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68" r:id="rId2"/>
    <p:sldId id="270" r:id="rId3"/>
    <p:sldId id="266" r:id="rId4"/>
    <p:sldId id="263" r:id="rId5"/>
    <p:sldId id="283" r:id="rId6"/>
    <p:sldId id="275" r:id="rId7"/>
    <p:sldId id="284" r:id="rId8"/>
    <p:sldId id="257" r:id="rId9"/>
    <p:sldId id="279" r:id="rId10"/>
    <p:sldId id="285" r:id="rId11"/>
    <p:sldId id="278" r:id="rId12"/>
    <p:sldId id="276" r:id="rId13"/>
    <p:sldId id="281" r:id="rId14"/>
    <p:sldId id="262" r:id="rId15"/>
    <p:sldId id="271" r:id="rId16"/>
    <p:sldId id="272" r:id="rId17"/>
    <p:sldId id="277" r:id="rId18"/>
    <p:sldId id="280" r:id="rId19"/>
    <p:sldId id="286" r:id="rId20"/>
    <p:sldId id="282" r:id="rId21"/>
  </p:sldIdLst>
  <p:sldSz cx="12192000" cy="6858000"/>
  <p:notesSz cx="7102475" cy="9388475"/>
  <p:embeddedFontLst>
    <p:embeddedFont>
      <p:font typeface="Franklin Gothic Heavy" panose="020B0903020102020204" pitchFamily="34" charset="0"/>
      <p:regular r:id="rId24"/>
      <p:italic r:id="rId25"/>
    </p:embeddedFont>
    <p:embeddedFont>
      <p:font typeface="Arial Rounded MT Bold" panose="020F0704030504030204" pitchFamily="34" charset="0"/>
      <p:regular r:id="rId26"/>
    </p:embeddedFont>
    <p:embeddedFont>
      <p:font typeface="Amasis MT Pro Black" panose="020B0604020202020204" charset="0"/>
      <p:bold r:id="rId27"/>
      <p:boldItalic r:id="rId28"/>
    </p:embeddedFont>
    <p:embeddedFont>
      <p:font typeface="Calibri" panose="020F0502020204030204" pitchFamily="34" charset="0"/>
      <p:regular r:id="rId29"/>
      <p:bold r:id="rId30"/>
      <p:italic r:id="rId31"/>
      <p:boldItalic r:id="rId32"/>
    </p:embeddedFont>
    <p:embeddedFont>
      <p:font typeface="Bahnschrift Condensed" panose="020B060402020202020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001"/>
    <a:srgbClr val="619A01"/>
    <a:srgbClr val="664C0A"/>
    <a:srgbClr val="C7833B"/>
    <a:srgbClr val="BF976E"/>
    <a:srgbClr val="FF1D1D"/>
    <a:srgbClr val="9E0000"/>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D06E4-F4AD-4774-BB8C-0AD3DA29B444}" v="274" dt="2022-06-11T07:58:1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52" autoAdjust="0"/>
  </p:normalViewPr>
  <p:slideViewPr>
    <p:cSldViewPr>
      <p:cViewPr>
        <p:scale>
          <a:sx n="54" d="100"/>
          <a:sy n="54" d="100"/>
        </p:scale>
        <p:origin x="-629" y="-14"/>
      </p:cViewPr>
      <p:guideLst>
        <p:guide orient="horz" pos="2160"/>
        <p:guide pos="3840"/>
      </p:guideLst>
    </p:cSldViewPr>
  </p:slideViewPr>
  <p:notesTextViewPr>
    <p:cViewPr>
      <p:scale>
        <a:sx n="1" d="1"/>
        <a:sy n="1" d="1"/>
      </p:scale>
      <p:origin x="0" y="0"/>
    </p:cViewPr>
  </p:notesTextViewPr>
  <p:notesViewPr>
    <p:cSldViewPr showGuides="1">
      <p:cViewPr varScale="1">
        <p:scale>
          <a:sx n="50" d="100"/>
          <a:sy n="50" d="100"/>
        </p:scale>
        <p:origin x="143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uston" userId="1dc2bdff-b8ea-43f7-a264-c913f32c140d" providerId="ADAL" clId="{7ECD06E4-F4AD-4774-BB8C-0AD3DA29B444}"/>
    <pc:docChg chg="undo custSel addSld delSld modSld modMainMaster modNotesMaster modHandout">
      <pc:chgData name="Sandra Huston" userId="1dc2bdff-b8ea-43f7-a264-c913f32c140d" providerId="ADAL" clId="{7ECD06E4-F4AD-4774-BB8C-0AD3DA29B444}" dt="2022-06-11T08:01:00.649" v="1874" actId="20577"/>
      <pc:docMkLst>
        <pc:docMk/>
      </pc:docMkLst>
      <pc:sldChg chg="modSp mod modNotes">
        <pc:chgData name="Sandra Huston" userId="1dc2bdff-b8ea-43f7-a264-c913f32c140d" providerId="ADAL" clId="{7ECD06E4-F4AD-4774-BB8C-0AD3DA29B444}" dt="2022-06-11T07:53:31.673" v="1620" actId="403"/>
        <pc:sldMkLst>
          <pc:docMk/>
          <pc:sldMk cId="298243099" sldId="257"/>
        </pc:sldMkLst>
        <pc:spChg chg="mod">
          <ac:chgData name="Sandra Huston" userId="1dc2bdff-b8ea-43f7-a264-c913f32c140d" providerId="ADAL" clId="{7ECD06E4-F4AD-4774-BB8C-0AD3DA29B444}" dt="2022-06-11T07:53:31.673" v="1620" actId="403"/>
          <ac:spMkLst>
            <pc:docMk/>
            <pc:sldMk cId="298243099" sldId="257"/>
            <ac:spMk id="2" creationId="{00000000-0000-0000-0000-000000000000}"/>
          </ac:spMkLst>
        </pc:spChg>
        <pc:spChg chg="mod">
          <ac:chgData name="Sandra Huston" userId="1dc2bdff-b8ea-43f7-a264-c913f32c140d" providerId="ADAL" clId="{7ECD06E4-F4AD-4774-BB8C-0AD3DA29B444}" dt="2022-06-11T07:53:21.889" v="1618" actId="1036"/>
          <ac:spMkLst>
            <pc:docMk/>
            <pc:sldMk cId="298243099" sldId="257"/>
            <ac:spMk id="3" creationId="{00000000-0000-0000-0000-000000000000}"/>
          </ac:spMkLst>
        </pc:spChg>
      </pc:sldChg>
      <pc:sldChg chg="modSp del mod">
        <pc:chgData name="Sandra Huston" userId="1dc2bdff-b8ea-43f7-a264-c913f32c140d" providerId="ADAL" clId="{7ECD06E4-F4AD-4774-BB8C-0AD3DA29B444}" dt="2022-05-25T04:34:43.608" v="244" actId="47"/>
        <pc:sldMkLst>
          <pc:docMk/>
          <pc:sldMk cId="481642069" sldId="258"/>
        </pc:sldMkLst>
        <pc:spChg chg="mod">
          <ac:chgData name="Sandra Huston" userId="1dc2bdff-b8ea-43f7-a264-c913f32c140d" providerId="ADAL" clId="{7ECD06E4-F4AD-4774-BB8C-0AD3DA29B444}" dt="2022-05-25T04:11:24.342" v="30" actId="2711"/>
          <ac:spMkLst>
            <pc:docMk/>
            <pc:sldMk cId="481642069" sldId="258"/>
            <ac:spMk id="2" creationId="{00000000-0000-0000-0000-000000000000}"/>
          </ac:spMkLst>
        </pc:spChg>
      </pc:sldChg>
      <pc:sldChg chg="addSp delSp modSp mod setBg setClrOvrMap modNotes">
        <pc:chgData name="Sandra Huston" userId="1dc2bdff-b8ea-43f7-a264-c913f32c140d" providerId="ADAL" clId="{7ECD06E4-F4AD-4774-BB8C-0AD3DA29B444}" dt="2022-06-11T07:16:23.899" v="1183" actId="1036"/>
        <pc:sldMkLst>
          <pc:docMk/>
          <pc:sldMk cId="2900721601" sldId="262"/>
        </pc:sldMkLst>
        <pc:spChg chg="del mod">
          <ac:chgData name="Sandra Huston" userId="1dc2bdff-b8ea-43f7-a264-c913f32c140d" providerId="ADAL" clId="{7ECD06E4-F4AD-4774-BB8C-0AD3DA29B444}" dt="2022-05-25T23:55:52.039" v="892" actId="478"/>
          <ac:spMkLst>
            <pc:docMk/>
            <pc:sldMk cId="2900721601" sldId="262"/>
            <ac:spMk id="2" creationId="{00000000-0000-0000-0000-000000000000}"/>
          </ac:spMkLst>
        </pc:spChg>
        <pc:spChg chg="mod ord">
          <ac:chgData name="Sandra Huston" userId="1dc2bdff-b8ea-43f7-a264-c913f32c140d" providerId="ADAL" clId="{7ECD06E4-F4AD-4774-BB8C-0AD3DA29B444}" dt="2022-06-11T07:16:23.899" v="1183" actId="1036"/>
          <ac:spMkLst>
            <pc:docMk/>
            <pc:sldMk cId="2900721601" sldId="262"/>
            <ac:spMk id="3" creationId="{00000000-0000-0000-0000-000000000000}"/>
          </ac:spMkLst>
        </pc:spChg>
        <pc:spChg chg="add del mod">
          <ac:chgData name="Sandra Huston" userId="1dc2bdff-b8ea-43f7-a264-c913f32c140d" providerId="ADAL" clId="{7ECD06E4-F4AD-4774-BB8C-0AD3DA29B444}" dt="2022-05-25T23:55:54.151" v="893" actId="478"/>
          <ac:spMkLst>
            <pc:docMk/>
            <pc:sldMk cId="2900721601" sldId="262"/>
            <ac:spMk id="6" creationId="{8E53F3F0-614E-BF04-6703-974377AA8404}"/>
          </ac:spMkLst>
        </pc:spChg>
        <pc:spChg chg="add mod">
          <ac:chgData name="Sandra Huston" userId="1dc2bdff-b8ea-43f7-a264-c913f32c140d" providerId="ADAL" clId="{7ECD06E4-F4AD-4774-BB8C-0AD3DA29B444}" dt="2022-06-11T07:16:17.008" v="1178" actId="1036"/>
          <ac:spMkLst>
            <pc:docMk/>
            <pc:sldMk cId="2900721601" sldId="262"/>
            <ac:spMk id="8" creationId="{1F87DB23-42EA-2CED-5DED-359C826F98F1}"/>
          </ac:spMkLst>
        </pc:spChg>
        <pc:spChg chg="add mod">
          <ac:chgData name="Sandra Huston" userId="1dc2bdff-b8ea-43f7-a264-c913f32c140d" providerId="ADAL" clId="{7ECD06E4-F4AD-4774-BB8C-0AD3DA29B444}" dt="2022-06-11T06:58:40.018" v="1038"/>
          <ac:spMkLst>
            <pc:docMk/>
            <pc:sldMk cId="2900721601" sldId="262"/>
            <ac:spMk id="9" creationId="{CF62D2A7-8207-488C-9F46-316BA81A16C8}"/>
          </ac:spMkLst>
        </pc:spChg>
        <pc:picChg chg="mod">
          <ac:chgData name="Sandra Huston" userId="1dc2bdff-b8ea-43f7-a264-c913f32c140d" providerId="ADAL" clId="{7ECD06E4-F4AD-4774-BB8C-0AD3DA29B444}" dt="2022-06-11T06:58:40.018" v="1038"/>
          <ac:picMkLst>
            <pc:docMk/>
            <pc:sldMk cId="2900721601" sldId="262"/>
            <ac:picMk id="4" creationId="{00000000-0000-0000-0000-000000000000}"/>
          </ac:picMkLst>
        </pc:picChg>
      </pc:sldChg>
      <pc:sldChg chg="modSp mod modNotes">
        <pc:chgData name="Sandra Huston" userId="1dc2bdff-b8ea-43f7-a264-c913f32c140d" providerId="ADAL" clId="{7ECD06E4-F4AD-4774-BB8C-0AD3DA29B444}" dt="2022-06-11T07:57:26.360" v="1730" actId="1036"/>
        <pc:sldMkLst>
          <pc:docMk/>
          <pc:sldMk cId="2995627817" sldId="263"/>
        </pc:sldMkLst>
        <pc:spChg chg="mod">
          <ac:chgData name="Sandra Huston" userId="1dc2bdff-b8ea-43f7-a264-c913f32c140d" providerId="ADAL" clId="{7ECD06E4-F4AD-4774-BB8C-0AD3DA29B444}" dt="2022-06-11T07:57:26.360" v="1730" actId="1036"/>
          <ac:spMkLst>
            <pc:docMk/>
            <pc:sldMk cId="2995627817" sldId="263"/>
            <ac:spMk id="2" creationId="{00000000-0000-0000-0000-000000000000}"/>
          </ac:spMkLst>
        </pc:spChg>
        <pc:spChg chg="mod">
          <ac:chgData name="Sandra Huston" userId="1dc2bdff-b8ea-43f7-a264-c913f32c140d" providerId="ADAL" clId="{7ECD06E4-F4AD-4774-BB8C-0AD3DA29B444}" dt="2022-06-11T07:57:16.557" v="1726" actId="27636"/>
          <ac:spMkLst>
            <pc:docMk/>
            <pc:sldMk cId="2995627817" sldId="263"/>
            <ac:spMk id="3" creationId="{00000000-0000-0000-0000-000000000000}"/>
          </ac:spMkLst>
        </pc:spChg>
        <pc:picChg chg="mod">
          <ac:chgData name="Sandra Huston" userId="1dc2bdff-b8ea-43f7-a264-c913f32c140d" providerId="ADAL" clId="{7ECD06E4-F4AD-4774-BB8C-0AD3DA29B444}" dt="2022-06-11T07:56:28.609" v="1704" actId="1076"/>
          <ac:picMkLst>
            <pc:docMk/>
            <pc:sldMk cId="2995627817" sldId="263"/>
            <ac:picMk id="4" creationId="{00000000-0000-0000-0000-000000000000}"/>
          </ac:picMkLst>
        </pc:picChg>
      </pc:sldChg>
      <pc:sldChg chg="modSp mod modNotes">
        <pc:chgData name="Sandra Huston" userId="1dc2bdff-b8ea-43f7-a264-c913f32c140d" providerId="ADAL" clId="{7ECD06E4-F4AD-4774-BB8C-0AD3DA29B444}" dt="2022-06-11T07:58:01.056" v="1747" actId="1036"/>
        <pc:sldMkLst>
          <pc:docMk/>
          <pc:sldMk cId="285947482" sldId="266"/>
        </pc:sldMkLst>
        <pc:spChg chg="mod">
          <ac:chgData name="Sandra Huston" userId="1dc2bdff-b8ea-43f7-a264-c913f32c140d" providerId="ADAL" clId="{7ECD06E4-F4AD-4774-BB8C-0AD3DA29B444}" dt="2022-06-11T07:57:49.091" v="1741" actId="1036"/>
          <ac:spMkLst>
            <pc:docMk/>
            <pc:sldMk cId="285947482" sldId="266"/>
            <ac:spMk id="3" creationId="{00000000-0000-0000-0000-000000000000}"/>
          </ac:spMkLst>
        </pc:spChg>
        <pc:picChg chg="mod">
          <ac:chgData name="Sandra Huston" userId="1dc2bdff-b8ea-43f7-a264-c913f32c140d" providerId="ADAL" clId="{7ECD06E4-F4AD-4774-BB8C-0AD3DA29B444}" dt="2022-06-11T07:58:01.056" v="1747" actId="1036"/>
          <ac:picMkLst>
            <pc:docMk/>
            <pc:sldMk cId="285947482" sldId="266"/>
            <ac:picMk id="4" creationId="{00000000-0000-0000-0000-000000000000}"/>
          </ac:picMkLst>
        </pc:picChg>
      </pc:sldChg>
      <pc:sldChg chg="addSp delSp modSp mod setBg setClrOvrMap modNotes">
        <pc:chgData name="Sandra Huston" userId="1dc2bdff-b8ea-43f7-a264-c913f32c140d" providerId="ADAL" clId="{7ECD06E4-F4AD-4774-BB8C-0AD3DA29B444}" dt="2022-06-11T07:58:13.953" v="1748" actId="403"/>
        <pc:sldMkLst>
          <pc:docMk/>
          <pc:sldMk cId="2457722816" sldId="268"/>
        </pc:sldMkLst>
        <pc:spChg chg="mod ord">
          <ac:chgData name="Sandra Huston" userId="1dc2bdff-b8ea-43f7-a264-c913f32c140d" providerId="ADAL" clId="{7ECD06E4-F4AD-4774-BB8C-0AD3DA29B444}" dt="2022-06-11T07:58:13.953" v="1748" actId="403"/>
          <ac:spMkLst>
            <pc:docMk/>
            <pc:sldMk cId="2457722816" sldId="268"/>
            <ac:spMk id="2" creationId="{00000000-0000-0000-0000-000000000000}"/>
          </ac:spMkLst>
        </pc:spChg>
        <pc:spChg chg="mod ord">
          <ac:chgData name="Sandra Huston" userId="1dc2bdff-b8ea-43f7-a264-c913f32c140d" providerId="ADAL" clId="{7ECD06E4-F4AD-4774-BB8C-0AD3DA29B444}" dt="2022-06-11T07:44:41.203" v="1510" actId="403"/>
          <ac:spMkLst>
            <pc:docMk/>
            <pc:sldMk cId="2457722816" sldId="268"/>
            <ac:spMk id="9" creationId="{F6807853-4052-C986-FE0D-47B1367D50FC}"/>
          </ac:spMkLst>
        </pc:spChg>
        <pc:spChg chg="add del mod">
          <ac:chgData name="Sandra Huston" userId="1dc2bdff-b8ea-43f7-a264-c913f32c140d" providerId="ADAL" clId="{7ECD06E4-F4AD-4774-BB8C-0AD3DA29B444}" dt="2022-06-11T07:02:05.550" v="1053" actId="26606"/>
          <ac:spMkLst>
            <pc:docMk/>
            <pc:sldMk cId="2457722816" sldId="268"/>
            <ac:spMk id="34" creationId="{C0B27210-D0CA-4654-B3E3-9ABB4F178EA1}"/>
          </ac:spMkLst>
        </pc:spChg>
        <pc:spChg chg="add del mod">
          <ac:chgData name="Sandra Huston" userId="1dc2bdff-b8ea-43f7-a264-c913f32c140d" providerId="ADAL" clId="{7ECD06E4-F4AD-4774-BB8C-0AD3DA29B444}" dt="2022-06-11T07:02:05.550" v="1053" actId="26606"/>
          <ac:spMkLst>
            <pc:docMk/>
            <pc:sldMk cId="2457722816" sldId="268"/>
            <ac:spMk id="36" creationId="{F1AB2A50-5E20-4BC3-954F-034B0BDCDF59}"/>
          </ac:spMkLst>
        </pc:spChg>
        <pc:spChg chg="add del mod">
          <ac:chgData name="Sandra Huston" userId="1dc2bdff-b8ea-43f7-a264-c913f32c140d" providerId="ADAL" clId="{7ECD06E4-F4AD-4774-BB8C-0AD3DA29B444}" dt="2022-06-11T07:02:05.550" v="1053" actId="26606"/>
          <ac:spMkLst>
            <pc:docMk/>
            <pc:sldMk cId="2457722816" sldId="268"/>
            <ac:spMk id="38" creationId="{41AEA765-5054-4EF9-AF8D-D199F28936EF}"/>
          </ac:spMkLst>
        </pc:spChg>
        <pc:spChg chg="add del">
          <ac:chgData name="Sandra Huston" userId="1dc2bdff-b8ea-43f7-a264-c913f32c140d" providerId="ADAL" clId="{7ECD06E4-F4AD-4774-BB8C-0AD3DA29B444}" dt="2022-06-11T07:01:31.342" v="1042" actId="26606"/>
          <ac:spMkLst>
            <pc:docMk/>
            <pc:sldMk cId="2457722816" sldId="268"/>
            <ac:spMk id="40" creationId="{5A0118C5-4F8D-4CF4-BADD-53FEACC6C42A}"/>
          </ac:spMkLst>
        </pc:spChg>
        <pc:spChg chg="add del">
          <ac:chgData name="Sandra Huston" userId="1dc2bdff-b8ea-43f7-a264-c913f32c140d" providerId="ADAL" clId="{7ECD06E4-F4AD-4774-BB8C-0AD3DA29B444}" dt="2022-06-11T07:00:19.705" v="1040" actId="26606"/>
          <ac:spMkLst>
            <pc:docMk/>
            <pc:sldMk cId="2457722816" sldId="268"/>
            <ac:spMk id="43" creationId="{C95B82D5-A8BB-45BF-BED8-C7B206892100}"/>
          </ac:spMkLst>
        </pc:spChg>
        <pc:spChg chg="add del">
          <ac:chgData name="Sandra Huston" userId="1dc2bdff-b8ea-43f7-a264-c913f32c140d" providerId="ADAL" clId="{7ECD06E4-F4AD-4774-BB8C-0AD3DA29B444}" dt="2022-06-11T07:00:19.705" v="1040" actId="26606"/>
          <ac:spMkLst>
            <pc:docMk/>
            <pc:sldMk cId="2457722816" sldId="268"/>
            <ac:spMk id="45" creationId="{296C61EC-FBF4-4216-BE67-6C864D30A01C}"/>
          </ac:spMkLst>
        </pc:spChg>
        <pc:spChg chg="add del">
          <ac:chgData name="Sandra Huston" userId="1dc2bdff-b8ea-43f7-a264-c913f32c140d" providerId="ADAL" clId="{7ECD06E4-F4AD-4774-BB8C-0AD3DA29B444}" dt="2022-06-11T07:01:31.342" v="1042" actId="26606"/>
          <ac:spMkLst>
            <pc:docMk/>
            <pc:sldMk cId="2457722816" sldId="268"/>
            <ac:spMk id="49" creationId="{877E3FF1-E4B8-49CB-9DD6-7D2067808FFB}"/>
          </ac:spMkLst>
        </pc:spChg>
        <pc:spChg chg="add del">
          <ac:chgData name="Sandra Huston" userId="1dc2bdff-b8ea-43f7-a264-c913f32c140d" providerId="ADAL" clId="{7ECD06E4-F4AD-4774-BB8C-0AD3DA29B444}" dt="2022-06-11T07:01:31.342" v="1042" actId="26606"/>
          <ac:spMkLst>
            <pc:docMk/>
            <pc:sldMk cId="2457722816" sldId="268"/>
            <ac:spMk id="51" creationId="{30BDE8C6-094E-46E6-BD5E-75FAB4F7CAC7}"/>
          </ac:spMkLst>
        </pc:spChg>
        <pc:spChg chg="add del">
          <ac:chgData name="Sandra Huston" userId="1dc2bdff-b8ea-43f7-a264-c913f32c140d" providerId="ADAL" clId="{7ECD06E4-F4AD-4774-BB8C-0AD3DA29B444}" dt="2022-06-11T07:02:05.528" v="1052" actId="26606"/>
          <ac:spMkLst>
            <pc:docMk/>
            <pc:sldMk cId="2457722816" sldId="268"/>
            <ac:spMk id="59" creationId="{FFFEB18F-F81F-4CED-BE64-EB888A77C3B8}"/>
          </ac:spMkLst>
        </pc:spChg>
        <pc:spChg chg="add del">
          <ac:chgData name="Sandra Huston" userId="1dc2bdff-b8ea-43f7-a264-c913f32c140d" providerId="ADAL" clId="{7ECD06E4-F4AD-4774-BB8C-0AD3DA29B444}" dt="2022-06-11T07:01:42.296" v="1044" actId="26606"/>
          <ac:spMkLst>
            <pc:docMk/>
            <pc:sldMk cId="2457722816" sldId="268"/>
            <ac:spMk id="227" creationId="{5A0118C5-4F8D-4CF4-BADD-53FEACC6C42A}"/>
          </ac:spMkLst>
        </pc:spChg>
        <pc:spChg chg="add del">
          <ac:chgData name="Sandra Huston" userId="1dc2bdff-b8ea-43f7-a264-c913f32c140d" providerId="ADAL" clId="{7ECD06E4-F4AD-4774-BB8C-0AD3DA29B444}" dt="2022-06-11T07:01:42.296" v="1044" actId="26606"/>
          <ac:spMkLst>
            <pc:docMk/>
            <pc:sldMk cId="2457722816" sldId="268"/>
            <ac:spMk id="231" creationId="{99A7A058-C1CE-4860-96CB-6EAF9DEF7802}"/>
          </ac:spMkLst>
        </pc:spChg>
        <pc:spChg chg="add del">
          <ac:chgData name="Sandra Huston" userId="1dc2bdff-b8ea-43f7-a264-c913f32c140d" providerId="ADAL" clId="{7ECD06E4-F4AD-4774-BB8C-0AD3DA29B444}" dt="2022-06-11T07:01:42.296" v="1044" actId="26606"/>
          <ac:spMkLst>
            <pc:docMk/>
            <pc:sldMk cId="2457722816" sldId="268"/>
            <ac:spMk id="232" creationId="{7214B226-9840-4638-9B40-1BA7E5F52425}"/>
          </ac:spMkLst>
        </pc:spChg>
        <pc:spChg chg="add del">
          <ac:chgData name="Sandra Huston" userId="1dc2bdff-b8ea-43f7-a264-c913f32c140d" providerId="ADAL" clId="{7ECD06E4-F4AD-4774-BB8C-0AD3DA29B444}" dt="2022-06-11T07:01:42.296" v="1044" actId="26606"/>
          <ac:spMkLst>
            <pc:docMk/>
            <pc:sldMk cId="2457722816" sldId="268"/>
            <ac:spMk id="233" creationId="{B7F6E9F1-F0E1-442E-B824-A1ADD42CDA2D}"/>
          </ac:spMkLst>
        </pc:spChg>
        <pc:spChg chg="add del">
          <ac:chgData name="Sandra Huston" userId="1dc2bdff-b8ea-43f7-a264-c913f32c140d" providerId="ADAL" clId="{7ECD06E4-F4AD-4774-BB8C-0AD3DA29B444}" dt="2022-06-11T07:01:42.296" v="1044" actId="26606"/>
          <ac:spMkLst>
            <pc:docMk/>
            <pc:sldMk cId="2457722816" sldId="268"/>
            <ac:spMk id="234" creationId="{49FFD97F-40E1-45B3-9A51-E14CA4A494E4}"/>
          </ac:spMkLst>
        </pc:spChg>
        <pc:spChg chg="add del">
          <ac:chgData name="Sandra Huston" userId="1dc2bdff-b8ea-43f7-a264-c913f32c140d" providerId="ADAL" clId="{7ECD06E4-F4AD-4774-BB8C-0AD3DA29B444}" dt="2022-06-11T07:01:45.264" v="1046" actId="26606"/>
          <ac:spMkLst>
            <pc:docMk/>
            <pc:sldMk cId="2457722816" sldId="268"/>
            <ac:spMk id="238" creationId="{D7A453D2-15D8-4403-815F-291FA16340D9}"/>
          </ac:spMkLst>
        </pc:spChg>
        <pc:spChg chg="add del">
          <ac:chgData name="Sandra Huston" userId="1dc2bdff-b8ea-43f7-a264-c913f32c140d" providerId="ADAL" clId="{7ECD06E4-F4AD-4774-BB8C-0AD3DA29B444}" dt="2022-06-11T07:01:45.264" v="1046" actId="26606"/>
          <ac:spMkLst>
            <pc:docMk/>
            <pc:sldMk cId="2457722816" sldId="268"/>
            <ac:spMk id="239" creationId="{8161EA6B-09CA-445B-AB0D-8DF76FA92DEF}"/>
          </ac:spMkLst>
        </pc:spChg>
        <pc:spChg chg="add del">
          <ac:chgData name="Sandra Huston" userId="1dc2bdff-b8ea-43f7-a264-c913f32c140d" providerId="ADAL" clId="{7ECD06E4-F4AD-4774-BB8C-0AD3DA29B444}" dt="2022-06-11T07:01:45.264" v="1046" actId="26606"/>
          <ac:spMkLst>
            <pc:docMk/>
            <pc:sldMk cId="2457722816" sldId="268"/>
            <ac:spMk id="244" creationId="{B8114C98-A349-4111-A123-E8EAB86ABE30}"/>
          </ac:spMkLst>
        </pc:spChg>
        <pc:spChg chg="add del">
          <ac:chgData name="Sandra Huston" userId="1dc2bdff-b8ea-43f7-a264-c913f32c140d" providerId="ADAL" clId="{7ECD06E4-F4AD-4774-BB8C-0AD3DA29B444}" dt="2022-06-11T07:01:45.264" v="1046" actId="26606"/>
          <ac:spMkLst>
            <pc:docMk/>
            <pc:sldMk cId="2457722816" sldId="268"/>
            <ac:spMk id="250" creationId="{E2D3D3F2-ABBB-4453-B1C5-1BEBF7E4DD56}"/>
          </ac:spMkLst>
        </pc:spChg>
        <pc:spChg chg="add del">
          <ac:chgData name="Sandra Huston" userId="1dc2bdff-b8ea-43f7-a264-c913f32c140d" providerId="ADAL" clId="{7ECD06E4-F4AD-4774-BB8C-0AD3DA29B444}" dt="2022-06-11T07:01:46.975" v="1048" actId="26606"/>
          <ac:spMkLst>
            <pc:docMk/>
            <pc:sldMk cId="2457722816" sldId="268"/>
            <ac:spMk id="257" creationId="{A51A0227-072A-4F5F-928C-E2C3E5CCD10C}"/>
          </ac:spMkLst>
        </pc:spChg>
        <pc:spChg chg="add del">
          <ac:chgData name="Sandra Huston" userId="1dc2bdff-b8ea-43f7-a264-c913f32c140d" providerId="ADAL" clId="{7ECD06E4-F4AD-4774-BB8C-0AD3DA29B444}" dt="2022-06-11T07:01:46.975" v="1048" actId="26606"/>
          <ac:spMkLst>
            <pc:docMk/>
            <pc:sldMk cId="2457722816" sldId="268"/>
            <ac:spMk id="258" creationId="{35D99776-4B38-47DF-A302-11AD9AF87ACA}"/>
          </ac:spMkLst>
        </pc:spChg>
        <pc:spChg chg="add del">
          <ac:chgData name="Sandra Huston" userId="1dc2bdff-b8ea-43f7-a264-c913f32c140d" providerId="ADAL" clId="{7ECD06E4-F4AD-4774-BB8C-0AD3DA29B444}" dt="2022-06-11T07:02:00.704" v="1050" actId="26606"/>
          <ac:spMkLst>
            <pc:docMk/>
            <pc:sldMk cId="2457722816" sldId="268"/>
            <ac:spMk id="260" creationId="{1EE70AE2-832E-4D1F-A983-946F2217D128}"/>
          </ac:spMkLst>
        </pc:spChg>
        <pc:spChg chg="add del">
          <ac:chgData name="Sandra Huston" userId="1dc2bdff-b8ea-43f7-a264-c913f32c140d" providerId="ADAL" clId="{7ECD06E4-F4AD-4774-BB8C-0AD3DA29B444}" dt="2022-06-11T07:02:05.528" v="1052" actId="26606"/>
          <ac:spMkLst>
            <pc:docMk/>
            <pc:sldMk cId="2457722816" sldId="268"/>
            <ac:spMk id="264" creationId="{5A0118C5-4F8D-4CF4-BADD-53FEACC6C42A}"/>
          </ac:spMkLst>
        </pc:spChg>
        <pc:spChg chg="add del">
          <ac:chgData name="Sandra Huston" userId="1dc2bdff-b8ea-43f7-a264-c913f32c140d" providerId="ADAL" clId="{7ECD06E4-F4AD-4774-BB8C-0AD3DA29B444}" dt="2022-06-11T07:02:05.528" v="1052" actId="26606"/>
          <ac:spMkLst>
            <pc:docMk/>
            <pc:sldMk cId="2457722816" sldId="268"/>
            <ac:spMk id="270" creationId="{EAED1919-54A1-41C9-B30B-A3FF3F58E38B}"/>
          </ac:spMkLst>
        </pc:spChg>
        <pc:spChg chg="add del">
          <ac:chgData name="Sandra Huston" userId="1dc2bdff-b8ea-43f7-a264-c913f32c140d" providerId="ADAL" clId="{7ECD06E4-F4AD-4774-BB8C-0AD3DA29B444}" dt="2022-06-11T07:04:35.433" v="1081" actId="26606"/>
          <ac:spMkLst>
            <pc:docMk/>
            <pc:sldMk cId="2457722816" sldId="268"/>
            <ac:spMk id="274" creationId="{1557A916-FDD1-44A1-A7A1-70009FD6BE46}"/>
          </ac:spMkLst>
        </pc:spChg>
        <pc:spChg chg="add">
          <ac:chgData name="Sandra Huston" userId="1dc2bdff-b8ea-43f7-a264-c913f32c140d" providerId="ADAL" clId="{7ECD06E4-F4AD-4774-BB8C-0AD3DA29B444}" dt="2022-06-11T07:04:35.433" v="1081" actId="26606"/>
          <ac:spMkLst>
            <pc:docMk/>
            <pc:sldMk cId="2457722816" sldId="268"/>
            <ac:spMk id="276" creationId="{5A0118C5-4F8D-4CF4-BADD-53FEACC6C42A}"/>
          </ac:spMkLst>
        </pc:spChg>
        <pc:spChg chg="add del">
          <ac:chgData name="Sandra Huston" userId="1dc2bdff-b8ea-43f7-a264-c913f32c140d" providerId="ADAL" clId="{7ECD06E4-F4AD-4774-BB8C-0AD3DA29B444}" dt="2022-06-11T07:02:48.482" v="1056" actId="26606"/>
          <ac:spMkLst>
            <pc:docMk/>
            <pc:sldMk cId="2457722816" sldId="268"/>
            <ac:spMk id="279" creationId="{1557A916-FDD1-44A1-A7A1-70009FD6BE46}"/>
          </ac:spMkLst>
        </pc:spChg>
        <pc:spChg chg="add">
          <ac:chgData name="Sandra Huston" userId="1dc2bdff-b8ea-43f7-a264-c913f32c140d" providerId="ADAL" clId="{7ECD06E4-F4AD-4774-BB8C-0AD3DA29B444}" dt="2022-06-11T07:04:35.433" v="1081" actId="26606"/>
          <ac:spMkLst>
            <pc:docMk/>
            <pc:sldMk cId="2457722816" sldId="268"/>
            <ac:spMk id="280" creationId="{FEED861F-CCB5-4C5C-B30B-A67DD2975AF7}"/>
          </ac:spMkLst>
        </pc:spChg>
        <pc:spChg chg="add del">
          <ac:chgData name="Sandra Huston" userId="1dc2bdff-b8ea-43f7-a264-c913f32c140d" providerId="ADAL" clId="{7ECD06E4-F4AD-4774-BB8C-0AD3DA29B444}" dt="2022-06-11T07:02:57.782" v="1058" actId="26606"/>
          <ac:spMkLst>
            <pc:docMk/>
            <pc:sldMk cId="2457722816" sldId="268"/>
            <ac:spMk id="284" creationId="{1EE70AE2-832E-4D1F-A983-946F2217D128}"/>
          </ac:spMkLst>
        </pc:spChg>
        <pc:spChg chg="add del">
          <ac:chgData name="Sandra Huston" userId="1dc2bdff-b8ea-43f7-a264-c913f32c140d" providerId="ADAL" clId="{7ECD06E4-F4AD-4774-BB8C-0AD3DA29B444}" dt="2022-06-11T07:03:01.940" v="1060" actId="26606"/>
          <ac:spMkLst>
            <pc:docMk/>
            <pc:sldMk cId="2457722816" sldId="268"/>
            <ac:spMk id="286" creationId="{D2B783EE-0239-4717-BBEA-8C9EAC61C824}"/>
          </ac:spMkLst>
        </pc:spChg>
        <pc:spChg chg="add del">
          <ac:chgData name="Sandra Huston" userId="1dc2bdff-b8ea-43f7-a264-c913f32c140d" providerId="ADAL" clId="{7ECD06E4-F4AD-4774-BB8C-0AD3DA29B444}" dt="2022-06-11T07:03:01.940" v="1060" actId="26606"/>
          <ac:spMkLst>
            <pc:docMk/>
            <pc:sldMk cId="2457722816" sldId="268"/>
            <ac:spMk id="287" creationId="{A7B99495-F43F-4D80-A44F-2CB4764EB90B}"/>
          </ac:spMkLst>
        </pc:spChg>
        <pc:spChg chg="add del">
          <ac:chgData name="Sandra Huston" userId="1dc2bdff-b8ea-43f7-a264-c913f32c140d" providerId="ADAL" clId="{7ECD06E4-F4AD-4774-BB8C-0AD3DA29B444}" dt="2022-06-11T07:03:01.940" v="1060" actId="26606"/>
          <ac:spMkLst>
            <pc:docMk/>
            <pc:sldMk cId="2457722816" sldId="268"/>
            <ac:spMk id="288" creationId="{70BEB1E7-2F88-40BC-B73D-42E5B6F80BFC}"/>
          </ac:spMkLst>
        </pc:spChg>
        <pc:spChg chg="add del">
          <ac:chgData name="Sandra Huston" userId="1dc2bdff-b8ea-43f7-a264-c913f32c140d" providerId="ADAL" clId="{7ECD06E4-F4AD-4774-BB8C-0AD3DA29B444}" dt="2022-06-11T07:03:10.081" v="1062" actId="26606"/>
          <ac:spMkLst>
            <pc:docMk/>
            <pc:sldMk cId="2457722816" sldId="268"/>
            <ac:spMk id="289" creationId="{CAEBFCD5-5356-4326-8D39-8235A46CD7B2}"/>
          </ac:spMkLst>
        </pc:spChg>
        <pc:spChg chg="add del">
          <ac:chgData name="Sandra Huston" userId="1dc2bdff-b8ea-43f7-a264-c913f32c140d" providerId="ADAL" clId="{7ECD06E4-F4AD-4774-BB8C-0AD3DA29B444}" dt="2022-06-11T07:03:10.081" v="1062" actId="26606"/>
          <ac:spMkLst>
            <pc:docMk/>
            <pc:sldMk cId="2457722816" sldId="268"/>
            <ac:spMk id="290" creationId="{5A0118C5-4F8D-4CF4-BADD-53FEACC6C42A}"/>
          </ac:spMkLst>
        </pc:spChg>
        <pc:spChg chg="add del">
          <ac:chgData name="Sandra Huston" userId="1dc2bdff-b8ea-43f7-a264-c913f32c140d" providerId="ADAL" clId="{7ECD06E4-F4AD-4774-BB8C-0AD3DA29B444}" dt="2022-06-11T07:03:28.967" v="1064" actId="26606"/>
          <ac:spMkLst>
            <pc:docMk/>
            <pc:sldMk cId="2457722816" sldId="268"/>
            <ac:spMk id="309" creationId="{DC14B3F1-8CC5-4623-94B0-4445E3775D41}"/>
          </ac:spMkLst>
        </pc:spChg>
        <pc:spChg chg="add del">
          <ac:chgData name="Sandra Huston" userId="1dc2bdff-b8ea-43f7-a264-c913f32c140d" providerId="ADAL" clId="{7ECD06E4-F4AD-4774-BB8C-0AD3DA29B444}" dt="2022-06-11T07:03:41.508" v="1066" actId="26606"/>
          <ac:spMkLst>
            <pc:docMk/>
            <pc:sldMk cId="2457722816" sldId="268"/>
            <ac:spMk id="312" creationId="{8ABFE404-8D65-4573-A3EF-6DF477936BA3}"/>
          </ac:spMkLst>
        </pc:spChg>
        <pc:spChg chg="add del">
          <ac:chgData name="Sandra Huston" userId="1dc2bdff-b8ea-43f7-a264-c913f32c140d" providerId="ADAL" clId="{7ECD06E4-F4AD-4774-BB8C-0AD3DA29B444}" dt="2022-06-11T07:03:44.094" v="1068" actId="26606"/>
          <ac:spMkLst>
            <pc:docMk/>
            <pc:sldMk cId="2457722816" sldId="268"/>
            <ac:spMk id="315" creationId="{2C6A2225-94AF-4BC4-98F4-77746E7B10A9}"/>
          </ac:spMkLst>
        </pc:spChg>
        <pc:spChg chg="add del">
          <ac:chgData name="Sandra Huston" userId="1dc2bdff-b8ea-43f7-a264-c913f32c140d" providerId="ADAL" clId="{7ECD06E4-F4AD-4774-BB8C-0AD3DA29B444}" dt="2022-06-11T07:03:44.094" v="1068" actId="26606"/>
          <ac:spMkLst>
            <pc:docMk/>
            <pc:sldMk cId="2457722816" sldId="268"/>
            <ac:spMk id="316" creationId="{648F5915-2CE1-4F74-88C5-D4366893D2DF}"/>
          </ac:spMkLst>
        </pc:spChg>
        <pc:spChg chg="add del">
          <ac:chgData name="Sandra Huston" userId="1dc2bdff-b8ea-43f7-a264-c913f32c140d" providerId="ADAL" clId="{7ECD06E4-F4AD-4774-BB8C-0AD3DA29B444}" dt="2022-06-11T07:03:46.283" v="1070" actId="26606"/>
          <ac:spMkLst>
            <pc:docMk/>
            <pc:sldMk cId="2457722816" sldId="268"/>
            <ac:spMk id="318" creationId="{4D2B9ADA-8519-4525-AF7F-1C919F3CF544}"/>
          </ac:spMkLst>
        </pc:spChg>
        <pc:spChg chg="add del">
          <ac:chgData name="Sandra Huston" userId="1dc2bdff-b8ea-43f7-a264-c913f32c140d" providerId="ADAL" clId="{7ECD06E4-F4AD-4774-BB8C-0AD3DA29B444}" dt="2022-06-11T07:03:48.392" v="1072" actId="26606"/>
          <ac:spMkLst>
            <pc:docMk/>
            <pc:sldMk cId="2457722816" sldId="268"/>
            <ac:spMk id="321" creationId="{E0F901BB-7A9C-4782-8C5A-6C87181334E6}"/>
          </ac:spMkLst>
        </pc:spChg>
        <pc:spChg chg="add del">
          <ac:chgData name="Sandra Huston" userId="1dc2bdff-b8ea-43f7-a264-c913f32c140d" providerId="ADAL" clId="{7ECD06E4-F4AD-4774-BB8C-0AD3DA29B444}" dt="2022-06-11T07:03:48.392" v="1072" actId="26606"/>
          <ac:spMkLst>
            <pc:docMk/>
            <pc:sldMk cId="2457722816" sldId="268"/>
            <ac:spMk id="322" creationId="{8613BD32-1832-419B-B375-14DAB288BF8B}"/>
          </ac:spMkLst>
        </pc:spChg>
        <pc:spChg chg="add del">
          <ac:chgData name="Sandra Huston" userId="1dc2bdff-b8ea-43f7-a264-c913f32c140d" providerId="ADAL" clId="{7ECD06E4-F4AD-4774-BB8C-0AD3DA29B444}" dt="2022-06-11T07:03:48.392" v="1072" actId="26606"/>
          <ac:spMkLst>
            <pc:docMk/>
            <pc:sldMk cId="2457722816" sldId="268"/>
            <ac:spMk id="331" creationId="{4E6624E0-4F60-48BC-A7A3-E9E39558C6EC}"/>
          </ac:spMkLst>
        </pc:spChg>
        <pc:spChg chg="add del">
          <ac:chgData name="Sandra Huston" userId="1dc2bdff-b8ea-43f7-a264-c913f32c140d" providerId="ADAL" clId="{7ECD06E4-F4AD-4774-BB8C-0AD3DA29B444}" dt="2022-06-11T07:03:52.117" v="1074" actId="26606"/>
          <ac:spMkLst>
            <pc:docMk/>
            <pc:sldMk cId="2457722816" sldId="268"/>
            <ac:spMk id="333" creationId="{B712E947-0734-45F9-9C4F-41114EC3A33E}"/>
          </ac:spMkLst>
        </pc:spChg>
        <pc:spChg chg="add">
          <ac:chgData name="Sandra Huston" userId="1dc2bdff-b8ea-43f7-a264-c913f32c140d" providerId="ADAL" clId="{7ECD06E4-F4AD-4774-BB8C-0AD3DA29B444}" dt="2022-06-11T07:04:35.433" v="1081" actId="26606"/>
          <ac:spMkLst>
            <pc:docMk/>
            <pc:sldMk cId="2457722816" sldId="268"/>
            <ac:spMk id="459" creationId="{F77C4D01-899C-430C-B96D-4E85CD4BA17A}"/>
          </ac:spMkLst>
        </pc:spChg>
        <pc:spChg chg="add del">
          <ac:chgData name="Sandra Huston" userId="1dc2bdff-b8ea-43f7-a264-c913f32c140d" providerId="ADAL" clId="{7ECD06E4-F4AD-4774-BB8C-0AD3DA29B444}" dt="2022-06-11T07:04:23.989" v="1076" actId="26606"/>
          <ac:spMkLst>
            <pc:docMk/>
            <pc:sldMk cId="2457722816" sldId="268"/>
            <ac:spMk id="463" creationId="{5A0118C5-4F8D-4CF4-BADD-53FEACC6C42A}"/>
          </ac:spMkLst>
        </pc:spChg>
        <pc:spChg chg="add del">
          <ac:chgData name="Sandra Huston" userId="1dc2bdff-b8ea-43f7-a264-c913f32c140d" providerId="ADAL" clId="{7ECD06E4-F4AD-4774-BB8C-0AD3DA29B444}" dt="2022-06-11T07:04:23.989" v="1076" actId="26606"/>
          <ac:spMkLst>
            <pc:docMk/>
            <pc:sldMk cId="2457722816" sldId="268"/>
            <ac:spMk id="467" creationId="{99A7A058-C1CE-4860-96CB-6EAF9DEF7802}"/>
          </ac:spMkLst>
        </pc:spChg>
        <pc:spChg chg="add del">
          <ac:chgData name="Sandra Huston" userId="1dc2bdff-b8ea-43f7-a264-c913f32c140d" providerId="ADAL" clId="{7ECD06E4-F4AD-4774-BB8C-0AD3DA29B444}" dt="2022-06-11T07:04:23.989" v="1076" actId="26606"/>
          <ac:spMkLst>
            <pc:docMk/>
            <pc:sldMk cId="2457722816" sldId="268"/>
            <ac:spMk id="468" creationId="{7214B226-9840-4638-9B40-1BA7E5F52425}"/>
          </ac:spMkLst>
        </pc:spChg>
        <pc:spChg chg="add del">
          <ac:chgData name="Sandra Huston" userId="1dc2bdff-b8ea-43f7-a264-c913f32c140d" providerId="ADAL" clId="{7ECD06E4-F4AD-4774-BB8C-0AD3DA29B444}" dt="2022-06-11T07:04:23.989" v="1076" actId="26606"/>
          <ac:spMkLst>
            <pc:docMk/>
            <pc:sldMk cId="2457722816" sldId="268"/>
            <ac:spMk id="469" creationId="{B7F6E9F1-F0E1-442E-B824-A1ADD42CDA2D}"/>
          </ac:spMkLst>
        </pc:spChg>
        <pc:spChg chg="add del">
          <ac:chgData name="Sandra Huston" userId="1dc2bdff-b8ea-43f7-a264-c913f32c140d" providerId="ADAL" clId="{7ECD06E4-F4AD-4774-BB8C-0AD3DA29B444}" dt="2022-06-11T07:04:23.989" v="1076" actId="26606"/>
          <ac:spMkLst>
            <pc:docMk/>
            <pc:sldMk cId="2457722816" sldId="268"/>
            <ac:spMk id="470" creationId="{49FFD97F-40E1-45B3-9A51-E14CA4A494E4}"/>
          </ac:spMkLst>
        </pc:spChg>
        <pc:spChg chg="add del">
          <ac:chgData name="Sandra Huston" userId="1dc2bdff-b8ea-43f7-a264-c913f32c140d" providerId="ADAL" clId="{7ECD06E4-F4AD-4774-BB8C-0AD3DA29B444}" dt="2022-06-11T07:04:33.022" v="1078" actId="26606"/>
          <ac:spMkLst>
            <pc:docMk/>
            <pc:sldMk cId="2457722816" sldId="268"/>
            <ac:spMk id="488" creationId="{5A0118C5-4F8D-4CF4-BADD-53FEACC6C42A}"/>
          </ac:spMkLst>
        </pc:spChg>
        <pc:spChg chg="add del">
          <ac:chgData name="Sandra Huston" userId="1dc2bdff-b8ea-43f7-a264-c913f32c140d" providerId="ADAL" clId="{7ECD06E4-F4AD-4774-BB8C-0AD3DA29B444}" dt="2022-06-11T07:04:33.022" v="1078" actId="26606"/>
          <ac:spMkLst>
            <pc:docMk/>
            <pc:sldMk cId="2457722816" sldId="268"/>
            <ac:spMk id="491" creationId="{FEED861F-CCB5-4C5C-B30B-A67DD2975AF7}"/>
          </ac:spMkLst>
        </pc:spChg>
        <pc:spChg chg="add del">
          <ac:chgData name="Sandra Huston" userId="1dc2bdff-b8ea-43f7-a264-c913f32c140d" providerId="ADAL" clId="{7ECD06E4-F4AD-4774-BB8C-0AD3DA29B444}" dt="2022-06-11T07:04:33.022" v="1078" actId="26606"/>
          <ac:spMkLst>
            <pc:docMk/>
            <pc:sldMk cId="2457722816" sldId="268"/>
            <ac:spMk id="492" creationId="{F77C4D01-899C-430C-B96D-4E85CD4BA17A}"/>
          </ac:spMkLst>
        </pc:spChg>
        <pc:grpChg chg="add del">
          <ac:chgData name="Sandra Huston" userId="1dc2bdff-b8ea-43f7-a264-c913f32c140d" providerId="ADAL" clId="{7ECD06E4-F4AD-4774-BB8C-0AD3DA29B444}" dt="2022-06-11T07:01:31.342" v="1042" actId="26606"/>
          <ac:grpSpMkLst>
            <pc:docMk/>
            <pc:sldMk cId="2457722816" sldId="268"/>
            <ac:grpSpMk id="41" creationId="{5C880D58-0477-47F1-B3CB-4B301794116A}"/>
          </ac:grpSpMkLst>
        </pc:grpChg>
        <pc:grpChg chg="add del">
          <ac:chgData name="Sandra Huston" userId="1dc2bdff-b8ea-43f7-a264-c913f32c140d" providerId="ADAL" clId="{7ECD06E4-F4AD-4774-BB8C-0AD3DA29B444}" dt="2022-06-11T07:01:45.264" v="1046" actId="26606"/>
          <ac:grpSpMkLst>
            <pc:docMk/>
            <pc:sldMk cId="2457722816" sldId="268"/>
            <ac:grpSpMk id="47" creationId="{AF19A774-30A5-488B-9BAF-629C6440294E}"/>
          </ac:grpSpMkLst>
        </pc:grpChg>
        <pc:grpChg chg="add del">
          <ac:chgData name="Sandra Huston" userId="1dc2bdff-b8ea-43f7-a264-c913f32c140d" providerId="ADAL" clId="{7ECD06E4-F4AD-4774-BB8C-0AD3DA29B444}" dt="2022-06-11T07:01:31.342" v="1042" actId="26606"/>
          <ac:grpSpMkLst>
            <pc:docMk/>
            <pc:sldMk cId="2457722816" sldId="268"/>
            <ac:grpSpMk id="53" creationId="{582A903B-6B78-4F0A-B7C9-3D80499020B8}"/>
          </ac:grpSpMkLst>
        </pc:grpChg>
        <pc:grpChg chg="add del">
          <ac:chgData name="Sandra Huston" userId="1dc2bdff-b8ea-43f7-a264-c913f32c140d" providerId="ADAL" clId="{7ECD06E4-F4AD-4774-BB8C-0AD3DA29B444}" dt="2022-06-11T07:02:05.528" v="1052" actId="26606"/>
          <ac:grpSpMkLst>
            <pc:docMk/>
            <pc:sldMk cId="2457722816" sldId="268"/>
            <ac:grpSpMk id="55" creationId="{00E015F5-1A99-4E40-BC3D-7707802996B5}"/>
          </ac:grpSpMkLst>
        </pc:grpChg>
        <pc:grpChg chg="add del">
          <ac:chgData name="Sandra Huston" userId="1dc2bdff-b8ea-43f7-a264-c913f32c140d" providerId="ADAL" clId="{7ECD06E4-F4AD-4774-BB8C-0AD3DA29B444}" dt="2022-06-11T07:02:05.528" v="1052" actId="26606"/>
          <ac:grpSpMkLst>
            <pc:docMk/>
            <pc:sldMk cId="2457722816" sldId="268"/>
            <ac:grpSpMk id="61" creationId="{A04977CB-3825-471A-A590-C57F8C350306}"/>
          </ac:grpSpMkLst>
        </pc:grpChg>
        <pc:grpChg chg="add del">
          <ac:chgData name="Sandra Huston" userId="1dc2bdff-b8ea-43f7-a264-c913f32c140d" providerId="ADAL" clId="{7ECD06E4-F4AD-4774-BB8C-0AD3DA29B444}" dt="2022-06-11T07:01:42.296" v="1044" actId="26606"/>
          <ac:grpSpMkLst>
            <pc:docMk/>
            <pc:sldMk cId="2457722816" sldId="268"/>
            <ac:grpSpMk id="228" creationId="{00E015F5-1A99-4E40-BC3D-7707802996B5}"/>
          </ac:grpSpMkLst>
        </pc:grpChg>
        <pc:grpChg chg="add del">
          <ac:chgData name="Sandra Huston" userId="1dc2bdff-b8ea-43f7-a264-c913f32c140d" providerId="ADAL" clId="{7ECD06E4-F4AD-4774-BB8C-0AD3DA29B444}" dt="2022-06-11T07:01:42.296" v="1044" actId="26606"/>
          <ac:grpSpMkLst>
            <pc:docMk/>
            <pc:sldMk cId="2457722816" sldId="268"/>
            <ac:grpSpMk id="235" creationId="{5468B3A9-705E-43C3-A742-0619B0D8F2EE}"/>
          </ac:grpSpMkLst>
        </pc:grpChg>
        <pc:grpChg chg="add del">
          <ac:chgData name="Sandra Huston" userId="1dc2bdff-b8ea-43f7-a264-c913f32c140d" providerId="ADAL" clId="{7ECD06E4-F4AD-4774-BB8C-0AD3DA29B444}" dt="2022-06-11T07:01:45.264" v="1046" actId="26606"/>
          <ac:grpSpMkLst>
            <pc:docMk/>
            <pc:sldMk cId="2457722816" sldId="268"/>
            <ac:grpSpMk id="242" creationId="{5BE0D975-7725-493F-8862-ED40C46BE35E}"/>
          </ac:grpSpMkLst>
        </pc:grpChg>
        <pc:grpChg chg="add del">
          <ac:chgData name="Sandra Huston" userId="1dc2bdff-b8ea-43f7-a264-c913f32c140d" providerId="ADAL" clId="{7ECD06E4-F4AD-4774-BB8C-0AD3DA29B444}" dt="2022-06-11T07:01:45.264" v="1046" actId="26606"/>
          <ac:grpSpMkLst>
            <pc:docMk/>
            <pc:sldMk cId="2457722816" sldId="268"/>
            <ac:grpSpMk id="245" creationId="{670FB431-AE18-414D-92F4-1D12D1991152}"/>
          </ac:grpSpMkLst>
        </pc:grpChg>
        <pc:grpChg chg="add del">
          <ac:chgData name="Sandra Huston" userId="1dc2bdff-b8ea-43f7-a264-c913f32c140d" providerId="ADAL" clId="{7ECD06E4-F4AD-4774-BB8C-0AD3DA29B444}" dt="2022-06-11T07:01:45.264" v="1046" actId="26606"/>
          <ac:grpSpMkLst>
            <pc:docMk/>
            <pc:sldMk cId="2457722816" sldId="268"/>
            <ac:grpSpMk id="251" creationId="{8214E4A5-A0D2-42C4-8D14-D2A7E495F041}"/>
          </ac:grpSpMkLst>
        </pc:grpChg>
        <pc:grpChg chg="add del">
          <ac:chgData name="Sandra Huston" userId="1dc2bdff-b8ea-43f7-a264-c913f32c140d" providerId="ADAL" clId="{7ECD06E4-F4AD-4774-BB8C-0AD3DA29B444}" dt="2022-06-11T07:02:00.704" v="1050" actId="26606"/>
          <ac:grpSpMkLst>
            <pc:docMk/>
            <pc:sldMk cId="2457722816" sldId="268"/>
            <ac:grpSpMk id="261" creationId="{7594B485-3656-43C7-AB7B-F237101E3282}"/>
          </ac:grpSpMkLst>
        </pc:grpChg>
        <pc:grpChg chg="add del">
          <ac:chgData name="Sandra Huston" userId="1dc2bdff-b8ea-43f7-a264-c913f32c140d" providerId="ADAL" clId="{7ECD06E4-F4AD-4774-BB8C-0AD3DA29B444}" dt="2022-06-11T07:02:05.528" v="1052" actId="26606"/>
          <ac:grpSpMkLst>
            <pc:docMk/>
            <pc:sldMk cId="2457722816" sldId="268"/>
            <ac:grpSpMk id="265" creationId="{00C7DD97-49DC-4BFD-951D-CFF51B976DE9}"/>
          </ac:grpSpMkLst>
        </pc:grpChg>
        <pc:grpChg chg="add del">
          <ac:chgData name="Sandra Huston" userId="1dc2bdff-b8ea-43f7-a264-c913f32c140d" providerId="ADAL" clId="{7ECD06E4-F4AD-4774-BB8C-0AD3DA29B444}" dt="2022-06-11T07:02:05.528" v="1052" actId="26606"/>
          <ac:grpSpMkLst>
            <pc:docMk/>
            <pc:sldMk cId="2457722816" sldId="268"/>
            <ac:grpSpMk id="268" creationId="{176786CF-68E6-476D-909E-8522718B7BE0}"/>
          </ac:grpSpMkLst>
        </pc:grpChg>
        <pc:grpChg chg="add">
          <ac:chgData name="Sandra Huston" userId="1dc2bdff-b8ea-43f7-a264-c913f32c140d" providerId="ADAL" clId="{7ECD06E4-F4AD-4774-BB8C-0AD3DA29B444}" dt="2022-06-11T07:04:35.433" v="1081" actId="26606"/>
          <ac:grpSpMkLst>
            <pc:docMk/>
            <pc:sldMk cId="2457722816" sldId="268"/>
            <ac:grpSpMk id="277" creationId="{A0AD230C-F2F1-4A9E-8B97-584473C0E675}"/>
          </ac:grpSpMkLst>
        </pc:grpChg>
        <pc:grpChg chg="add del">
          <ac:chgData name="Sandra Huston" userId="1dc2bdff-b8ea-43f7-a264-c913f32c140d" providerId="ADAL" clId="{7ECD06E4-F4AD-4774-BB8C-0AD3DA29B444}" dt="2022-06-11T07:02:57.782" v="1058" actId="26606"/>
          <ac:grpSpMkLst>
            <pc:docMk/>
            <pc:sldMk cId="2457722816" sldId="268"/>
            <ac:grpSpMk id="281" creationId="{7594B485-3656-43C7-AB7B-F237101E3282}"/>
          </ac:grpSpMkLst>
        </pc:grpChg>
        <pc:grpChg chg="add del">
          <ac:chgData name="Sandra Huston" userId="1dc2bdff-b8ea-43f7-a264-c913f32c140d" providerId="ADAL" clId="{7ECD06E4-F4AD-4774-BB8C-0AD3DA29B444}" dt="2022-06-11T07:03:48.392" v="1072" actId="26606"/>
          <ac:grpSpMkLst>
            <pc:docMk/>
            <pc:sldMk cId="2457722816" sldId="268"/>
            <ac:grpSpMk id="283" creationId="{B55BF12C-3FC6-4E92-92C4-7C9925B17358}"/>
          </ac:grpSpMkLst>
        </pc:grpChg>
        <pc:grpChg chg="add del">
          <ac:chgData name="Sandra Huston" userId="1dc2bdff-b8ea-43f7-a264-c913f32c140d" providerId="ADAL" clId="{7ECD06E4-F4AD-4774-BB8C-0AD3DA29B444}" dt="2022-06-11T07:03:10.081" v="1062" actId="26606"/>
          <ac:grpSpMkLst>
            <pc:docMk/>
            <pc:sldMk cId="2457722816" sldId="268"/>
            <ac:grpSpMk id="285" creationId="{5983D416-45F1-46D1-ACDB-D653B2E43456}"/>
          </ac:grpSpMkLst>
        </pc:grpChg>
        <pc:grpChg chg="add del">
          <ac:chgData name="Sandra Huston" userId="1dc2bdff-b8ea-43f7-a264-c913f32c140d" providerId="ADAL" clId="{7ECD06E4-F4AD-4774-BB8C-0AD3DA29B444}" dt="2022-06-11T07:03:10.081" v="1062" actId="26606"/>
          <ac:grpSpMkLst>
            <pc:docMk/>
            <pc:sldMk cId="2457722816" sldId="268"/>
            <ac:grpSpMk id="291" creationId="{D6E8B984-55B9-4A62-A043-997D00F0AE09}"/>
          </ac:grpSpMkLst>
        </pc:grpChg>
        <pc:grpChg chg="add del">
          <ac:chgData name="Sandra Huston" userId="1dc2bdff-b8ea-43f7-a264-c913f32c140d" providerId="ADAL" clId="{7ECD06E4-F4AD-4774-BB8C-0AD3DA29B444}" dt="2022-06-11T07:04:23.989" v="1076" actId="26606"/>
          <ac:grpSpMkLst>
            <pc:docMk/>
            <pc:sldMk cId="2457722816" sldId="268"/>
            <ac:grpSpMk id="293" creationId="{5468B3A9-705E-43C3-A742-0619B0D8F2EE}"/>
          </ac:grpSpMkLst>
        </pc:grpChg>
        <pc:grpChg chg="add del">
          <ac:chgData name="Sandra Huston" userId="1dc2bdff-b8ea-43f7-a264-c913f32c140d" providerId="ADAL" clId="{7ECD06E4-F4AD-4774-BB8C-0AD3DA29B444}" dt="2022-06-11T07:03:10.081" v="1062" actId="26606"/>
          <ac:grpSpMkLst>
            <pc:docMk/>
            <pc:sldMk cId="2457722816" sldId="268"/>
            <ac:grpSpMk id="305" creationId="{6B67BE95-96EF-433C-9F29-B0732AA6B6AC}"/>
          </ac:grpSpMkLst>
        </pc:grpChg>
        <pc:grpChg chg="add del">
          <ac:chgData name="Sandra Huston" userId="1dc2bdff-b8ea-43f7-a264-c913f32c140d" providerId="ADAL" clId="{7ECD06E4-F4AD-4774-BB8C-0AD3DA29B444}" dt="2022-06-11T07:03:52.117" v="1074" actId="26606"/>
          <ac:grpSpMkLst>
            <pc:docMk/>
            <pc:sldMk cId="2457722816" sldId="268"/>
            <ac:grpSpMk id="334" creationId="{12B3290A-D3BF-4B87-B55B-FD9A98B49727}"/>
          </ac:grpSpMkLst>
        </pc:grpChg>
        <pc:grpChg chg="add">
          <ac:chgData name="Sandra Huston" userId="1dc2bdff-b8ea-43f7-a264-c913f32c140d" providerId="ADAL" clId="{7ECD06E4-F4AD-4774-BB8C-0AD3DA29B444}" dt="2022-06-11T07:04:35.433" v="1081" actId="26606"/>
          <ac:grpSpMkLst>
            <pc:docMk/>
            <pc:sldMk cId="2457722816" sldId="268"/>
            <ac:grpSpMk id="460" creationId="{1184B901-2502-42F7-B6E1-13651AE05CD9}"/>
          </ac:grpSpMkLst>
        </pc:grpChg>
        <pc:grpChg chg="add del">
          <ac:chgData name="Sandra Huston" userId="1dc2bdff-b8ea-43f7-a264-c913f32c140d" providerId="ADAL" clId="{7ECD06E4-F4AD-4774-BB8C-0AD3DA29B444}" dt="2022-06-11T07:04:23.989" v="1076" actId="26606"/>
          <ac:grpSpMkLst>
            <pc:docMk/>
            <pc:sldMk cId="2457722816" sldId="268"/>
            <ac:grpSpMk id="464" creationId="{00E015F5-1A99-4E40-BC3D-7707802996B5}"/>
          </ac:grpSpMkLst>
        </pc:grpChg>
        <pc:grpChg chg="add del">
          <ac:chgData name="Sandra Huston" userId="1dc2bdff-b8ea-43f7-a264-c913f32c140d" providerId="ADAL" clId="{7ECD06E4-F4AD-4774-BB8C-0AD3DA29B444}" dt="2022-06-11T07:04:33.022" v="1078" actId="26606"/>
          <ac:grpSpMkLst>
            <pc:docMk/>
            <pc:sldMk cId="2457722816" sldId="268"/>
            <ac:grpSpMk id="489" creationId="{A0AD230C-F2F1-4A9E-8B97-584473C0E675}"/>
          </ac:grpSpMkLst>
        </pc:grpChg>
        <pc:grpChg chg="add del">
          <ac:chgData name="Sandra Huston" userId="1dc2bdff-b8ea-43f7-a264-c913f32c140d" providerId="ADAL" clId="{7ECD06E4-F4AD-4774-BB8C-0AD3DA29B444}" dt="2022-06-11T07:04:33.022" v="1078" actId="26606"/>
          <ac:grpSpMkLst>
            <pc:docMk/>
            <pc:sldMk cId="2457722816" sldId="268"/>
            <ac:grpSpMk id="493" creationId="{1184B901-2502-42F7-B6E1-13651AE05CD9}"/>
          </ac:grpSpMkLst>
        </pc:grpChg>
        <pc:picChg chg="mod ord">
          <ac:chgData name="Sandra Huston" userId="1dc2bdff-b8ea-43f7-a264-c913f32c140d" providerId="ADAL" clId="{7ECD06E4-F4AD-4774-BB8C-0AD3DA29B444}" dt="2022-06-11T07:44:20.360" v="1509" actId="14100"/>
          <ac:picMkLst>
            <pc:docMk/>
            <pc:sldMk cId="2457722816" sldId="268"/>
            <ac:picMk id="4" creationId="{00000000-0000-0000-0000-000000000000}"/>
          </ac:picMkLst>
        </pc:picChg>
        <pc:picChg chg="mod ord">
          <ac:chgData name="Sandra Huston" userId="1dc2bdff-b8ea-43f7-a264-c913f32c140d" providerId="ADAL" clId="{7ECD06E4-F4AD-4774-BB8C-0AD3DA29B444}" dt="2022-06-11T07:04:35.433" v="1081" actId="26606"/>
          <ac:picMkLst>
            <pc:docMk/>
            <pc:sldMk cId="2457722816" sldId="268"/>
            <ac:picMk id="7" creationId="{0289AEF2-C2DB-A5AB-7206-A517D181822E}"/>
          </ac:picMkLst>
        </pc:picChg>
        <pc:cxnChg chg="add del">
          <ac:chgData name="Sandra Huston" userId="1dc2bdff-b8ea-43f7-a264-c913f32c140d" providerId="ADAL" clId="{7ECD06E4-F4AD-4774-BB8C-0AD3DA29B444}" dt="2022-06-11T07:03:28.967" v="1064" actId="26606"/>
          <ac:cxnSpMkLst>
            <pc:docMk/>
            <pc:sldMk cId="2457722816" sldId="268"/>
            <ac:cxnSpMk id="310" creationId="{B8EC0F70-6AFD-45BE-8F70-52888FC304F7}"/>
          </ac:cxnSpMkLst>
        </pc:cxnChg>
        <pc:cxnChg chg="add del">
          <ac:chgData name="Sandra Huston" userId="1dc2bdff-b8ea-43f7-a264-c913f32c140d" providerId="ADAL" clId="{7ECD06E4-F4AD-4774-BB8C-0AD3DA29B444}" dt="2022-06-11T07:03:41.508" v="1066" actId="26606"/>
          <ac:cxnSpMkLst>
            <pc:docMk/>
            <pc:sldMk cId="2457722816" sldId="268"/>
            <ac:cxnSpMk id="313" creationId="{AF5191F1-A1C8-4AEE-8007-DF304E42B15E}"/>
          </ac:cxnSpMkLst>
        </pc:cxnChg>
        <pc:cxnChg chg="add del">
          <ac:chgData name="Sandra Huston" userId="1dc2bdff-b8ea-43f7-a264-c913f32c140d" providerId="ADAL" clId="{7ECD06E4-F4AD-4774-BB8C-0AD3DA29B444}" dt="2022-06-11T07:03:46.283" v="1070" actId="26606"/>
          <ac:cxnSpMkLst>
            <pc:docMk/>
            <pc:sldMk cId="2457722816" sldId="268"/>
            <ac:cxnSpMk id="319" creationId="{AF5191F1-A1C8-4AEE-8007-DF304E42B15E}"/>
          </ac:cxnSpMkLst>
        </pc:cxnChg>
      </pc:sldChg>
      <pc:sldChg chg="modSp modAnim modNotes">
        <pc:chgData name="Sandra Huston" userId="1dc2bdff-b8ea-43f7-a264-c913f32c140d" providerId="ADAL" clId="{7ECD06E4-F4AD-4774-BB8C-0AD3DA29B444}" dt="2022-06-11T07:09:51.722" v="1100"/>
        <pc:sldMkLst>
          <pc:docMk/>
          <pc:sldMk cId="3650224882" sldId="270"/>
        </pc:sldMkLst>
        <pc:spChg chg="mod">
          <ac:chgData name="Sandra Huston" userId="1dc2bdff-b8ea-43f7-a264-c913f32c140d" providerId="ADAL" clId="{7ECD06E4-F4AD-4774-BB8C-0AD3DA29B444}" dt="2022-06-11T06:58:40.018" v="1038"/>
          <ac:spMkLst>
            <pc:docMk/>
            <pc:sldMk cId="3650224882" sldId="270"/>
            <ac:spMk id="34" creationId="{7AE7B6AA-9B41-372F-3D48-0B4D96C9FC44}"/>
          </ac:spMkLst>
        </pc:spChg>
        <pc:spChg chg="mod">
          <ac:chgData name="Sandra Huston" userId="1dc2bdff-b8ea-43f7-a264-c913f32c140d" providerId="ADAL" clId="{7ECD06E4-F4AD-4774-BB8C-0AD3DA29B444}" dt="2022-06-11T06:58:40.018" v="1038"/>
          <ac:spMkLst>
            <pc:docMk/>
            <pc:sldMk cId="3650224882" sldId="270"/>
            <ac:spMk id="35" creationId="{8DF8AE6E-38CD-4B2A-8E02-F099DD30EF40}"/>
          </ac:spMkLst>
        </pc:spChg>
        <pc:spChg chg="mod">
          <ac:chgData name="Sandra Huston" userId="1dc2bdff-b8ea-43f7-a264-c913f32c140d" providerId="ADAL" clId="{7ECD06E4-F4AD-4774-BB8C-0AD3DA29B444}" dt="2022-06-11T06:58:40.018" v="1038"/>
          <ac:spMkLst>
            <pc:docMk/>
            <pc:sldMk cId="3650224882" sldId="270"/>
            <ac:spMk id="37" creationId="{23293907-0F26-4752-BCD0-3AC2C5026383}"/>
          </ac:spMkLst>
        </pc:spChg>
        <pc:spChg chg="mod">
          <ac:chgData name="Sandra Huston" userId="1dc2bdff-b8ea-43f7-a264-c913f32c140d" providerId="ADAL" clId="{7ECD06E4-F4AD-4774-BB8C-0AD3DA29B444}" dt="2022-06-11T06:58:40.018" v="1038"/>
          <ac:spMkLst>
            <pc:docMk/>
            <pc:sldMk cId="3650224882" sldId="270"/>
            <ac:spMk id="39" creationId="{1E32D174-F8A9-4FF0-8888-1B4F5E184961}"/>
          </ac:spMkLst>
        </pc:spChg>
        <pc:spChg chg="mod">
          <ac:chgData name="Sandra Huston" userId="1dc2bdff-b8ea-43f7-a264-c913f32c140d" providerId="ADAL" clId="{7ECD06E4-F4AD-4774-BB8C-0AD3DA29B444}" dt="2022-06-11T06:58:40.018" v="1038"/>
          <ac:spMkLst>
            <pc:docMk/>
            <pc:sldMk cId="3650224882" sldId="270"/>
            <ac:spMk id="41" creationId="{769201C5-687E-46FB-BA72-23BA40BFEE1E}"/>
          </ac:spMkLst>
        </pc:spChg>
        <pc:spChg chg="mod">
          <ac:chgData name="Sandra Huston" userId="1dc2bdff-b8ea-43f7-a264-c913f32c140d" providerId="ADAL" clId="{7ECD06E4-F4AD-4774-BB8C-0AD3DA29B444}" dt="2022-06-11T06:58:40.018" v="1038"/>
          <ac:spMkLst>
            <pc:docMk/>
            <pc:sldMk cId="3650224882" sldId="270"/>
            <ac:spMk id="43" creationId="{339141A8-FDFD-4ABE-A499-72C9669F4BE6}"/>
          </ac:spMkLst>
        </pc:spChg>
        <pc:spChg chg="mod">
          <ac:chgData name="Sandra Huston" userId="1dc2bdff-b8ea-43f7-a264-c913f32c140d" providerId="ADAL" clId="{7ECD06E4-F4AD-4774-BB8C-0AD3DA29B444}" dt="2022-06-11T06:58:40.018" v="1038"/>
          <ac:spMkLst>
            <pc:docMk/>
            <pc:sldMk cId="3650224882" sldId="270"/>
            <ac:spMk id="45" creationId="{8A439E11-755A-4258-859D-56A6B6AFCB66}"/>
          </ac:spMkLst>
        </pc:spChg>
        <pc:spChg chg="mod">
          <ac:chgData name="Sandra Huston" userId="1dc2bdff-b8ea-43f7-a264-c913f32c140d" providerId="ADAL" clId="{7ECD06E4-F4AD-4774-BB8C-0AD3DA29B444}" dt="2022-06-11T06:58:40.018" v="1038"/>
          <ac:spMkLst>
            <pc:docMk/>
            <pc:sldMk cId="3650224882" sldId="270"/>
            <ac:spMk id="47" creationId="{E916EF49-F958-4F28-A999-F8FA8D09AF86}"/>
          </ac:spMkLst>
        </pc:spChg>
        <pc:spChg chg="mod">
          <ac:chgData name="Sandra Huston" userId="1dc2bdff-b8ea-43f7-a264-c913f32c140d" providerId="ADAL" clId="{7ECD06E4-F4AD-4774-BB8C-0AD3DA29B444}" dt="2022-06-11T06:58:40.018" v="1038"/>
          <ac:spMkLst>
            <pc:docMk/>
            <pc:sldMk cId="3650224882" sldId="270"/>
            <ac:spMk id="49" creationId="{A7665D74-DFEA-412C-928C-F090E67084F3}"/>
          </ac:spMkLst>
        </pc:spChg>
        <pc:spChg chg="mod">
          <ac:chgData name="Sandra Huston" userId="1dc2bdff-b8ea-43f7-a264-c913f32c140d" providerId="ADAL" clId="{7ECD06E4-F4AD-4774-BB8C-0AD3DA29B444}" dt="2022-06-11T06:58:40.018" v="1038"/>
          <ac:spMkLst>
            <pc:docMk/>
            <pc:sldMk cId="3650224882" sldId="270"/>
            <ac:spMk id="51" creationId="{3E84BD56-679D-4E0C-9C9B-D694ABF07373}"/>
          </ac:spMkLst>
        </pc:spChg>
        <pc:spChg chg="mod">
          <ac:chgData name="Sandra Huston" userId="1dc2bdff-b8ea-43f7-a264-c913f32c140d" providerId="ADAL" clId="{7ECD06E4-F4AD-4774-BB8C-0AD3DA29B444}" dt="2022-06-11T06:58:40.018" v="1038"/>
          <ac:spMkLst>
            <pc:docMk/>
            <pc:sldMk cId="3650224882" sldId="270"/>
            <ac:spMk id="53" creationId="{2335FEDF-EF88-4E68-9CF7-5A72EF32AFC2}"/>
          </ac:spMkLst>
        </pc:spChg>
        <pc:spChg chg="mod">
          <ac:chgData name="Sandra Huston" userId="1dc2bdff-b8ea-43f7-a264-c913f32c140d" providerId="ADAL" clId="{7ECD06E4-F4AD-4774-BB8C-0AD3DA29B444}" dt="2022-06-11T06:58:40.018" v="1038"/>
          <ac:spMkLst>
            <pc:docMk/>
            <pc:sldMk cId="3650224882" sldId="270"/>
            <ac:spMk id="55" creationId="{837A7BE2-DF08-4ECE-A520-13927DBF4C5E}"/>
          </ac:spMkLst>
        </pc:spChg>
        <pc:graphicFrameChg chg="mod">
          <ac:chgData name="Sandra Huston" userId="1dc2bdff-b8ea-43f7-a264-c913f32c140d" providerId="ADAL" clId="{7ECD06E4-F4AD-4774-BB8C-0AD3DA29B444}" dt="2022-06-11T06:58:40.018" v="1038"/>
          <ac:graphicFrameMkLst>
            <pc:docMk/>
            <pc:sldMk cId="3650224882" sldId="270"/>
            <ac:graphicFrameMk id="36" creationId="{5EC1602C-5A9B-F269-BD65-135178D465C3}"/>
          </ac:graphicFrameMkLst>
        </pc:graphicFrameChg>
        <pc:picChg chg="mod">
          <ac:chgData name="Sandra Huston" userId="1dc2bdff-b8ea-43f7-a264-c913f32c140d" providerId="ADAL" clId="{7ECD06E4-F4AD-4774-BB8C-0AD3DA29B444}" dt="2022-06-11T06:58:40.018" v="1038"/>
          <ac:picMkLst>
            <pc:docMk/>
            <pc:sldMk cId="3650224882" sldId="270"/>
            <ac:picMk id="5" creationId="{00000000-0000-0000-0000-000000000000}"/>
          </ac:picMkLst>
        </pc:picChg>
        <pc:picChg chg="mod">
          <ac:chgData name="Sandra Huston" userId="1dc2bdff-b8ea-43f7-a264-c913f32c140d" providerId="ADAL" clId="{7ECD06E4-F4AD-4774-BB8C-0AD3DA29B444}" dt="2022-06-11T06:58:40.018" v="1038"/>
          <ac:picMkLst>
            <pc:docMk/>
            <pc:sldMk cId="3650224882" sldId="270"/>
            <ac:picMk id="8" creationId="{00000000-0000-0000-0000-000000000000}"/>
          </ac:picMkLst>
        </pc:picChg>
        <pc:picChg chg="mod">
          <ac:chgData name="Sandra Huston" userId="1dc2bdff-b8ea-43f7-a264-c913f32c140d" providerId="ADAL" clId="{7ECD06E4-F4AD-4774-BB8C-0AD3DA29B444}" dt="2022-06-11T06:58:40.018" v="1038"/>
          <ac:picMkLst>
            <pc:docMk/>
            <pc:sldMk cId="3650224882" sldId="270"/>
            <ac:picMk id="10" creationId="{00000000-0000-0000-0000-000000000000}"/>
          </ac:picMkLst>
        </pc:picChg>
        <pc:picChg chg="mod">
          <ac:chgData name="Sandra Huston" userId="1dc2bdff-b8ea-43f7-a264-c913f32c140d" providerId="ADAL" clId="{7ECD06E4-F4AD-4774-BB8C-0AD3DA29B444}" dt="2022-06-11T06:58:40.018" v="1038"/>
          <ac:picMkLst>
            <pc:docMk/>
            <pc:sldMk cId="3650224882" sldId="270"/>
            <ac:picMk id="13" creationId="{00000000-0000-0000-0000-000000000000}"/>
          </ac:picMkLst>
        </pc:picChg>
        <pc:picChg chg="mod">
          <ac:chgData name="Sandra Huston" userId="1dc2bdff-b8ea-43f7-a264-c913f32c140d" providerId="ADAL" clId="{7ECD06E4-F4AD-4774-BB8C-0AD3DA29B444}" dt="2022-06-11T06:58:40.018" v="1038"/>
          <ac:picMkLst>
            <pc:docMk/>
            <pc:sldMk cId="3650224882" sldId="270"/>
            <ac:picMk id="15" creationId="{00000000-0000-0000-0000-000000000000}"/>
          </ac:picMkLst>
        </pc:picChg>
      </pc:sldChg>
      <pc:sldChg chg="addSp delSp modSp mod setBg setClrOvrMap modNotes">
        <pc:chgData name="Sandra Huston" userId="1dc2bdff-b8ea-43f7-a264-c913f32c140d" providerId="ADAL" clId="{7ECD06E4-F4AD-4774-BB8C-0AD3DA29B444}" dt="2022-06-11T07:29:58.353" v="1323" actId="208"/>
        <pc:sldMkLst>
          <pc:docMk/>
          <pc:sldMk cId="3261411017" sldId="271"/>
        </pc:sldMkLst>
        <pc:spChg chg="del mod">
          <ac:chgData name="Sandra Huston" userId="1dc2bdff-b8ea-43f7-a264-c913f32c140d" providerId="ADAL" clId="{7ECD06E4-F4AD-4774-BB8C-0AD3DA29B444}" dt="2022-05-25T07:46:54.528" v="584" actId="478"/>
          <ac:spMkLst>
            <pc:docMk/>
            <pc:sldMk cId="3261411017" sldId="271"/>
            <ac:spMk id="2" creationId="{00000000-0000-0000-0000-000000000000}"/>
          </ac:spMkLst>
        </pc:spChg>
        <pc:spChg chg="mod ord">
          <ac:chgData name="Sandra Huston" userId="1dc2bdff-b8ea-43f7-a264-c913f32c140d" providerId="ADAL" clId="{7ECD06E4-F4AD-4774-BB8C-0AD3DA29B444}" dt="2022-06-11T07:14:52.422" v="1164" actId="6549"/>
          <ac:spMkLst>
            <pc:docMk/>
            <pc:sldMk cId="3261411017" sldId="271"/>
            <ac:spMk id="3" creationId="{00000000-0000-0000-0000-000000000000}"/>
          </ac:spMkLst>
        </pc:spChg>
        <pc:spChg chg="add del mod">
          <ac:chgData name="Sandra Huston" userId="1dc2bdff-b8ea-43f7-a264-c913f32c140d" providerId="ADAL" clId="{7ECD06E4-F4AD-4774-BB8C-0AD3DA29B444}" dt="2022-05-25T23:55:44.271" v="890" actId="478"/>
          <ac:spMkLst>
            <pc:docMk/>
            <pc:sldMk cId="3261411017" sldId="271"/>
            <ac:spMk id="4" creationId="{538CFADD-690F-9CD7-AB52-DBDFA0EB2A6C}"/>
          </ac:spMkLst>
        </pc:spChg>
        <pc:spChg chg="add del mod">
          <ac:chgData name="Sandra Huston" userId="1dc2bdff-b8ea-43f7-a264-c913f32c140d" providerId="ADAL" clId="{7ECD06E4-F4AD-4774-BB8C-0AD3DA29B444}" dt="2022-05-25T07:46:57.093" v="585" actId="478"/>
          <ac:spMkLst>
            <pc:docMk/>
            <pc:sldMk cId="3261411017" sldId="271"/>
            <ac:spMk id="6" creationId="{60BE998D-8316-86D1-877E-38A8CCF1DC02}"/>
          </ac:spMkLst>
        </pc:spChg>
        <pc:spChg chg="add del mod ord">
          <ac:chgData name="Sandra Huston" userId="1dc2bdff-b8ea-43f7-a264-c913f32c140d" providerId="ADAL" clId="{7ECD06E4-F4AD-4774-BB8C-0AD3DA29B444}" dt="2022-05-25T23:55:40.423" v="889" actId="478"/>
          <ac:spMkLst>
            <pc:docMk/>
            <pc:sldMk cId="3261411017" sldId="271"/>
            <ac:spMk id="7" creationId="{78AFFBB5-8218-916A-C494-B58AB2A1B1D3}"/>
          </ac:spMkLst>
        </pc:spChg>
        <pc:spChg chg="add mod">
          <ac:chgData name="Sandra Huston" userId="1dc2bdff-b8ea-43f7-a264-c913f32c140d" providerId="ADAL" clId="{7ECD06E4-F4AD-4774-BB8C-0AD3DA29B444}" dt="2022-06-11T07:12:08.512" v="1136" actId="1076"/>
          <ac:spMkLst>
            <pc:docMk/>
            <pc:sldMk cId="3261411017" sldId="271"/>
            <ac:spMk id="9" creationId="{32B40F05-FFE6-D11E-582D-BDA26C10D78D}"/>
          </ac:spMkLst>
        </pc:spChg>
        <pc:spChg chg="add mod">
          <ac:chgData name="Sandra Huston" userId="1dc2bdff-b8ea-43f7-a264-c913f32c140d" providerId="ADAL" clId="{7ECD06E4-F4AD-4774-BB8C-0AD3DA29B444}" dt="2022-06-11T07:29:58.353" v="1323" actId="208"/>
          <ac:spMkLst>
            <pc:docMk/>
            <pc:sldMk cId="3261411017" sldId="271"/>
            <ac:spMk id="11" creationId="{7F83E9DB-7ED2-0523-494F-7E9CCB201950}"/>
          </ac:spMkLst>
        </pc:spChg>
        <pc:spChg chg="add mod">
          <ac:chgData name="Sandra Huston" userId="1dc2bdff-b8ea-43f7-a264-c913f32c140d" providerId="ADAL" clId="{7ECD06E4-F4AD-4774-BB8C-0AD3DA29B444}" dt="2022-06-11T06:58:40.018" v="1038"/>
          <ac:spMkLst>
            <pc:docMk/>
            <pc:sldMk cId="3261411017" sldId="271"/>
            <ac:spMk id="13" creationId="{5FDF4720-5445-47BE-89FE-E40D1AE6F619}"/>
          </ac:spMkLst>
        </pc:spChg>
        <pc:spChg chg="add mod">
          <ac:chgData name="Sandra Huston" userId="1dc2bdff-b8ea-43f7-a264-c913f32c140d" providerId="ADAL" clId="{7ECD06E4-F4AD-4774-BB8C-0AD3DA29B444}" dt="2022-06-11T06:58:40.018" v="1038"/>
          <ac:spMkLst>
            <pc:docMk/>
            <pc:sldMk cId="3261411017" sldId="271"/>
            <ac:spMk id="15" creationId="{AC8710B4-A815-4082-9E4F-F13A0007090C}"/>
          </ac:spMkLst>
        </pc:spChg>
        <pc:picChg chg="del">
          <ac:chgData name="Sandra Huston" userId="1dc2bdff-b8ea-43f7-a264-c913f32c140d" providerId="ADAL" clId="{7ECD06E4-F4AD-4774-BB8C-0AD3DA29B444}" dt="2022-05-25T07:47:15.505" v="587" actId="478"/>
          <ac:picMkLst>
            <pc:docMk/>
            <pc:sldMk cId="3261411017" sldId="271"/>
            <ac:picMk id="4" creationId="{00000000-0000-0000-0000-000000000000}"/>
          </ac:picMkLst>
        </pc:picChg>
        <pc:picChg chg="add mod">
          <ac:chgData name="Sandra Huston" userId="1dc2bdff-b8ea-43f7-a264-c913f32c140d" providerId="ADAL" clId="{7ECD06E4-F4AD-4774-BB8C-0AD3DA29B444}" dt="2022-06-11T06:58:40.018" v="1038"/>
          <ac:picMkLst>
            <pc:docMk/>
            <pc:sldMk cId="3261411017" sldId="271"/>
            <ac:picMk id="8" creationId="{BE8CF2DF-92DE-D881-8479-79F101B6086E}"/>
          </ac:picMkLst>
        </pc:picChg>
      </pc:sldChg>
      <pc:sldChg chg="addSp modSp mod setBg setClrOvrMap modNotes">
        <pc:chgData name="Sandra Huston" userId="1dc2bdff-b8ea-43f7-a264-c913f32c140d" providerId="ADAL" clId="{7ECD06E4-F4AD-4774-BB8C-0AD3DA29B444}" dt="2022-06-11T07:30:07.734" v="1324" actId="208"/>
        <pc:sldMkLst>
          <pc:docMk/>
          <pc:sldMk cId="1018242649" sldId="272"/>
        </pc:sldMkLst>
        <pc:spChg chg="mod">
          <ac:chgData name="Sandra Huston" userId="1dc2bdff-b8ea-43f7-a264-c913f32c140d" providerId="ADAL" clId="{7ECD06E4-F4AD-4774-BB8C-0AD3DA29B444}" dt="2022-06-11T07:25:11.458" v="1294" actId="1035"/>
          <ac:spMkLst>
            <pc:docMk/>
            <pc:sldMk cId="1018242649" sldId="272"/>
            <ac:spMk id="2" creationId="{00000000-0000-0000-0000-000000000000}"/>
          </ac:spMkLst>
        </pc:spChg>
        <pc:spChg chg="mod ord">
          <ac:chgData name="Sandra Huston" userId="1dc2bdff-b8ea-43f7-a264-c913f32c140d" providerId="ADAL" clId="{7ECD06E4-F4AD-4774-BB8C-0AD3DA29B444}" dt="2022-06-11T07:25:11.458" v="1294" actId="1035"/>
          <ac:spMkLst>
            <pc:docMk/>
            <pc:sldMk cId="1018242649" sldId="272"/>
            <ac:spMk id="3" creationId="{00000000-0000-0000-0000-000000000000}"/>
          </ac:spMkLst>
        </pc:spChg>
        <pc:spChg chg="add mod">
          <ac:chgData name="Sandra Huston" userId="1dc2bdff-b8ea-43f7-a264-c913f32c140d" providerId="ADAL" clId="{7ECD06E4-F4AD-4774-BB8C-0AD3DA29B444}" dt="2022-06-11T07:30:07.734" v="1324" actId="208"/>
          <ac:spMkLst>
            <pc:docMk/>
            <pc:sldMk cId="1018242649" sldId="272"/>
            <ac:spMk id="7" creationId="{B2B75894-1B7D-E371-79AB-653900EB4C14}"/>
          </ac:spMkLst>
        </pc:spChg>
        <pc:spChg chg="add mod">
          <ac:chgData name="Sandra Huston" userId="1dc2bdff-b8ea-43f7-a264-c913f32c140d" providerId="ADAL" clId="{7ECD06E4-F4AD-4774-BB8C-0AD3DA29B444}" dt="2022-06-11T06:58:40.018" v="1038"/>
          <ac:spMkLst>
            <pc:docMk/>
            <pc:sldMk cId="1018242649" sldId="272"/>
            <ac:spMk id="11" creationId="{CF62D2A7-8207-488C-9F46-316BA81A16C8}"/>
          </ac:spMkLst>
        </pc:spChg>
        <pc:picChg chg="mod">
          <ac:chgData name="Sandra Huston" userId="1dc2bdff-b8ea-43f7-a264-c913f32c140d" providerId="ADAL" clId="{7ECD06E4-F4AD-4774-BB8C-0AD3DA29B444}" dt="2022-06-11T07:22:23.288" v="1276" actId="1038"/>
          <ac:picMkLst>
            <pc:docMk/>
            <pc:sldMk cId="1018242649" sldId="272"/>
            <ac:picMk id="6" creationId="{00000000-0000-0000-0000-000000000000}"/>
          </ac:picMkLst>
        </pc:picChg>
      </pc:sldChg>
      <pc:sldChg chg="modSp mod modNotes">
        <pc:chgData name="Sandra Huston" userId="1dc2bdff-b8ea-43f7-a264-c913f32c140d" providerId="ADAL" clId="{7ECD06E4-F4AD-4774-BB8C-0AD3DA29B444}" dt="2022-06-11T07:55:45.627" v="1693" actId="403"/>
        <pc:sldMkLst>
          <pc:docMk/>
          <pc:sldMk cId="1932490581" sldId="275"/>
        </pc:sldMkLst>
        <pc:spChg chg="mod">
          <ac:chgData name="Sandra Huston" userId="1dc2bdff-b8ea-43f7-a264-c913f32c140d" providerId="ADAL" clId="{7ECD06E4-F4AD-4774-BB8C-0AD3DA29B444}" dt="2022-06-11T07:55:20.689" v="1683" actId="1076"/>
          <ac:spMkLst>
            <pc:docMk/>
            <pc:sldMk cId="1932490581" sldId="275"/>
            <ac:spMk id="2" creationId="{00000000-0000-0000-0000-000000000000}"/>
          </ac:spMkLst>
        </pc:spChg>
        <pc:spChg chg="mod">
          <ac:chgData name="Sandra Huston" userId="1dc2bdff-b8ea-43f7-a264-c913f32c140d" providerId="ADAL" clId="{7ECD06E4-F4AD-4774-BB8C-0AD3DA29B444}" dt="2022-06-11T07:55:45.627" v="1693" actId="403"/>
          <ac:spMkLst>
            <pc:docMk/>
            <pc:sldMk cId="1932490581" sldId="275"/>
            <ac:spMk id="3" creationId="{00000000-0000-0000-0000-000000000000}"/>
          </ac:spMkLst>
        </pc:spChg>
        <pc:picChg chg="mod">
          <ac:chgData name="Sandra Huston" userId="1dc2bdff-b8ea-43f7-a264-c913f32c140d" providerId="ADAL" clId="{7ECD06E4-F4AD-4774-BB8C-0AD3DA29B444}" dt="2022-06-11T07:55:26.472" v="1691" actId="1036"/>
          <ac:picMkLst>
            <pc:docMk/>
            <pc:sldMk cId="1932490581" sldId="275"/>
            <ac:picMk id="4" creationId="{00000000-0000-0000-0000-000000000000}"/>
          </ac:picMkLst>
        </pc:picChg>
      </pc:sldChg>
      <pc:sldChg chg="addSp delSp modSp mod modNotes">
        <pc:chgData name="Sandra Huston" userId="1dc2bdff-b8ea-43f7-a264-c913f32c140d" providerId="ADAL" clId="{7ECD06E4-F4AD-4774-BB8C-0AD3DA29B444}" dt="2022-06-11T06:58:40.018" v="1038"/>
        <pc:sldMkLst>
          <pc:docMk/>
          <pc:sldMk cId="605018623" sldId="276"/>
        </pc:sldMkLst>
        <pc:spChg chg="mod">
          <ac:chgData name="Sandra Huston" userId="1dc2bdff-b8ea-43f7-a264-c913f32c140d" providerId="ADAL" clId="{7ECD06E4-F4AD-4774-BB8C-0AD3DA29B444}" dt="2022-06-11T06:58:40.018" v="1038"/>
          <ac:spMkLst>
            <pc:docMk/>
            <pc:sldMk cId="605018623" sldId="276"/>
            <ac:spMk id="2" creationId="{00000000-0000-0000-0000-000000000000}"/>
          </ac:spMkLst>
        </pc:spChg>
        <pc:spChg chg="del mod">
          <ac:chgData name="Sandra Huston" userId="1dc2bdff-b8ea-43f7-a264-c913f32c140d" providerId="ADAL" clId="{7ECD06E4-F4AD-4774-BB8C-0AD3DA29B444}" dt="2022-05-25T07:17:40.097" v="363" actId="478"/>
          <ac:spMkLst>
            <pc:docMk/>
            <pc:sldMk cId="605018623" sldId="276"/>
            <ac:spMk id="3" creationId="{00000000-0000-0000-0000-000000000000}"/>
          </ac:spMkLst>
        </pc:spChg>
        <pc:spChg chg="add mod ord">
          <ac:chgData name="Sandra Huston" userId="1dc2bdff-b8ea-43f7-a264-c913f32c140d" providerId="ADAL" clId="{7ECD06E4-F4AD-4774-BB8C-0AD3DA29B444}" dt="2022-06-11T06:58:40.018" v="1038"/>
          <ac:spMkLst>
            <pc:docMk/>
            <pc:sldMk cId="605018623" sldId="276"/>
            <ac:spMk id="3" creationId="{A0EE1113-BEE0-8A70-E7DB-11BF36B4BF88}"/>
          </ac:spMkLst>
        </pc:spChg>
        <pc:spChg chg="add mod ord">
          <ac:chgData name="Sandra Huston" userId="1dc2bdff-b8ea-43f7-a264-c913f32c140d" providerId="ADAL" clId="{7ECD06E4-F4AD-4774-BB8C-0AD3DA29B444}" dt="2022-06-11T06:58:40.018" v="1038"/>
          <ac:spMkLst>
            <pc:docMk/>
            <pc:sldMk cId="605018623" sldId="276"/>
            <ac:spMk id="6" creationId="{CDF0A7DC-43E7-D11F-23F4-A52C52674A7B}"/>
          </ac:spMkLst>
        </pc:spChg>
        <pc:grpChg chg="add mod">
          <ac:chgData name="Sandra Huston" userId="1dc2bdff-b8ea-43f7-a264-c913f32c140d" providerId="ADAL" clId="{7ECD06E4-F4AD-4774-BB8C-0AD3DA29B444}" dt="2022-06-11T06:58:40.018" v="1038"/>
          <ac:grpSpMkLst>
            <pc:docMk/>
            <pc:sldMk cId="605018623" sldId="276"/>
            <ac:grpSpMk id="7" creationId="{2685154E-A1DF-BE38-FB95-1D3C72F9E73F}"/>
          </ac:grpSpMkLst>
        </pc:grpChg>
        <pc:graphicFrameChg chg="add del mod modGraphic">
          <ac:chgData name="Sandra Huston" userId="1dc2bdff-b8ea-43f7-a264-c913f32c140d" providerId="ADAL" clId="{7ECD06E4-F4AD-4774-BB8C-0AD3DA29B444}" dt="2022-06-11T06:58:40.018" v="1038"/>
          <ac:graphicFrameMkLst>
            <pc:docMk/>
            <pc:sldMk cId="605018623" sldId="276"/>
            <ac:graphicFrameMk id="5" creationId="{EB802020-0CA1-9DC2-5E6B-B9DF6C985886}"/>
          </ac:graphicFrameMkLst>
        </pc:graphicFrameChg>
        <pc:picChg chg="mod ord modCrop">
          <ac:chgData name="Sandra Huston" userId="1dc2bdff-b8ea-43f7-a264-c913f32c140d" providerId="ADAL" clId="{7ECD06E4-F4AD-4774-BB8C-0AD3DA29B444}" dt="2022-06-11T06:58:40.018" v="1038"/>
          <ac:picMkLst>
            <pc:docMk/>
            <pc:sldMk cId="605018623" sldId="276"/>
            <ac:picMk id="4" creationId="{00000000-0000-0000-0000-000000000000}"/>
          </ac:picMkLst>
        </pc:picChg>
      </pc:sldChg>
      <pc:sldChg chg="addSp delSp modSp mod setBg setClrOvrMap modNotes">
        <pc:chgData name="Sandra Huston" userId="1dc2bdff-b8ea-43f7-a264-c913f32c140d" providerId="ADAL" clId="{7ECD06E4-F4AD-4774-BB8C-0AD3DA29B444}" dt="2022-06-11T07:50:21.948" v="1558" actId="27636"/>
        <pc:sldMkLst>
          <pc:docMk/>
          <pc:sldMk cId="2832940701" sldId="277"/>
        </pc:sldMkLst>
        <pc:spChg chg="mod">
          <ac:chgData name="Sandra Huston" userId="1dc2bdff-b8ea-43f7-a264-c913f32c140d" providerId="ADAL" clId="{7ECD06E4-F4AD-4774-BB8C-0AD3DA29B444}" dt="2022-06-11T07:32:41.577" v="1353" actId="20577"/>
          <ac:spMkLst>
            <pc:docMk/>
            <pc:sldMk cId="2832940701" sldId="277"/>
            <ac:spMk id="2" creationId="{00000000-0000-0000-0000-000000000000}"/>
          </ac:spMkLst>
        </pc:spChg>
        <pc:spChg chg="mod ord">
          <ac:chgData name="Sandra Huston" userId="1dc2bdff-b8ea-43f7-a264-c913f32c140d" providerId="ADAL" clId="{7ECD06E4-F4AD-4774-BB8C-0AD3DA29B444}" dt="2022-06-11T07:50:21.948" v="1558" actId="27636"/>
          <ac:spMkLst>
            <pc:docMk/>
            <pc:sldMk cId="2832940701" sldId="277"/>
            <ac:spMk id="3" creationId="{00000000-0000-0000-0000-000000000000}"/>
          </ac:spMkLst>
        </pc:spChg>
        <pc:spChg chg="add del">
          <ac:chgData name="Sandra Huston" userId="1dc2bdff-b8ea-43f7-a264-c913f32c140d" providerId="ADAL" clId="{7ECD06E4-F4AD-4774-BB8C-0AD3DA29B444}" dt="2022-05-25T08:04:13.780" v="758" actId="26606"/>
          <ac:spMkLst>
            <pc:docMk/>
            <pc:sldMk cId="2832940701" sldId="277"/>
            <ac:spMk id="10" creationId="{FC2D2803-67A9-4406-BE75-362E94394A04}"/>
          </ac:spMkLst>
        </pc:spChg>
        <pc:spChg chg="add del">
          <ac:chgData name="Sandra Huston" userId="1dc2bdff-b8ea-43f7-a264-c913f32c140d" providerId="ADAL" clId="{7ECD06E4-F4AD-4774-BB8C-0AD3DA29B444}" dt="2022-05-25T08:04:13.780" v="758" actId="26606"/>
          <ac:spMkLst>
            <pc:docMk/>
            <pc:sldMk cId="2832940701" sldId="277"/>
            <ac:spMk id="12" creationId="{E25621CF-FD9B-4BC3-9ECC-36CAF62103D0}"/>
          </ac:spMkLst>
        </pc:spChg>
        <pc:spChg chg="add del">
          <ac:chgData name="Sandra Huston" userId="1dc2bdff-b8ea-43f7-a264-c913f32c140d" providerId="ADAL" clId="{7ECD06E4-F4AD-4774-BB8C-0AD3DA29B444}" dt="2022-05-25T08:04:13.780" v="758" actId="26606"/>
          <ac:spMkLst>
            <pc:docMk/>
            <pc:sldMk cId="2832940701" sldId="277"/>
            <ac:spMk id="14" creationId="{C80C3A2E-251A-4505-B1B8-C85CBF21F384}"/>
          </ac:spMkLst>
        </pc:spChg>
        <pc:spChg chg="add mod">
          <ac:chgData name="Sandra Huston" userId="1dc2bdff-b8ea-43f7-a264-c913f32c140d" providerId="ADAL" clId="{7ECD06E4-F4AD-4774-BB8C-0AD3DA29B444}" dt="2022-06-11T06:58:40.018" v="1038"/>
          <ac:spMkLst>
            <pc:docMk/>
            <pc:sldMk cId="2832940701" sldId="277"/>
            <ac:spMk id="16" creationId="{4F74D28C-3268-4E35-8EE1-D92CB4A85A7D}"/>
          </ac:spMkLst>
        </pc:spChg>
        <pc:spChg chg="add mod">
          <ac:chgData name="Sandra Huston" userId="1dc2bdff-b8ea-43f7-a264-c913f32c140d" providerId="ADAL" clId="{7ECD06E4-F4AD-4774-BB8C-0AD3DA29B444}" dt="2022-06-11T06:58:40.018" v="1038"/>
          <ac:spMkLst>
            <pc:docMk/>
            <pc:sldMk cId="2832940701" sldId="277"/>
            <ac:spMk id="17" creationId="{58D44E42-C462-4105-BC86-FE75B4E3C4AF}"/>
          </ac:spMkLst>
        </pc:spChg>
        <pc:picChg chg="add mod">
          <ac:chgData name="Sandra Huston" userId="1dc2bdff-b8ea-43f7-a264-c913f32c140d" providerId="ADAL" clId="{7ECD06E4-F4AD-4774-BB8C-0AD3DA29B444}" dt="2022-06-11T06:58:40.018" v="1038"/>
          <ac:picMkLst>
            <pc:docMk/>
            <pc:sldMk cId="2832940701" sldId="277"/>
            <ac:picMk id="5" creationId="{353EB0B1-F3A6-D6B8-0851-1F7F91C25E2C}"/>
          </ac:picMkLst>
        </pc:picChg>
      </pc:sldChg>
      <pc:sldChg chg="modSp mod modNotes">
        <pc:chgData name="Sandra Huston" userId="1dc2bdff-b8ea-43f7-a264-c913f32c140d" providerId="ADAL" clId="{7ECD06E4-F4AD-4774-BB8C-0AD3DA29B444}" dt="2022-06-11T07:52:24.399" v="1598" actId="1036"/>
        <pc:sldMkLst>
          <pc:docMk/>
          <pc:sldMk cId="925454478" sldId="278"/>
        </pc:sldMkLst>
        <pc:spChg chg="mod">
          <ac:chgData name="Sandra Huston" userId="1dc2bdff-b8ea-43f7-a264-c913f32c140d" providerId="ADAL" clId="{7ECD06E4-F4AD-4774-BB8C-0AD3DA29B444}" dt="2022-06-11T07:52:24.399" v="1598" actId="1036"/>
          <ac:spMkLst>
            <pc:docMk/>
            <pc:sldMk cId="925454478" sldId="278"/>
            <ac:spMk id="2" creationId="{00000000-0000-0000-0000-000000000000}"/>
          </ac:spMkLst>
        </pc:spChg>
        <pc:spChg chg="mod">
          <ac:chgData name="Sandra Huston" userId="1dc2bdff-b8ea-43f7-a264-c913f32c140d" providerId="ADAL" clId="{7ECD06E4-F4AD-4774-BB8C-0AD3DA29B444}" dt="2022-06-11T07:52:17.920" v="1586" actId="1036"/>
          <ac:spMkLst>
            <pc:docMk/>
            <pc:sldMk cId="925454478" sldId="278"/>
            <ac:spMk id="3" creationId="{00000000-0000-0000-0000-000000000000}"/>
          </ac:spMkLst>
        </pc:spChg>
      </pc:sldChg>
      <pc:sldChg chg="modSp mod modNotes">
        <pc:chgData name="Sandra Huston" userId="1dc2bdff-b8ea-43f7-a264-c913f32c140d" providerId="ADAL" clId="{7ECD06E4-F4AD-4774-BB8C-0AD3DA29B444}" dt="2022-06-11T06:58:40.018" v="1038"/>
        <pc:sldMkLst>
          <pc:docMk/>
          <pc:sldMk cId="1804660244" sldId="279"/>
        </pc:sldMkLst>
        <pc:spChg chg="mod">
          <ac:chgData name="Sandra Huston" userId="1dc2bdff-b8ea-43f7-a264-c913f32c140d" providerId="ADAL" clId="{7ECD06E4-F4AD-4774-BB8C-0AD3DA29B444}" dt="2022-06-11T06:58:40.018" v="1038"/>
          <ac:spMkLst>
            <pc:docMk/>
            <pc:sldMk cId="1804660244" sldId="279"/>
            <ac:spMk id="2" creationId="{00000000-0000-0000-0000-000000000000}"/>
          </ac:spMkLst>
        </pc:spChg>
        <pc:picChg chg="mod">
          <ac:chgData name="Sandra Huston" userId="1dc2bdff-b8ea-43f7-a264-c913f32c140d" providerId="ADAL" clId="{7ECD06E4-F4AD-4774-BB8C-0AD3DA29B444}" dt="2022-06-11T06:58:40.018" v="1038"/>
          <ac:picMkLst>
            <pc:docMk/>
            <pc:sldMk cId="1804660244" sldId="279"/>
            <ac:picMk id="4" creationId="{00000000-0000-0000-0000-000000000000}"/>
          </ac:picMkLst>
        </pc:picChg>
      </pc:sldChg>
      <pc:sldChg chg="addSp delSp modSp mod modNotes">
        <pc:chgData name="Sandra Huston" userId="1dc2bdff-b8ea-43f7-a264-c913f32c140d" providerId="ADAL" clId="{7ECD06E4-F4AD-4774-BB8C-0AD3DA29B444}" dt="2022-06-11T07:39:02.292" v="1421" actId="27636"/>
        <pc:sldMkLst>
          <pc:docMk/>
          <pc:sldMk cId="1321917947" sldId="280"/>
        </pc:sldMkLst>
        <pc:spChg chg="mod">
          <ac:chgData name="Sandra Huston" userId="1dc2bdff-b8ea-43f7-a264-c913f32c140d" providerId="ADAL" clId="{7ECD06E4-F4AD-4774-BB8C-0AD3DA29B444}" dt="2022-06-11T06:58:40.018" v="1038"/>
          <ac:spMkLst>
            <pc:docMk/>
            <pc:sldMk cId="1321917947" sldId="280"/>
            <ac:spMk id="2" creationId="{00000000-0000-0000-0000-000000000000}"/>
          </ac:spMkLst>
        </pc:spChg>
        <pc:spChg chg="mod">
          <ac:chgData name="Sandra Huston" userId="1dc2bdff-b8ea-43f7-a264-c913f32c140d" providerId="ADAL" clId="{7ECD06E4-F4AD-4774-BB8C-0AD3DA29B444}" dt="2022-06-11T07:39:02.292" v="1421" actId="27636"/>
          <ac:spMkLst>
            <pc:docMk/>
            <pc:sldMk cId="1321917947" sldId="280"/>
            <ac:spMk id="3" creationId="{00000000-0000-0000-0000-000000000000}"/>
          </ac:spMkLst>
        </pc:spChg>
        <pc:spChg chg="add del mod">
          <ac:chgData name="Sandra Huston" userId="1dc2bdff-b8ea-43f7-a264-c913f32c140d" providerId="ADAL" clId="{7ECD06E4-F4AD-4774-BB8C-0AD3DA29B444}" dt="2022-05-25T07:56:35.678" v="690" actId="478"/>
          <ac:spMkLst>
            <pc:docMk/>
            <pc:sldMk cId="1321917947" sldId="280"/>
            <ac:spMk id="4" creationId="{4FC8158F-9BAE-7E3B-AF19-F620354A5180}"/>
          </ac:spMkLst>
        </pc:spChg>
        <pc:spChg chg="del">
          <ac:chgData name="Sandra Huston" userId="1dc2bdff-b8ea-43f7-a264-c913f32c140d" providerId="ADAL" clId="{7ECD06E4-F4AD-4774-BB8C-0AD3DA29B444}" dt="2022-05-25T07:49:14.469" v="592" actId="26606"/>
          <ac:spMkLst>
            <pc:docMk/>
            <pc:sldMk cId="1321917947" sldId="280"/>
            <ac:spMk id="8" creationId="{9264D464-898B-4908-88FD-33A83D6ED64E}"/>
          </ac:spMkLst>
        </pc:spChg>
        <pc:spChg chg="del">
          <ac:chgData name="Sandra Huston" userId="1dc2bdff-b8ea-43f7-a264-c913f32c140d" providerId="ADAL" clId="{7ECD06E4-F4AD-4774-BB8C-0AD3DA29B444}" dt="2022-05-25T07:49:14.469" v="592" actId="26606"/>
          <ac:spMkLst>
            <pc:docMk/>
            <pc:sldMk cId="1321917947" sldId="280"/>
            <ac:spMk id="10" creationId="{F0BC1D9E-4401-4EC0-88FD-ED103CB570EA}"/>
          </ac:spMkLst>
        </pc:spChg>
        <pc:spChg chg="del">
          <ac:chgData name="Sandra Huston" userId="1dc2bdff-b8ea-43f7-a264-c913f32c140d" providerId="ADAL" clId="{7ECD06E4-F4AD-4774-BB8C-0AD3DA29B444}" dt="2022-05-25T07:49:14.469" v="592" actId="26606"/>
          <ac:spMkLst>
            <pc:docMk/>
            <pc:sldMk cId="1321917947" sldId="280"/>
            <ac:spMk id="12" creationId="{B0AAF7C9-094E-400C-A428-F6C2262F6527}"/>
          </ac:spMkLst>
        </pc:spChg>
        <pc:spChg chg="del">
          <ac:chgData name="Sandra Huston" userId="1dc2bdff-b8ea-43f7-a264-c913f32c140d" providerId="ADAL" clId="{7ECD06E4-F4AD-4774-BB8C-0AD3DA29B444}" dt="2022-05-25T07:49:14.469" v="592" actId="26606"/>
          <ac:spMkLst>
            <pc:docMk/>
            <pc:sldMk cId="1321917947" sldId="280"/>
            <ac:spMk id="14" creationId="{6200B311-3585-4069-AAC6-CD443FA5B8AD}"/>
          </ac:spMkLst>
        </pc:spChg>
        <pc:spChg chg="add mod">
          <ac:chgData name="Sandra Huston" userId="1dc2bdff-b8ea-43f7-a264-c913f32c140d" providerId="ADAL" clId="{7ECD06E4-F4AD-4774-BB8C-0AD3DA29B444}" dt="2022-06-11T06:58:40.018" v="1038"/>
          <ac:spMkLst>
            <pc:docMk/>
            <pc:sldMk cId="1321917947" sldId="280"/>
            <ac:spMk id="19" creationId="{025E2AA9-10C9-4A14-BEA3-064CD0131100}"/>
          </ac:spMkLst>
        </pc:spChg>
        <pc:spChg chg="add mod">
          <ac:chgData name="Sandra Huston" userId="1dc2bdff-b8ea-43f7-a264-c913f32c140d" providerId="ADAL" clId="{7ECD06E4-F4AD-4774-BB8C-0AD3DA29B444}" dt="2022-06-11T06:58:40.018" v="1038"/>
          <ac:spMkLst>
            <pc:docMk/>
            <pc:sldMk cId="1321917947" sldId="280"/>
            <ac:spMk id="21" creationId="{F076F371-EE61-49EA-AA2A-3582C3AC9BCD}"/>
          </ac:spMkLst>
        </pc:spChg>
      </pc:sldChg>
      <pc:sldChg chg="modSp mod modNotes">
        <pc:chgData name="Sandra Huston" userId="1dc2bdff-b8ea-43f7-a264-c913f32c140d" providerId="ADAL" clId="{7ECD06E4-F4AD-4774-BB8C-0AD3DA29B444}" dt="2022-06-11T07:51:37.233" v="1571" actId="20577"/>
        <pc:sldMkLst>
          <pc:docMk/>
          <pc:sldMk cId="523087553" sldId="281"/>
        </pc:sldMkLst>
        <pc:spChg chg="mod">
          <ac:chgData name="Sandra Huston" userId="1dc2bdff-b8ea-43f7-a264-c913f32c140d" providerId="ADAL" clId="{7ECD06E4-F4AD-4774-BB8C-0AD3DA29B444}" dt="2022-06-11T07:51:37.233" v="1571" actId="20577"/>
          <ac:spMkLst>
            <pc:docMk/>
            <pc:sldMk cId="523087553" sldId="281"/>
            <ac:spMk id="3" creationId="{00000000-0000-0000-0000-000000000000}"/>
          </ac:spMkLst>
        </pc:spChg>
      </pc:sldChg>
      <pc:sldChg chg="addSp modSp mod modNotes">
        <pc:chgData name="Sandra Huston" userId="1dc2bdff-b8ea-43f7-a264-c913f32c140d" providerId="ADAL" clId="{7ECD06E4-F4AD-4774-BB8C-0AD3DA29B444}" dt="2022-06-11T07:47:42.008" v="1552" actId="208"/>
        <pc:sldMkLst>
          <pc:docMk/>
          <pc:sldMk cId="316018847" sldId="282"/>
        </pc:sldMkLst>
        <pc:spChg chg="add mod ord">
          <ac:chgData name="Sandra Huston" userId="1dc2bdff-b8ea-43f7-a264-c913f32c140d" providerId="ADAL" clId="{7ECD06E4-F4AD-4774-BB8C-0AD3DA29B444}" dt="2022-06-11T07:47:27.187" v="1551" actId="171"/>
          <ac:spMkLst>
            <pc:docMk/>
            <pc:sldMk cId="316018847" sldId="282"/>
            <ac:spMk id="2" creationId="{A4AA11E2-9525-3618-17DD-841CCC5281FF}"/>
          </ac:spMkLst>
        </pc:spChg>
        <pc:spChg chg="mod">
          <ac:chgData name="Sandra Huston" userId="1dc2bdff-b8ea-43f7-a264-c913f32c140d" providerId="ADAL" clId="{7ECD06E4-F4AD-4774-BB8C-0AD3DA29B444}" dt="2022-06-11T07:47:42.008" v="1552" actId="208"/>
          <ac:spMkLst>
            <pc:docMk/>
            <pc:sldMk cId="316018847" sldId="282"/>
            <ac:spMk id="3" creationId="{00000000-0000-0000-0000-000000000000}"/>
          </ac:spMkLst>
        </pc:spChg>
      </pc:sldChg>
      <pc:sldChg chg="modSp mod">
        <pc:chgData name="Sandra Huston" userId="1dc2bdff-b8ea-43f7-a264-c913f32c140d" providerId="ADAL" clId="{7ECD06E4-F4AD-4774-BB8C-0AD3DA29B444}" dt="2022-06-11T07:56:18.948" v="1703" actId="1076"/>
        <pc:sldMkLst>
          <pc:docMk/>
          <pc:sldMk cId="4173745554" sldId="283"/>
        </pc:sldMkLst>
        <pc:spChg chg="mod">
          <ac:chgData name="Sandra Huston" userId="1dc2bdff-b8ea-43f7-a264-c913f32c140d" providerId="ADAL" clId="{7ECD06E4-F4AD-4774-BB8C-0AD3DA29B444}" dt="2022-06-11T07:56:18.948" v="1703" actId="1076"/>
          <ac:spMkLst>
            <pc:docMk/>
            <pc:sldMk cId="4173745554" sldId="283"/>
            <ac:spMk id="2" creationId="{189AD15F-C1A6-A075-5D86-4A3BC90D133F}"/>
          </ac:spMkLst>
        </pc:spChg>
        <pc:spChg chg="mod">
          <ac:chgData name="Sandra Huston" userId="1dc2bdff-b8ea-43f7-a264-c913f32c140d" providerId="ADAL" clId="{7ECD06E4-F4AD-4774-BB8C-0AD3DA29B444}" dt="2022-06-11T07:56:09.746" v="1698" actId="14100"/>
          <ac:spMkLst>
            <pc:docMk/>
            <pc:sldMk cId="4173745554" sldId="283"/>
            <ac:spMk id="3" creationId="{A628C01E-7F4C-009C-A67B-D69446003BCD}"/>
          </ac:spMkLst>
        </pc:spChg>
      </pc:sldChg>
      <pc:sldChg chg="modSp mod">
        <pc:chgData name="Sandra Huston" userId="1dc2bdff-b8ea-43f7-a264-c913f32c140d" providerId="ADAL" clId="{7ECD06E4-F4AD-4774-BB8C-0AD3DA29B444}" dt="2022-06-11T07:54:27.528" v="1666" actId="1036"/>
        <pc:sldMkLst>
          <pc:docMk/>
          <pc:sldMk cId="610571078" sldId="284"/>
        </pc:sldMkLst>
        <pc:spChg chg="mod">
          <ac:chgData name="Sandra Huston" userId="1dc2bdff-b8ea-43f7-a264-c913f32c140d" providerId="ADAL" clId="{7ECD06E4-F4AD-4774-BB8C-0AD3DA29B444}" dt="2022-06-11T07:54:27.528" v="1666" actId="1036"/>
          <ac:spMkLst>
            <pc:docMk/>
            <pc:sldMk cId="610571078" sldId="284"/>
            <ac:spMk id="2" creationId="{0B98CF1D-E3E6-4C08-1725-4798E5F09AD2}"/>
          </ac:spMkLst>
        </pc:spChg>
        <pc:spChg chg="mod">
          <ac:chgData name="Sandra Huston" userId="1dc2bdff-b8ea-43f7-a264-c913f32c140d" providerId="ADAL" clId="{7ECD06E4-F4AD-4774-BB8C-0AD3DA29B444}" dt="2022-06-11T07:54:21.202" v="1659" actId="1036"/>
          <ac:spMkLst>
            <pc:docMk/>
            <pc:sldMk cId="610571078" sldId="284"/>
            <ac:spMk id="3" creationId="{E776DC0C-84BA-2AEE-5791-13BE64F2E1F1}"/>
          </ac:spMkLst>
        </pc:spChg>
      </pc:sldChg>
      <pc:sldChg chg="addSp delSp modSp add mod modNotes">
        <pc:chgData name="Sandra Huston" userId="1dc2bdff-b8ea-43f7-a264-c913f32c140d" providerId="ADAL" clId="{7ECD06E4-F4AD-4774-BB8C-0AD3DA29B444}" dt="2022-06-11T06:58:40.018" v="1038"/>
        <pc:sldMkLst>
          <pc:docMk/>
          <pc:sldMk cId="2341980913" sldId="285"/>
        </pc:sldMkLst>
        <pc:spChg chg="mod ord">
          <ac:chgData name="Sandra Huston" userId="1dc2bdff-b8ea-43f7-a264-c913f32c140d" providerId="ADAL" clId="{7ECD06E4-F4AD-4774-BB8C-0AD3DA29B444}" dt="2022-06-11T06:58:40.018" v="1038"/>
          <ac:spMkLst>
            <pc:docMk/>
            <pc:sldMk cId="2341980913" sldId="285"/>
            <ac:spMk id="2" creationId="{00000000-0000-0000-0000-000000000000}"/>
          </ac:spMkLst>
        </pc:spChg>
        <pc:spChg chg="del mod">
          <ac:chgData name="Sandra Huston" userId="1dc2bdff-b8ea-43f7-a264-c913f32c140d" providerId="ADAL" clId="{7ECD06E4-F4AD-4774-BB8C-0AD3DA29B444}" dt="2022-05-25T04:16:11.531" v="48" actId="478"/>
          <ac:spMkLst>
            <pc:docMk/>
            <pc:sldMk cId="2341980913" sldId="285"/>
            <ac:spMk id="3" creationId="{00000000-0000-0000-0000-000000000000}"/>
          </ac:spMkLst>
        </pc:spChg>
        <pc:spChg chg="add del mod">
          <ac:chgData name="Sandra Huston" userId="1dc2bdff-b8ea-43f7-a264-c913f32c140d" providerId="ADAL" clId="{7ECD06E4-F4AD-4774-BB8C-0AD3DA29B444}" dt="2022-05-25T04:16:14.136" v="49" actId="478"/>
          <ac:spMkLst>
            <pc:docMk/>
            <pc:sldMk cId="2341980913" sldId="285"/>
            <ac:spMk id="10" creationId="{EDE58C8D-3EA0-C022-B24F-4F86CA32E31C}"/>
          </ac:spMkLst>
        </pc:spChg>
        <pc:spChg chg="mod topLvl">
          <ac:chgData name="Sandra Huston" userId="1dc2bdff-b8ea-43f7-a264-c913f32c140d" providerId="ADAL" clId="{7ECD06E4-F4AD-4774-BB8C-0AD3DA29B444}" dt="2022-06-11T06:58:40.018" v="1038"/>
          <ac:spMkLst>
            <pc:docMk/>
            <pc:sldMk cId="2341980913" sldId="285"/>
            <ac:spMk id="12" creationId="{1983571F-CA56-BAB4-BF48-C882869B78AD}"/>
          </ac:spMkLst>
        </pc:spChg>
        <pc:spChg chg="mod topLvl">
          <ac:chgData name="Sandra Huston" userId="1dc2bdff-b8ea-43f7-a264-c913f32c140d" providerId="ADAL" clId="{7ECD06E4-F4AD-4774-BB8C-0AD3DA29B444}" dt="2022-06-11T06:58:40.018" v="1038"/>
          <ac:spMkLst>
            <pc:docMk/>
            <pc:sldMk cId="2341980913" sldId="285"/>
            <ac:spMk id="13" creationId="{50129057-93FE-3032-41B8-F032313FFBB2}"/>
          </ac:spMkLst>
        </pc:spChg>
        <pc:spChg chg="mod topLvl">
          <ac:chgData name="Sandra Huston" userId="1dc2bdff-b8ea-43f7-a264-c913f32c140d" providerId="ADAL" clId="{7ECD06E4-F4AD-4774-BB8C-0AD3DA29B444}" dt="2022-06-11T06:58:40.018" v="1038"/>
          <ac:spMkLst>
            <pc:docMk/>
            <pc:sldMk cId="2341980913" sldId="285"/>
            <ac:spMk id="14" creationId="{96FD5D09-C8F7-CE07-BEF7-2993DF0B845E}"/>
          </ac:spMkLst>
        </pc:spChg>
        <pc:spChg chg="mod topLvl">
          <ac:chgData name="Sandra Huston" userId="1dc2bdff-b8ea-43f7-a264-c913f32c140d" providerId="ADAL" clId="{7ECD06E4-F4AD-4774-BB8C-0AD3DA29B444}" dt="2022-06-11T06:58:40.018" v="1038"/>
          <ac:spMkLst>
            <pc:docMk/>
            <pc:sldMk cId="2341980913" sldId="285"/>
            <ac:spMk id="15" creationId="{281F3402-24A6-655F-978B-9B94F652A87D}"/>
          </ac:spMkLst>
        </pc:spChg>
        <pc:spChg chg="mod topLvl">
          <ac:chgData name="Sandra Huston" userId="1dc2bdff-b8ea-43f7-a264-c913f32c140d" providerId="ADAL" clId="{7ECD06E4-F4AD-4774-BB8C-0AD3DA29B444}" dt="2022-06-11T06:58:40.018" v="1038"/>
          <ac:spMkLst>
            <pc:docMk/>
            <pc:sldMk cId="2341980913" sldId="285"/>
            <ac:spMk id="16" creationId="{E7368056-48B2-4AF4-C1F0-23A39B759839}"/>
          </ac:spMkLst>
        </pc:spChg>
        <pc:grpChg chg="del mod">
          <ac:chgData name="Sandra Huston" userId="1dc2bdff-b8ea-43f7-a264-c913f32c140d" providerId="ADAL" clId="{7ECD06E4-F4AD-4774-BB8C-0AD3DA29B444}" dt="2022-05-25T04:26:27.848" v="168" actId="165"/>
          <ac:grpSpMkLst>
            <pc:docMk/>
            <pc:sldMk cId="2341980913" sldId="285"/>
            <ac:grpSpMk id="11" creationId="{DF93B8CD-7AA9-A830-D989-D01A9830139F}"/>
          </ac:grpSpMkLst>
        </pc:grpChg>
        <pc:grpChg chg="add del mod">
          <ac:chgData name="Sandra Huston" userId="1dc2bdff-b8ea-43f7-a264-c913f32c140d" providerId="ADAL" clId="{7ECD06E4-F4AD-4774-BB8C-0AD3DA29B444}" dt="2022-05-25T04:31:38.652" v="226" actId="165"/>
          <ac:grpSpMkLst>
            <pc:docMk/>
            <pc:sldMk cId="2341980913" sldId="285"/>
            <ac:grpSpMk id="17" creationId="{3CF1DD23-0BC0-47D6-A45A-41ED40A196F0}"/>
          </ac:grpSpMkLst>
        </pc:grpChg>
        <pc:grpChg chg="add del mod">
          <ac:chgData name="Sandra Huston" userId="1dc2bdff-b8ea-43f7-a264-c913f32c140d" providerId="ADAL" clId="{7ECD06E4-F4AD-4774-BB8C-0AD3DA29B444}" dt="2022-05-25T04:30:46.216" v="220" actId="165"/>
          <ac:grpSpMkLst>
            <pc:docMk/>
            <pc:sldMk cId="2341980913" sldId="285"/>
            <ac:grpSpMk id="18" creationId="{16207268-C184-A51F-6317-E04826A90DBB}"/>
          </ac:grpSpMkLst>
        </pc:grpChg>
        <pc:grpChg chg="add mod">
          <ac:chgData name="Sandra Huston" userId="1dc2bdff-b8ea-43f7-a264-c913f32c140d" providerId="ADAL" clId="{7ECD06E4-F4AD-4774-BB8C-0AD3DA29B444}" dt="2022-06-11T06:58:40.018" v="1038"/>
          <ac:grpSpMkLst>
            <pc:docMk/>
            <pc:sldMk cId="2341980913" sldId="285"/>
            <ac:grpSpMk id="19" creationId="{C4C87B6D-EC37-220E-6544-85345DDBF95E}"/>
          </ac:grpSpMkLst>
        </pc:grpChg>
        <pc:graphicFrameChg chg="add del mod modGraphic">
          <ac:chgData name="Sandra Huston" userId="1dc2bdff-b8ea-43f7-a264-c913f32c140d" providerId="ADAL" clId="{7ECD06E4-F4AD-4774-BB8C-0AD3DA29B444}" dt="2022-05-25T04:17:47.726" v="65" actId="18245"/>
          <ac:graphicFrameMkLst>
            <pc:docMk/>
            <pc:sldMk cId="2341980913" sldId="285"/>
            <ac:graphicFrameMk id="4" creationId="{7348CEF9-BD85-1252-4EE0-D59356B09D7B}"/>
          </ac:graphicFrameMkLst>
        </pc:graphicFrameChg>
        <pc:picChg chg="mod ord topLvl">
          <ac:chgData name="Sandra Huston" userId="1dc2bdff-b8ea-43f7-a264-c913f32c140d" providerId="ADAL" clId="{7ECD06E4-F4AD-4774-BB8C-0AD3DA29B444}" dt="2022-06-11T06:58:40.018" v="1038"/>
          <ac:picMkLst>
            <pc:docMk/>
            <pc:sldMk cId="2341980913" sldId="285"/>
            <ac:picMk id="6" creationId="{00000000-0000-0000-0000-000000000000}"/>
          </ac:picMkLst>
        </pc:picChg>
        <pc:picChg chg="mod topLvl">
          <ac:chgData name="Sandra Huston" userId="1dc2bdff-b8ea-43f7-a264-c913f32c140d" providerId="ADAL" clId="{7ECD06E4-F4AD-4774-BB8C-0AD3DA29B444}" dt="2022-06-11T06:58:40.018" v="1038"/>
          <ac:picMkLst>
            <pc:docMk/>
            <pc:sldMk cId="2341980913" sldId="285"/>
            <ac:picMk id="7" creationId="{00000000-0000-0000-0000-000000000000}"/>
          </ac:picMkLst>
        </pc:picChg>
        <pc:picChg chg="mod topLvl modCrop">
          <ac:chgData name="Sandra Huston" userId="1dc2bdff-b8ea-43f7-a264-c913f32c140d" providerId="ADAL" clId="{7ECD06E4-F4AD-4774-BB8C-0AD3DA29B444}" dt="2022-06-11T06:58:40.018" v="1038"/>
          <ac:picMkLst>
            <pc:docMk/>
            <pc:sldMk cId="2341980913" sldId="285"/>
            <ac:picMk id="8" creationId="{00000000-0000-0000-0000-000000000000}"/>
          </ac:picMkLst>
        </pc:picChg>
        <pc:picChg chg="mod topLvl modCrop">
          <ac:chgData name="Sandra Huston" userId="1dc2bdff-b8ea-43f7-a264-c913f32c140d" providerId="ADAL" clId="{7ECD06E4-F4AD-4774-BB8C-0AD3DA29B444}" dt="2022-06-11T06:58:40.018" v="1038"/>
          <ac:picMkLst>
            <pc:docMk/>
            <pc:sldMk cId="2341980913" sldId="285"/>
            <ac:picMk id="9" creationId="{00000000-0000-0000-0000-000000000000}"/>
          </ac:picMkLst>
        </pc:picChg>
      </pc:sldChg>
      <pc:sldChg chg="addSp delSp modSp add mod setBg modNotes">
        <pc:chgData name="Sandra Huston" userId="1dc2bdff-b8ea-43f7-a264-c913f32c140d" providerId="ADAL" clId="{7ECD06E4-F4AD-4774-BB8C-0AD3DA29B444}" dt="2022-06-11T07:50:02.999" v="1556" actId="27636"/>
        <pc:sldMkLst>
          <pc:docMk/>
          <pc:sldMk cId="2703033150" sldId="286"/>
        </pc:sldMkLst>
        <pc:spChg chg="del mod">
          <ac:chgData name="Sandra Huston" userId="1dc2bdff-b8ea-43f7-a264-c913f32c140d" providerId="ADAL" clId="{7ECD06E4-F4AD-4774-BB8C-0AD3DA29B444}" dt="2022-05-25T08:01:34.183" v="746" actId="478"/>
          <ac:spMkLst>
            <pc:docMk/>
            <pc:sldMk cId="2703033150" sldId="286"/>
            <ac:spMk id="2" creationId="{00000000-0000-0000-0000-000000000000}"/>
          </ac:spMkLst>
        </pc:spChg>
        <pc:spChg chg="del">
          <ac:chgData name="Sandra Huston" userId="1dc2bdff-b8ea-43f7-a264-c913f32c140d" providerId="ADAL" clId="{7ECD06E4-F4AD-4774-BB8C-0AD3DA29B444}" dt="2022-05-25T07:57:30.870" v="707" actId="478"/>
          <ac:spMkLst>
            <pc:docMk/>
            <pc:sldMk cId="2703033150" sldId="286"/>
            <ac:spMk id="3" creationId="{00000000-0000-0000-0000-000000000000}"/>
          </ac:spMkLst>
        </pc:spChg>
        <pc:spChg chg="mod ord">
          <ac:chgData name="Sandra Huston" userId="1dc2bdff-b8ea-43f7-a264-c913f32c140d" providerId="ADAL" clId="{7ECD06E4-F4AD-4774-BB8C-0AD3DA29B444}" dt="2022-06-11T07:43:25.987" v="1500" actId="1036"/>
          <ac:spMkLst>
            <pc:docMk/>
            <pc:sldMk cId="2703033150" sldId="286"/>
            <ac:spMk id="4" creationId="{4FC8158F-9BAE-7E3B-AF19-F620354A5180}"/>
          </ac:spMkLst>
        </pc:spChg>
        <pc:spChg chg="add del mod">
          <ac:chgData name="Sandra Huston" userId="1dc2bdff-b8ea-43f7-a264-c913f32c140d" providerId="ADAL" clId="{7ECD06E4-F4AD-4774-BB8C-0AD3DA29B444}" dt="2022-05-25T07:57:34.118" v="708" actId="478"/>
          <ac:spMkLst>
            <pc:docMk/>
            <pc:sldMk cId="2703033150" sldId="286"/>
            <ac:spMk id="6" creationId="{91647D2E-038E-821C-6568-D0179F97459D}"/>
          </ac:spMkLst>
        </pc:spChg>
        <pc:spChg chg="add del mod">
          <ac:chgData name="Sandra Huston" userId="1dc2bdff-b8ea-43f7-a264-c913f32c140d" providerId="ADAL" clId="{7ECD06E4-F4AD-4774-BB8C-0AD3DA29B444}" dt="2022-05-25T08:01:37.002" v="747" actId="478"/>
          <ac:spMkLst>
            <pc:docMk/>
            <pc:sldMk cId="2703033150" sldId="286"/>
            <ac:spMk id="9" creationId="{496CF7E1-6804-6A10-02E1-F415D963C5F9}"/>
          </ac:spMkLst>
        </pc:spChg>
        <pc:spChg chg="add mod ord">
          <ac:chgData name="Sandra Huston" userId="1dc2bdff-b8ea-43f7-a264-c913f32c140d" providerId="ADAL" clId="{7ECD06E4-F4AD-4774-BB8C-0AD3DA29B444}" dt="2022-06-11T07:50:02.999" v="1556" actId="27636"/>
          <ac:spMkLst>
            <pc:docMk/>
            <pc:sldMk cId="2703033150" sldId="286"/>
            <ac:spMk id="10" creationId="{5B71DD74-0D22-FE09-29ED-CEA6B1DB9724}"/>
          </ac:spMkLst>
        </pc:spChg>
        <pc:spChg chg="add mod ord">
          <ac:chgData name="Sandra Huston" userId="1dc2bdff-b8ea-43f7-a264-c913f32c140d" providerId="ADAL" clId="{7ECD06E4-F4AD-4774-BB8C-0AD3DA29B444}" dt="2022-06-11T07:40:38.363" v="1449" actId="113"/>
          <ac:spMkLst>
            <pc:docMk/>
            <pc:sldMk cId="2703033150" sldId="286"/>
            <ac:spMk id="13" creationId="{5A416BA3-CF28-FAD2-25A5-7CC044FCF869}"/>
          </ac:spMkLst>
        </pc:spChg>
        <pc:spChg chg="add mod">
          <ac:chgData name="Sandra Huston" userId="1dc2bdff-b8ea-43f7-a264-c913f32c140d" providerId="ADAL" clId="{7ECD06E4-F4AD-4774-BB8C-0AD3DA29B444}" dt="2022-06-11T07:43:36.405" v="1504" actId="403"/>
          <ac:spMkLst>
            <pc:docMk/>
            <pc:sldMk cId="2703033150" sldId="286"/>
            <ac:spMk id="17" creationId="{71D3818F-9395-F49A-845C-85BFE49C4ABE}"/>
          </ac:spMkLst>
        </pc:spChg>
        <pc:spChg chg="del mod">
          <ac:chgData name="Sandra Huston" userId="1dc2bdff-b8ea-43f7-a264-c913f32c140d" providerId="ADAL" clId="{7ECD06E4-F4AD-4774-BB8C-0AD3DA29B444}" dt="2022-06-11T07:35:58.560" v="1369" actId="26606"/>
          <ac:spMkLst>
            <pc:docMk/>
            <pc:sldMk cId="2703033150" sldId="286"/>
            <ac:spMk id="19" creationId="{025E2AA9-10C9-4A14-BEA3-064CD0131100}"/>
          </ac:spMkLst>
        </pc:spChg>
        <pc:spChg chg="del mod">
          <ac:chgData name="Sandra Huston" userId="1dc2bdff-b8ea-43f7-a264-c913f32c140d" providerId="ADAL" clId="{7ECD06E4-F4AD-4774-BB8C-0AD3DA29B444}" dt="2022-06-11T07:35:58.560" v="1369" actId="26606"/>
          <ac:spMkLst>
            <pc:docMk/>
            <pc:sldMk cId="2703033150" sldId="286"/>
            <ac:spMk id="21" creationId="{F076F371-EE61-49EA-AA2A-3582C3AC9BCD}"/>
          </ac:spMkLst>
        </pc:spChg>
        <pc:spChg chg="add del">
          <ac:chgData name="Sandra Huston" userId="1dc2bdff-b8ea-43f7-a264-c913f32c140d" providerId="ADAL" clId="{7ECD06E4-F4AD-4774-BB8C-0AD3DA29B444}" dt="2022-06-11T07:37:02.594" v="1392" actId="26606"/>
          <ac:spMkLst>
            <pc:docMk/>
            <pc:sldMk cId="2703033150" sldId="286"/>
            <ac:spMk id="26" creationId="{D928DD85-BB99-450D-A702-2683E0296282}"/>
          </ac:spMkLst>
        </pc:spChg>
        <pc:spChg chg="add del">
          <ac:chgData name="Sandra Huston" userId="1dc2bdff-b8ea-43f7-a264-c913f32c140d" providerId="ADAL" clId="{7ECD06E4-F4AD-4774-BB8C-0AD3DA29B444}" dt="2022-06-11T07:37:02.594" v="1392" actId="26606"/>
          <ac:spMkLst>
            <pc:docMk/>
            <pc:sldMk cId="2703033150" sldId="286"/>
            <ac:spMk id="28" creationId="{240E5BD2-4019-4012-A1AA-628900E659E9}"/>
          </ac:spMkLst>
        </pc:spChg>
        <pc:spChg chg="add del">
          <ac:chgData name="Sandra Huston" userId="1dc2bdff-b8ea-43f7-a264-c913f32c140d" providerId="ADAL" clId="{7ECD06E4-F4AD-4774-BB8C-0AD3DA29B444}" dt="2022-06-11T07:37:00.215" v="1389" actId="26606"/>
          <ac:spMkLst>
            <pc:docMk/>
            <pc:sldMk cId="2703033150" sldId="286"/>
            <ac:spMk id="33" creationId="{3B0DF90E-6BAD-4E82-8FDF-717C9A357378}"/>
          </ac:spMkLst>
        </pc:spChg>
        <pc:spChg chg="add del">
          <ac:chgData name="Sandra Huston" userId="1dc2bdff-b8ea-43f7-a264-c913f32c140d" providerId="ADAL" clId="{7ECD06E4-F4AD-4774-BB8C-0AD3DA29B444}" dt="2022-06-11T07:37:00.215" v="1389" actId="26606"/>
          <ac:spMkLst>
            <pc:docMk/>
            <pc:sldMk cId="2703033150" sldId="286"/>
            <ac:spMk id="35" creationId="{13DCC859-0434-4BB8-B6C5-09C88AE698FB}"/>
          </ac:spMkLst>
        </pc:spChg>
        <pc:spChg chg="add del">
          <ac:chgData name="Sandra Huston" userId="1dc2bdff-b8ea-43f7-a264-c913f32c140d" providerId="ADAL" clId="{7ECD06E4-F4AD-4774-BB8C-0AD3DA29B444}" dt="2022-06-11T07:37:00.215" v="1389" actId="26606"/>
          <ac:spMkLst>
            <pc:docMk/>
            <pc:sldMk cId="2703033150" sldId="286"/>
            <ac:spMk id="37" creationId="{08E7ACFB-B791-4C23-8B17-013FEDC09A89}"/>
          </ac:spMkLst>
        </pc:spChg>
        <pc:spChg chg="add del">
          <ac:chgData name="Sandra Huston" userId="1dc2bdff-b8ea-43f7-a264-c913f32c140d" providerId="ADAL" clId="{7ECD06E4-F4AD-4774-BB8C-0AD3DA29B444}" dt="2022-06-11T07:37:02.586" v="1391" actId="26606"/>
          <ac:spMkLst>
            <pc:docMk/>
            <pc:sldMk cId="2703033150" sldId="286"/>
            <ac:spMk id="39" creationId="{D928DD85-BB99-450D-A702-2683E0296282}"/>
          </ac:spMkLst>
        </pc:spChg>
        <pc:spChg chg="add del">
          <ac:chgData name="Sandra Huston" userId="1dc2bdff-b8ea-43f7-a264-c913f32c140d" providerId="ADAL" clId="{7ECD06E4-F4AD-4774-BB8C-0AD3DA29B444}" dt="2022-06-11T07:37:02.586" v="1391" actId="26606"/>
          <ac:spMkLst>
            <pc:docMk/>
            <pc:sldMk cId="2703033150" sldId="286"/>
            <ac:spMk id="40" creationId="{240E5BD2-4019-4012-A1AA-628900E659E9}"/>
          </ac:spMkLst>
        </pc:spChg>
        <pc:spChg chg="add">
          <ac:chgData name="Sandra Huston" userId="1dc2bdff-b8ea-43f7-a264-c913f32c140d" providerId="ADAL" clId="{7ECD06E4-F4AD-4774-BB8C-0AD3DA29B444}" dt="2022-06-11T07:37:02.594" v="1392" actId="26606"/>
          <ac:spMkLst>
            <pc:docMk/>
            <pc:sldMk cId="2703033150" sldId="286"/>
            <ac:spMk id="42" creationId="{D928DD85-BB99-450D-A702-2683E0296282}"/>
          </ac:spMkLst>
        </pc:spChg>
        <pc:spChg chg="add">
          <ac:chgData name="Sandra Huston" userId="1dc2bdff-b8ea-43f7-a264-c913f32c140d" providerId="ADAL" clId="{7ECD06E4-F4AD-4774-BB8C-0AD3DA29B444}" dt="2022-06-11T07:37:02.594" v="1392" actId="26606"/>
          <ac:spMkLst>
            <pc:docMk/>
            <pc:sldMk cId="2703033150" sldId="286"/>
            <ac:spMk id="43" creationId="{240E5BD2-4019-4012-A1AA-628900E659E9}"/>
          </ac:spMkLst>
        </pc:spChg>
      </pc:sldChg>
      <pc:sldMasterChg chg="modSp modSldLayout">
        <pc:chgData name="Sandra Huston" userId="1dc2bdff-b8ea-43f7-a264-c913f32c140d" providerId="ADAL" clId="{7ECD06E4-F4AD-4774-BB8C-0AD3DA29B444}" dt="2022-06-11T06:58:40.018" v="1038"/>
        <pc:sldMasterMkLst>
          <pc:docMk/>
          <pc:sldMasterMk cId="2870369247" sldId="2147483648"/>
        </pc:sldMasterMkLst>
        <pc:spChg chg="mod">
          <ac:chgData name="Sandra Huston" userId="1dc2bdff-b8ea-43f7-a264-c913f32c140d" providerId="ADAL" clId="{7ECD06E4-F4AD-4774-BB8C-0AD3DA29B444}" dt="2022-06-11T06:58:40.018" v="1038"/>
          <ac:spMkLst>
            <pc:docMk/>
            <pc:sldMasterMk cId="2870369247" sldId="2147483648"/>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ac:spMk id="3"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ac:spMk id="4"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ac:spMk id="5"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ac:spMk id="6" creationId="{00000000-0000-0000-0000-000000000000}"/>
          </ac:spMkLst>
        </pc:spChg>
        <pc:sldLayoutChg chg="modSp">
          <pc:chgData name="Sandra Huston" userId="1dc2bdff-b8ea-43f7-a264-c913f32c140d" providerId="ADAL" clId="{7ECD06E4-F4AD-4774-BB8C-0AD3DA29B444}" dt="2022-06-11T06:58:40.018" v="1038"/>
          <pc:sldLayoutMkLst>
            <pc:docMk/>
            <pc:sldMasterMk cId="2870369247" sldId="2147483648"/>
            <pc:sldLayoutMk cId="2270852823" sldId="2147483649"/>
          </pc:sldLayoutMkLst>
          <pc:spChg chg="mod">
            <ac:chgData name="Sandra Huston" userId="1dc2bdff-b8ea-43f7-a264-c913f32c140d" providerId="ADAL" clId="{7ECD06E4-F4AD-4774-BB8C-0AD3DA29B444}" dt="2022-06-11T06:58:40.018" v="1038"/>
            <ac:spMkLst>
              <pc:docMk/>
              <pc:sldMasterMk cId="2870369247" sldId="2147483648"/>
              <pc:sldLayoutMk cId="2270852823" sldId="2147483649"/>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2270852823" sldId="2147483649"/>
              <ac:spMk id="3"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1073153136" sldId="2147483651"/>
          </pc:sldLayoutMkLst>
          <pc:spChg chg="mod">
            <ac:chgData name="Sandra Huston" userId="1dc2bdff-b8ea-43f7-a264-c913f32c140d" providerId="ADAL" clId="{7ECD06E4-F4AD-4774-BB8C-0AD3DA29B444}" dt="2022-06-11T06:58:40.018" v="1038"/>
            <ac:spMkLst>
              <pc:docMk/>
              <pc:sldMasterMk cId="2870369247" sldId="2147483648"/>
              <pc:sldLayoutMk cId="1073153136" sldId="2147483651"/>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1073153136" sldId="2147483651"/>
              <ac:spMk id="3"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819292698" sldId="2147483652"/>
          </pc:sldLayoutMkLst>
          <pc:spChg chg="mod">
            <ac:chgData name="Sandra Huston" userId="1dc2bdff-b8ea-43f7-a264-c913f32c140d" providerId="ADAL" clId="{7ECD06E4-F4AD-4774-BB8C-0AD3DA29B444}" dt="2022-06-11T06:58:40.018" v="1038"/>
            <ac:spMkLst>
              <pc:docMk/>
              <pc:sldMasterMk cId="2870369247" sldId="2147483648"/>
              <pc:sldLayoutMk cId="819292698" sldId="2147483652"/>
              <ac:spMk id="3"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819292698" sldId="2147483652"/>
              <ac:spMk id="4"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4229762234" sldId="2147483653"/>
          </pc:sldLayoutMkLst>
          <pc:spChg chg="mod">
            <ac:chgData name="Sandra Huston" userId="1dc2bdff-b8ea-43f7-a264-c913f32c140d" providerId="ADAL" clId="{7ECD06E4-F4AD-4774-BB8C-0AD3DA29B444}" dt="2022-06-11T06:58:40.018" v="1038"/>
            <ac:spMkLst>
              <pc:docMk/>
              <pc:sldMasterMk cId="2870369247" sldId="2147483648"/>
              <pc:sldLayoutMk cId="4229762234" sldId="2147483653"/>
              <ac:spMk id="3"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4229762234" sldId="2147483653"/>
              <ac:spMk id="4"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4229762234" sldId="2147483653"/>
              <ac:spMk id="5"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4229762234" sldId="2147483653"/>
              <ac:spMk id="6"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1398971814" sldId="2147483656"/>
          </pc:sldLayoutMkLst>
          <pc:spChg chg="mod">
            <ac:chgData name="Sandra Huston" userId="1dc2bdff-b8ea-43f7-a264-c913f32c140d" providerId="ADAL" clId="{7ECD06E4-F4AD-4774-BB8C-0AD3DA29B444}" dt="2022-06-11T06:58:40.018" v="1038"/>
            <ac:spMkLst>
              <pc:docMk/>
              <pc:sldMasterMk cId="2870369247" sldId="2147483648"/>
              <pc:sldLayoutMk cId="1398971814" sldId="2147483656"/>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1398971814" sldId="2147483656"/>
              <ac:spMk id="3"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1398971814" sldId="2147483656"/>
              <ac:spMk id="4"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3426501153" sldId="2147483657"/>
          </pc:sldLayoutMkLst>
          <pc:spChg chg="mod">
            <ac:chgData name="Sandra Huston" userId="1dc2bdff-b8ea-43f7-a264-c913f32c140d" providerId="ADAL" clId="{7ECD06E4-F4AD-4774-BB8C-0AD3DA29B444}" dt="2022-06-11T06:58:40.018" v="1038"/>
            <ac:spMkLst>
              <pc:docMk/>
              <pc:sldMasterMk cId="2870369247" sldId="2147483648"/>
              <pc:sldLayoutMk cId="3426501153" sldId="2147483657"/>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3426501153" sldId="2147483657"/>
              <ac:spMk id="3"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3426501153" sldId="2147483657"/>
              <ac:spMk id="4" creationId="{00000000-0000-0000-0000-000000000000}"/>
            </ac:spMkLst>
          </pc:spChg>
        </pc:sldLayoutChg>
        <pc:sldLayoutChg chg="modSp">
          <pc:chgData name="Sandra Huston" userId="1dc2bdff-b8ea-43f7-a264-c913f32c140d" providerId="ADAL" clId="{7ECD06E4-F4AD-4774-BB8C-0AD3DA29B444}" dt="2022-06-11T06:58:40.018" v="1038"/>
          <pc:sldLayoutMkLst>
            <pc:docMk/>
            <pc:sldMasterMk cId="2870369247" sldId="2147483648"/>
            <pc:sldLayoutMk cId="3790893914" sldId="2147483659"/>
          </pc:sldLayoutMkLst>
          <pc:spChg chg="mod">
            <ac:chgData name="Sandra Huston" userId="1dc2bdff-b8ea-43f7-a264-c913f32c140d" providerId="ADAL" clId="{7ECD06E4-F4AD-4774-BB8C-0AD3DA29B444}" dt="2022-06-11T06:58:40.018" v="1038"/>
            <ac:spMkLst>
              <pc:docMk/>
              <pc:sldMasterMk cId="2870369247" sldId="2147483648"/>
              <pc:sldLayoutMk cId="3790893914" sldId="2147483659"/>
              <ac:spMk id="2" creationId="{00000000-0000-0000-0000-000000000000}"/>
            </ac:spMkLst>
          </pc:spChg>
          <pc:spChg chg="mod">
            <ac:chgData name="Sandra Huston" userId="1dc2bdff-b8ea-43f7-a264-c913f32c140d" providerId="ADAL" clId="{7ECD06E4-F4AD-4774-BB8C-0AD3DA29B444}" dt="2022-06-11T06:58:40.018" v="1038"/>
            <ac:spMkLst>
              <pc:docMk/>
              <pc:sldMasterMk cId="2870369247" sldId="2147483648"/>
              <pc:sldLayoutMk cId="3790893914" sldId="2147483659"/>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24CEF-2B43-426B-805C-454E83A44FA0}" type="doc">
      <dgm:prSet loTypeId="urn:microsoft.com/office/officeart/2011/layout/TabList" loCatId="list" qsTypeId="urn:microsoft.com/office/officeart/2005/8/quickstyle/3d5" qsCatId="3D" csTypeId="urn:microsoft.com/office/officeart/2005/8/colors/accent0_1" csCatId="mainScheme" phldr="1"/>
      <dgm:spPr/>
      <dgm:t>
        <a:bodyPr/>
        <a:lstStyle/>
        <a:p>
          <a:endParaRPr lang="en-US"/>
        </a:p>
      </dgm:t>
    </dgm:pt>
    <dgm:pt modelId="{7491BEB1-6FC1-4379-BEA3-1292D4F70732}">
      <dgm:prSet phldrT="[Text]"/>
      <dgm:spPr/>
      <dgm:t>
        <a:bodyPr/>
        <a:lstStyle/>
        <a:p>
          <a:pPr algn="l">
            <a:buNone/>
          </a:pPr>
          <a:r>
            <a:rPr lang="en-US" b="1" dirty="0"/>
            <a:t>“I didn’t know . . .”</a:t>
          </a:r>
          <a:r>
            <a:rPr lang="en-US" i="1" dirty="0"/>
            <a:t> </a:t>
          </a:r>
          <a:endParaRPr lang="en-US" dirty="0"/>
        </a:p>
      </dgm:t>
    </dgm:pt>
    <dgm:pt modelId="{180DE86A-B2D9-4B47-BAAB-F31E8B654328}" type="parTrans" cxnId="{074D27FE-C85D-40AD-A507-6C5DFC78DFB4}">
      <dgm:prSet/>
      <dgm:spPr/>
      <dgm:t>
        <a:bodyPr/>
        <a:lstStyle/>
        <a:p>
          <a:endParaRPr lang="en-US"/>
        </a:p>
      </dgm:t>
    </dgm:pt>
    <dgm:pt modelId="{9AE5DFD4-42BC-408F-A25B-4E69DED3A329}" type="sibTrans" cxnId="{074D27FE-C85D-40AD-A507-6C5DFC78DFB4}">
      <dgm:prSet/>
      <dgm:spPr/>
      <dgm:t>
        <a:bodyPr/>
        <a:lstStyle/>
        <a:p>
          <a:endParaRPr lang="en-US"/>
        </a:p>
      </dgm:t>
    </dgm:pt>
    <dgm:pt modelId="{A3594696-BA49-46D1-A9BB-EE624488F02B}">
      <dgm:prSet phldrT="[Text]"/>
      <dgm:spPr/>
      <dgm:t>
        <a:bodyPr/>
        <a:lstStyle/>
        <a:p>
          <a:pPr algn="l">
            <a:buNone/>
          </a:pPr>
          <a:r>
            <a:rPr lang="en-US" b="1" dirty="0"/>
            <a:t>“I’m good . . . He’s forgiving.”</a:t>
          </a:r>
          <a:endParaRPr lang="en-US" dirty="0"/>
        </a:p>
      </dgm:t>
    </dgm:pt>
    <dgm:pt modelId="{7346D290-18AA-4962-BDF8-7AC6739137A4}" type="parTrans" cxnId="{6FD6228F-3CC7-49D7-90B0-957FFC4C3163}">
      <dgm:prSet/>
      <dgm:spPr/>
      <dgm:t>
        <a:bodyPr/>
        <a:lstStyle/>
        <a:p>
          <a:endParaRPr lang="en-US"/>
        </a:p>
      </dgm:t>
    </dgm:pt>
    <dgm:pt modelId="{BA1801B6-513A-48C0-A981-9B4EFD3A999C}" type="sibTrans" cxnId="{6FD6228F-3CC7-49D7-90B0-957FFC4C3163}">
      <dgm:prSet/>
      <dgm:spPr/>
      <dgm:t>
        <a:bodyPr/>
        <a:lstStyle/>
        <a:p>
          <a:endParaRPr lang="en-US"/>
        </a:p>
      </dgm:t>
    </dgm:pt>
    <dgm:pt modelId="{B20B74F0-A733-414E-A87A-C8CDB5CE05C2}">
      <dgm:prSet phldrT="[Text]"/>
      <dgm:spPr/>
      <dgm:t>
        <a:bodyPr/>
        <a:lstStyle/>
        <a:p>
          <a:pPr algn="l">
            <a:buNone/>
          </a:pPr>
          <a:r>
            <a:rPr lang="en-US" b="1" dirty="0"/>
            <a:t>“He didn’t tell me </a:t>
          </a:r>
          <a:r>
            <a:rPr lang="en-US" b="1" i="1" dirty="0"/>
            <a:t>NOT</a:t>
          </a:r>
          <a:r>
            <a:rPr lang="en-US" b="1" dirty="0"/>
            <a:t> to do it!”	</a:t>
          </a:r>
          <a:endParaRPr lang="en-US" dirty="0"/>
        </a:p>
      </dgm:t>
    </dgm:pt>
    <dgm:pt modelId="{FFDAE096-F621-4517-AE9F-E8E67CA10C35}" type="parTrans" cxnId="{7AF6EB1C-5C2A-4671-AA57-7F00DEBC1F96}">
      <dgm:prSet/>
      <dgm:spPr/>
      <dgm:t>
        <a:bodyPr/>
        <a:lstStyle/>
        <a:p>
          <a:endParaRPr lang="en-US"/>
        </a:p>
      </dgm:t>
    </dgm:pt>
    <dgm:pt modelId="{327019D2-89F7-47FC-881B-66F3A30FC404}" type="sibTrans" cxnId="{7AF6EB1C-5C2A-4671-AA57-7F00DEBC1F96}">
      <dgm:prSet/>
      <dgm:spPr/>
      <dgm:t>
        <a:bodyPr/>
        <a:lstStyle/>
        <a:p>
          <a:endParaRPr lang="en-US"/>
        </a:p>
      </dgm:t>
    </dgm:pt>
    <dgm:pt modelId="{99180BAD-8088-436E-A117-CBAD3652EB69}">
      <dgm:prSet phldrT="[Text]" custT="1"/>
      <dgm:spPr/>
      <dgm:t>
        <a:bodyPr anchor="t"/>
        <a:lstStyle/>
        <a:p>
          <a:pPr>
            <a:buNone/>
          </a:pPr>
          <a:r>
            <a:rPr lang="en-US" sz="2400" i="1" dirty="0"/>
            <a:t>Remember Nadab and Abihu in </a:t>
          </a:r>
          <a:r>
            <a:rPr lang="en-US" sz="2400" b="1" dirty="0"/>
            <a:t>Leviticus 10:1-2</a:t>
          </a:r>
          <a:endParaRPr lang="en-US" sz="2400" dirty="0"/>
        </a:p>
      </dgm:t>
    </dgm:pt>
    <dgm:pt modelId="{D1E27FAF-05B9-462C-AB8A-231392FDF986}" type="parTrans" cxnId="{E7B879D5-7D57-4C44-A92F-74168152CC18}">
      <dgm:prSet/>
      <dgm:spPr/>
      <dgm:t>
        <a:bodyPr/>
        <a:lstStyle/>
        <a:p>
          <a:endParaRPr lang="en-US"/>
        </a:p>
      </dgm:t>
    </dgm:pt>
    <dgm:pt modelId="{97DAA637-9781-4862-B8FC-470F435D6D4D}" type="sibTrans" cxnId="{E7B879D5-7D57-4C44-A92F-74168152CC18}">
      <dgm:prSet/>
      <dgm:spPr/>
      <dgm:t>
        <a:bodyPr/>
        <a:lstStyle/>
        <a:p>
          <a:endParaRPr lang="en-US"/>
        </a:p>
      </dgm:t>
    </dgm:pt>
    <dgm:pt modelId="{7A711CC7-AB77-4073-9DEF-3B63C487F6FD}">
      <dgm:prSet phldrT="[Text]"/>
      <dgm:spPr/>
      <dgm:t>
        <a:bodyPr/>
        <a:lstStyle/>
        <a:p>
          <a:pPr algn="l">
            <a:buNone/>
          </a:pPr>
          <a:r>
            <a:rPr lang="en-US" b="1" dirty="0"/>
            <a:t>“God knows my heart!”</a:t>
          </a:r>
          <a:endParaRPr lang="en-US" dirty="0"/>
        </a:p>
      </dgm:t>
    </dgm:pt>
    <dgm:pt modelId="{75CBB3F7-798E-48D5-B9A2-891724AC4E4B}" type="parTrans" cxnId="{A34F03B5-AD4A-423F-B0F5-3B9DF9B9769F}">
      <dgm:prSet/>
      <dgm:spPr/>
      <dgm:t>
        <a:bodyPr/>
        <a:lstStyle/>
        <a:p>
          <a:endParaRPr lang="en-US"/>
        </a:p>
      </dgm:t>
    </dgm:pt>
    <dgm:pt modelId="{F90B217C-EA46-492E-A386-2A24D320C983}" type="sibTrans" cxnId="{A34F03B5-AD4A-423F-B0F5-3B9DF9B9769F}">
      <dgm:prSet/>
      <dgm:spPr/>
      <dgm:t>
        <a:bodyPr/>
        <a:lstStyle/>
        <a:p>
          <a:endParaRPr lang="en-US"/>
        </a:p>
      </dgm:t>
    </dgm:pt>
    <dgm:pt modelId="{07B5C0C0-486E-474F-A2C0-8AB29593DEAD}">
      <dgm:prSet/>
      <dgm:spPr/>
      <dgm:t>
        <a:bodyPr/>
        <a:lstStyle/>
        <a:p>
          <a:endParaRPr lang="en-US"/>
        </a:p>
      </dgm:t>
    </dgm:pt>
    <dgm:pt modelId="{29B143E5-7856-4D2A-8D61-B1E512C6E497}" type="parTrans" cxnId="{5FACCF03-D6A7-4064-89F2-ACB4EDFEE024}">
      <dgm:prSet/>
      <dgm:spPr/>
      <dgm:t>
        <a:bodyPr/>
        <a:lstStyle/>
        <a:p>
          <a:endParaRPr lang="en-US"/>
        </a:p>
      </dgm:t>
    </dgm:pt>
    <dgm:pt modelId="{CC534BA5-50A3-46DE-AF23-C329A27A2D8B}" type="sibTrans" cxnId="{5FACCF03-D6A7-4064-89F2-ACB4EDFEE024}">
      <dgm:prSet/>
      <dgm:spPr/>
      <dgm:t>
        <a:bodyPr/>
        <a:lstStyle/>
        <a:p>
          <a:endParaRPr lang="en-US"/>
        </a:p>
      </dgm:t>
    </dgm:pt>
    <dgm:pt modelId="{933B0F8A-DBDB-45CA-97A8-658E544FF56C}" type="pres">
      <dgm:prSet presAssocID="{A4524CEF-2B43-426B-805C-454E83A44FA0}" presName="Name0" presStyleCnt="0">
        <dgm:presLayoutVars>
          <dgm:chMax/>
          <dgm:chPref val="3"/>
          <dgm:dir/>
          <dgm:animOne val="branch"/>
          <dgm:animLvl val="lvl"/>
        </dgm:presLayoutVars>
      </dgm:prSet>
      <dgm:spPr/>
      <dgm:t>
        <a:bodyPr/>
        <a:lstStyle/>
        <a:p>
          <a:endParaRPr lang="en-US"/>
        </a:p>
      </dgm:t>
    </dgm:pt>
    <dgm:pt modelId="{F708151D-FD30-47B6-BBB7-FD9769204CFF}" type="pres">
      <dgm:prSet presAssocID="{7491BEB1-6FC1-4379-BEA3-1292D4F70732}" presName="composite" presStyleCnt="0"/>
      <dgm:spPr/>
    </dgm:pt>
    <dgm:pt modelId="{9144E80B-9F23-4BDF-9BE6-35F3F82B097C}" type="pres">
      <dgm:prSet presAssocID="{7491BEB1-6FC1-4379-BEA3-1292D4F70732}" presName="FirstChild" presStyleLbl="revTx" presStyleIdx="0" presStyleCnt="4" custLinFactNeighborX="-1230" custLinFactNeighborY="-6379">
        <dgm:presLayoutVars>
          <dgm:chMax val="0"/>
          <dgm:chPref val="0"/>
          <dgm:bulletEnabled val="1"/>
        </dgm:presLayoutVars>
      </dgm:prSet>
      <dgm:spPr/>
    </dgm:pt>
    <dgm:pt modelId="{9D4D7D7D-6A9F-44B3-9D13-E2CF746DA70C}" type="pres">
      <dgm:prSet presAssocID="{7491BEB1-6FC1-4379-BEA3-1292D4F70732}" presName="Parent" presStyleLbl="alignNode1" presStyleIdx="0" presStyleCnt="4" custScaleX="187377" custScaleY="50843" custLinFactNeighborX="21844" custLinFactNeighborY="-23">
        <dgm:presLayoutVars>
          <dgm:chMax val="3"/>
          <dgm:chPref val="3"/>
          <dgm:bulletEnabled val="1"/>
        </dgm:presLayoutVars>
      </dgm:prSet>
      <dgm:spPr/>
      <dgm:t>
        <a:bodyPr/>
        <a:lstStyle/>
        <a:p>
          <a:endParaRPr lang="en-US"/>
        </a:p>
      </dgm:t>
    </dgm:pt>
    <dgm:pt modelId="{02121839-3FCE-4A8C-AFEA-D7BD942F0A5D}" type="pres">
      <dgm:prSet presAssocID="{7491BEB1-6FC1-4379-BEA3-1292D4F70732}" presName="Accent" presStyleLbl="parChTrans1D1" presStyleIdx="0" presStyleCnt="4" custLinFactY="-400000" custLinFactNeighborX="-6107" custLinFactNeighborY="-427803"/>
      <dgm:spPr/>
    </dgm:pt>
    <dgm:pt modelId="{62A3D3C4-0739-454C-BEDE-1BE25FD6EC5F}" type="pres">
      <dgm:prSet presAssocID="{9AE5DFD4-42BC-408F-A25B-4E69DED3A329}" presName="sibTrans" presStyleCnt="0"/>
      <dgm:spPr/>
    </dgm:pt>
    <dgm:pt modelId="{000CBB8F-5266-4828-9BFE-C6AD94F1674E}" type="pres">
      <dgm:prSet presAssocID="{A3594696-BA49-46D1-A9BB-EE624488F02B}" presName="composite" presStyleCnt="0"/>
      <dgm:spPr/>
    </dgm:pt>
    <dgm:pt modelId="{11502D09-B322-44A4-AD60-8D4CEA8F0CEA}" type="pres">
      <dgm:prSet presAssocID="{A3594696-BA49-46D1-A9BB-EE624488F02B}" presName="FirstChild" presStyleLbl="revTx" presStyleIdx="1" presStyleCnt="4" custLinFactNeighborX="35562" custLinFactNeighborY="-28953">
        <dgm:presLayoutVars>
          <dgm:chMax val="0"/>
          <dgm:chPref val="0"/>
          <dgm:bulletEnabled val="1"/>
        </dgm:presLayoutVars>
      </dgm:prSet>
      <dgm:spPr/>
    </dgm:pt>
    <dgm:pt modelId="{53EA3246-A5D6-445B-9346-14CE51F60AEB}" type="pres">
      <dgm:prSet presAssocID="{A3594696-BA49-46D1-A9BB-EE624488F02B}" presName="Parent" presStyleLbl="alignNode1" presStyleIdx="1" presStyleCnt="4" custScaleX="234779" custScaleY="47744" custLinFactNeighborX="33959" custLinFactNeighborY="-36930">
        <dgm:presLayoutVars>
          <dgm:chMax val="3"/>
          <dgm:chPref val="3"/>
          <dgm:bulletEnabled val="1"/>
        </dgm:presLayoutVars>
      </dgm:prSet>
      <dgm:spPr/>
      <dgm:t>
        <a:bodyPr/>
        <a:lstStyle/>
        <a:p>
          <a:endParaRPr lang="en-US"/>
        </a:p>
      </dgm:t>
    </dgm:pt>
    <dgm:pt modelId="{686F4FF9-B660-4EE6-8DA1-ADA035FA26A6}" type="pres">
      <dgm:prSet presAssocID="{A3594696-BA49-46D1-A9BB-EE624488F02B}" presName="Accent" presStyleLbl="parChTrans1D1" presStyleIdx="1" presStyleCnt="4" custLinFactY="-1000000" custLinFactNeighborX="-11145" custLinFactNeighborY="-1042028"/>
      <dgm:spPr/>
    </dgm:pt>
    <dgm:pt modelId="{C8734143-52A9-46E3-B7EF-7FE0AB0FB3DB}" type="pres">
      <dgm:prSet presAssocID="{BA1801B6-513A-48C0-A981-9B4EFD3A999C}" presName="sibTrans" presStyleCnt="0"/>
      <dgm:spPr/>
    </dgm:pt>
    <dgm:pt modelId="{269A98FB-17E5-47B3-8A4C-02CAC502F288}" type="pres">
      <dgm:prSet presAssocID="{B20B74F0-A733-414E-A87A-C8CDB5CE05C2}" presName="composite" presStyleCnt="0"/>
      <dgm:spPr/>
    </dgm:pt>
    <dgm:pt modelId="{94F24A6A-A796-4CD2-A1FD-46DC6659FD8B}" type="pres">
      <dgm:prSet presAssocID="{B20B74F0-A733-414E-A87A-C8CDB5CE05C2}" presName="FirstChild" presStyleLbl="revTx" presStyleIdx="2" presStyleCnt="4" custScaleX="135135" custScaleY="50974" custLinFactNeighborX="-19179" custLinFactNeighborY="-2912">
        <dgm:presLayoutVars>
          <dgm:chMax val="0"/>
          <dgm:chPref val="0"/>
          <dgm:bulletEnabled val="1"/>
        </dgm:presLayoutVars>
      </dgm:prSet>
      <dgm:spPr/>
      <dgm:t>
        <a:bodyPr/>
        <a:lstStyle/>
        <a:p>
          <a:endParaRPr lang="en-US"/>
        </a:p>
      </dgm:t>
    </dgm:pt>
    <dgm:pt modelId="{CC733E44-D85E-42A5-AC26-EFF5996DA6E4}" type="pres">
      <dgm:prSet presAssocID="{B20B74F0-A733-414E-A87A-C8CDB5CE05C2}" presName="Parent" presStyleLbl="alignNode1" presStyleIdx="2" presStyleCnt="4" custScaleX="238069" custScaleY="50974" custLinFactNeighborX="61161" custLinFactNeighborY="-56213">
        <dgm:presLayoutVars>
          <dgm:chMax val="3"/>
          <dgm:chPref val="3"/>
          <dgm:bulletEnabled val="1"/>
        </dgm:presLayoutVars>
      </dgm:prSet>
      <dgm:spPr/>
      <dgm:t>
        <a:bodyPr/>
        <a:lstStyle/>
        <a:p>
          <a:endParaRPr lang="en-US"/>
        </a:p>
      </dgm:t>
    </dgm:pt>
    <dgm:pt modelId="{BC6E3AFA-607A-4CE2-A881-76B967E0DABB}" type="pres">
      <dgm:prSet presAssocID="{B20B74F0-A733-414E-A87A-C8CDB5CE05C2}" presName="Accent" presStyleLbl="parChTrans1D1" presStyleIdx="2" presStyleCnt="4" custLinFactY="-400000" custLinFactNeighborX="-1709" custLinFactNeighborY="-496965"/>
      <dgm:spPr/>
    </dgm:pt>
    <dgm:pt modelId="{15D9ACE2-CBD5-4103-94A6-1D88A8B73F97}" type="pres">
      <dgm:prSet presAssocID="{327019D2-89F7-47FC-881B-66F3A30FC404}" presName="sibTrans" presStyleCnt="0"/>
      <dgm:spPr/>
    </dgm:pt>
    <dgm:pt modelId="{8BF49302-0F0E-4524-9CEA-E41ACFC0A18D}" type="pres">
      <dgm:prSet presAssocID="{7A711CC7-AB77-4073-9DEF-3B63C487F6FD}" presName="composite" presStyleCnt="0"/>
      <dgm:spPr/>
    </dgm:pt>
    <dgm:pt modelId="{7E787A26-625C-4394-8BF9-359C56DA9449}" type="pres">
      <dgm:prSet presAssocID="{7A711CC7-AB77-4073-9DEF-3B63C487F6FD}" presName="FirstChild" presStyleLbl="revTx" presStyleIdx="3" presStyleCnt="4">
        <dgm:presLayoutVars>
          <dgm:chMax val="0"/>
          <dgm:chPref val="0"/>
          <dgm:bulletEnabled val="1"/>
        </dgm:presLayoutVars>
      </dgm:prSet>
      <dgm:spPr/>
      <dgm:t>
        <a:bodyPr/>
        <a:lstStyle/>
        <a:p>
          <a:endParaRPr lang="en-US"/>
        </a:p>
      </dgm:t>
    </dgm:pt>
    <dgm:pt modelId="{154343F6-1CF0-4595-A8CB-DA8A31BF0DD2}" type="pres">
      <dgm:prSet presAssocID="{7A711CC7-AB77-4073-9DEF-3B63C487F6FD}" presName="Parent" presStyleLbl="alignNode1" presStyleIdx="3" presStyleCnt="4" custScaleX="169379" custScaleY="53013" custLinFactNeighborX="20632" custLinFactNeighborY="-53590">
        <dgm:presLayoutVars>
          <dgm:chMax val="3"/>
          <dgm:chPref val="3"/>
          <dgm:bulletEnabled val="1"/>
        </dgm:presLayoutVars>
      </dgm:prSet>
      <dgm:spPr/>
      <dgm:t>
        <a:bodyPr/>
        <a:lstStyle/>
        <a:p>
          <a:endParaRPr lang="en-US"/>
        </a:p>
      </dgm:t>
    </dgm:pt>
    <dgm:pt modelId="{C9F0556F-064E-4EFE-86B0-81D77DC477E3}" type="pres">
      <dgm:prSet presAssocID="{7A711CC7-AB77-4073-9DEF-3B63C487F6FD}" presName="Accent" presStyleLbl="parChTrans1D1" presStyleIdx="3" presStyleCnt="4" custLinFactY="-1232997" custLinFactNeighborX="-4510" custLinFactNeighborY="-1300000"/>
      <dgm:spPr/>
    </dgm:pt>
  </dgm:ptLst>
  <dgm:cxnLst>
    <dgm:cxn modelId="{6FD6228F-3CC7-49D7-90B0-957FFC4C3163}" srcId="{A4524CEF-2B43-426B-805C-454E83A44FA0}" destId="{A3594696-BA49-46D1-A9BB-EE624488F02B}" srcOrd="1" destOrd="0" parTransId="{7346D290-18AA-4962-BDF8-7AC6739137A4}" sibTransId="{BA1801B6-513A-48C0-A981-9B4EFD3A999C}"/>
    <dgm:cxn modelId="{A34F03B5-AD4A-423F-B0F5-3B9DF9B9769F}" srcId="{A4524CEF-2B43-426B-805C-454E83A44FA0}" destId="{7A711CC7-AB77-4073-9DEF-3B63C487F6FD}" srcOrd="3" destOrd="0" parTransId="{75CBB3F7-798E-48D5-B9A2-891724AC4E4B}" sibTransId="{F90B217C-EA46-492E-A386-2A24D320C983}"/>
    <dgm:cxn modelId="{BD541E2F-1422-4B20-A476-E1FF7528E550}" type="presOf" srcId="{B20B74F0-A733-414E-A87A-C8CDB5CE05C2}" destId="{CC733E44-D85E-42A5-AC26-EFF5996DA6E4}" srcOrd="0" destOrd="0" presId="urn:microsoft.com/office/officeart/2011/layout/TabList"/>
    <dgm:cxn modelId="{E7B879D5-7D57-4C44-A92F-74168152CC18}" srcId="{B20B74F0-A733-414E-A87A-C8CDB5CE05C2}" destId="{99180BAD-8088-436E-A117-CBAD3652EB69}" srcOrd="0" destOrd="0" parTransId="{D1E27FAF-05B9-462C-AB8A-231392FDF986}" sibTransId="{97DAA637-9781-4862-B8FC-470F435D6D4D}"/>
    <dgm:cxn modelId="{462D10B2-E805-46F5-980C-AE54C2709AFF}" type="presOf" srcId="{07B5C0C0-486E-474F-A2C0-8AB29593DEAD}" destId="{7E787A26-625C-4394-8BF9-359C56DA9449}" srcOrd="0" destOrd="0" presId="urn:microsoft.com/office/officeart/2011/layout/TabList"/>
    <dgm:cxn modelId="{F5F33E3E-AD0C-4130-800E-7DE622CE482A}" type="presOf" srcId="{7A711CC7-AB77-4073-9DEF-3B63C487F6FD}" destId="{154343F6-1CF0-4595-A8CB-DA8A31BF0DD2}" srcOrd="0" destOrd="0" presId="urn:microsoft.com/office/officeart/2011/layout/TabList"/>
    <dgm:cxn modelId="{9A83DC65-6ED1-457A-9048-D5AF9D940DD3}" type="presOf" srcId="{A3594696-BA49-46D1-A9BB-EE624488F02B}" destId="{53EA3246-A5D6-445B-9346-14CE51F60AEB}" srcOrd="0" destOrd="0" presId="urn:microsoft.com/office/officeart/2011/layout/TabList"/>
    <dgm:cxn modelId="{14CAE230-7502-4123-A135-2CECDF9D2ADC}" type="presOf" srcId="{99180BAD-8088-436E-A117-CBAD3652EB69}" destId="{94F24A6A-A796-4CD2-A1FD-46DC6659FD8B}" srcOrd="0" destOrd="0" presId="urn:microsoft.com/office/officeart/2011/layout/TabList"/>
    <dgm:cxn modelId="{5FACCF03-D6A7-4064-89F2-ACB4EDFEE024}" srcId="{7A711CC7-AB77-4073-9DEF-3B63C487F6FD}" destId="{07B5C0C0-486E-474F-A2C0-8AB29593DEAD}" srcOrd="0" destOrd="0" parTransId="{29B143E5-7856-4D2A-8D61-B1E512C6E497}" sibTransId="{CC534BA5-50A3-46DE-AF23-C329A27A2D8B}"/>
    <dgm:cxn modelId="{99E00CAF-92BA-429D-B4CC-F4F9F8348E53}" type="presOf" srcId="{7491BEB1-6FC1-4379-BEA3-1292D4F70732}" destId="{9D4D7D7D-6A9F-44B3-9D13-E2CF746DA70C}" srcOrd="0" destOrd="0" presId="urn:microsoft.com/office/officeart/2011/layout/TabList"/>
    <dgm:cxn modelId="{7AF6EB1C-5C2A-4671-AA57-7F00DEBC1F96}" srcId="{A4524CEF-2B43-426B-805C-454E83A44FA0}" destId="{B20B74F0-A733-414E-A87A-C8CDB5CE05C2}" srcOrd="2" destOrd="0" parTransId="{FFDAE096-F621-4517-AE9F-E8E67CA10C35}" sibTransId="{327019D2-89F7-47FC-881B-66F3A30FC404}"/>
    <dgm:cxn modelId="{C98039B0-B59D-488A-B4A6-2CF712E5924B}" type="presOf" srcId="{A4524CEF-2B43-426B-805C-454E83A44FA0}" destId="{933B0F8A-DBDB-45CA-97A8-658E544FF56C}" srcOrd="0" destOrd="0" presId="urn:microsoft.com/office/officeart/2011/layout/TabList"/>
    <dgm:cxn modelId="{074D27FE-C85D-40AD-A507-6C5DFC78DFB4}" srcId="{A4524CEF-2B43-426B-805C-454E83A44FA0}" destId="{7491BEB1-6FC1-4379-BEA3-1292D4F70732}" srcOrd="0" destOrd="0" parTransId="{180DE86A-B2D9-4B47-BAAB-F31E8B654328}" sibTransId="{9AE5DFD4-42BC-408F-A25B-4E69DED3A329}"/>
    <dgm:cxn modelId="{1BF5B563-53B7-4B02-9F8F-A72FBCE13B96}" type="presParOf" srcId="{933B0F8A-DBDB-45CA-97A8-658E544FF56C}" destId="{F708151D-FD30-47B6-BBB7-FD9769204CFF}" srcOrd="0" destOrd="0" presId="urn:microsoft.com/office/officeart/2011/layout/TabList"/>
    <dgm:cxn modelId="{899E45D0-3E15-4787-86BF-67D6E3F750DC}" type="presParOf" srcId="{F708151D-FD30-47B6-BBB7-FD9769204CFF}" destId="{9144E80B-9F23-4BDF-9BE6-35F3F82B097C}" srcOrd="0" destOrd="0" presId="urn:microsoft.com/office/officeart/2011/layout/TabList"/>
    <dgm:cxn modelId="{1D7730C3-8869-4CEB-BEF6-DB408EE0303B}" type="presParOf" srcId="{F708151D-FD30-47B6-BBB7-FD9769204CFF}" destId="{9D4D7D7D-6A9F-44B3-9D13-E2CF746DA70C}" srcOrd="1" destOrd="0" presId="urn:microsoft.com/office/officeart/2011/layout/TabList"/>
    <dgm:cxn modelId="{385AA29F-75BF-4D56-90B5-DB718B1F4AE3}" type="presParOf" srcId="{F708151D-FD30-47B6-BBB7-FD9769204CFF}" destId="{02121839-3FCE-4A8C-AFEA-D7BD942F0A5D}" srcOrd="2" destOrd="0" presId="urn:microsoft.com/office/officeart/2011/layout/TabList"/>
    <dgm:cxn modelId="{CAFDE442-58DC-470A-8934-B8A703DF4EA2}" type="presParOf" srcId="{933B0F8A-DBDB-45CA-97A8-658E544FF56C}" destId="{62A3D3C4-0739-454C-BEDE-1BE25FD6EC5F}" srcOrd="1" destOrd="0" presId="urn:microsoft.com/office/officeart/2011/layout/TabList"/>
    <dgm:cxn modelId="{AE285EC9-DD46-4A80-9DD1-BB3DE52BF782}" type="presParOf" srcId="{933B0F8A-DBDB-45CA-97A8-658E544FF56C}" destId="{000CBB8F-5266-4828-9BFE-C6AD94F1674E}" srcOrd="2" destOrd="0" presId="urn:microsoft.com/office/officeart/2011/layout/TabList"/>
    <dgm:cxn modelId="{72EC7470-04FB-467E-850C-6F646E0E6EE8}" type="presParOf" srcId="{000CBB8F-5266-4828-9BFE-C6AD94F1674E}" destId="{11502D09-B322-44A4-AD60-8D4CEA8F0CEA}" srcOrd="0" destOrd="0" presId="urn:microsoft.com/office/officeart/2011/layout/TabList"/>
    <dgm:cxn modelId="{F0493BFD-0B97-4710-8EA9-C03EAD279891}" type="presParOf" srcId="{000CBB8F-5266-4828-9BFE-C6AD94F1674E}" destId="{53EA3246-A5D6-445B-9346-14CE51F60AEB}" srcOrd="1" destOrd="0" presId="urn:microsoft.com/office/officeart/2011/layout/TabList"/>
    <dgm:cxn modelId="{9744F0A6-4C93-4D83-BF51-E30A82344B70}" type="presParOf" srcId="{000CBB8F-5266-4828-9BFE-C6AD94F1674E}" destId="{686F4FF9-B660-4EE6-8DA1-ADA035FA26A6}" srcOrd="2" destOrd="0" presId="urn:microsoft.com/office/officeart/2011/layout/TabList"/>
    <dgm:cxn modelId="{4B715F7F-D2E6-4696-AB27-9F9FDBD4D4A9}" type="presParOf" srcId="{933B0F8A-DBDB-45CA-97A8-658E544FF56C}" destId="{C8734143-52A9-46E3-B7EF-7FE0AB0FB3DB}" srcOrd="3" destOrd="0" presId="urn:microsoft.com/office/officeart/2011/layout/TabList"/>
    <dgm:cxn modelId="{CAA88996-3283-4162-A5C2-1470C93EA3CE}" type="presParOf" srcId="{933B0F8A-DBDB-45CA-97A8-658E544FF56C}" destId="{269A98FB-17E5-47B3-8A4C-02CAC502F288}" srcOrd="4" destOrd="0" presId="urn:microsoft.com/office/officeart/2011/layout/TabList"/>
    <dgm:cxn modelId="{103BD608-1552-4DA7-BB9D-65F84D8CF3E4}" type="presParOf" srcId="{269A98FB-17E5-47B3-8A4C-02CAC502F288}" destId="{94F24A6A-A796-4CD2-A1FD-46DC6659FD8B}" srcOrd="0" destOrd="0" presId="urn:microsoft.com/office/officeart/2011/layout/TabList"/>
    <dgm:cxn modelId="{4EB620E6-453F-4660-9123-719C8D17AEBC}" type="presParOf" srcId="{269A98FB-17E5-47B3-8A4C-02CAC502F288}" destId="{CC733E44-D85E-42A5-AC26-EFF5996DA6E4}" srcOrd="1" destOrd="0" presId="urn:microsoft.com/office/officeart/2011/layout/TabList"/>
    <dgm:cxn modelId="{3C4A3208-0508-444C-B631-959A00775D85}" type="presParOf" srcId="{269A98FB-17E5-47B3-8A4C-02CAC502F288}" destId="{BC6E3AFA-607A-4CE2-A881-76B967E0DABB}" srcOrd="2" destOrd="0" presId="urn:microsoft.com/office/officeart/2011/layout/TabList"/>
    <dgm:cxn modelId="{813B1E0B-C597-482B-B732-300246D3CFDE}" type="presParOf" srcId="{933B0F8A-DBDB-45CA-97A8-658E544FF56C}" destId="{15D9ACE2-CBD5-4103-94A6-1D88A8B73F97}" srcOrd="5" destOrd="0" presId="urn:microsoft.com/office/officeart/2011/layout/TabList"/>
    <dgm:cxn modelId="{A129CA10-ECF6-477F-85EB-A481905B6A9C}" type="presParOf" srcId="{933B0F8A-DBDB-45CA-97A8-658E544FF56C}" destId="{8BF49302-0F0E-4524-9CEA-E41ACFC0A18D}" srcOrd="6" destOrd="0" presId="urn:microsoft.com/office/officeart/2011/layout/TabList"/>
    <dgm:cxn modelId="{CA14354C-D1B2-4FB1-894C-74822B569D5F}" type="presParOf" srcId="{8BF49302-0F0E-4524-9CEA-E41ACFC0A18D}" destId="{7E787A26-625C-4394-8BF9-359C56DA9449}" srcOrd="0" destOrd="0" presId="urn:microsoft.com/office/officeart/2011/layout/TabList"/>
    <dgm:cxn modelId="{16675E02-C298-4568-907B-28F49EB8EADA}" type="presParOf" srcId="{8BF49302-0F0E-4524-9CEA-E41ACFC0A18D}" destId="{154343F6-1CF0-4595-A8CB-DA8A31BF0DD2}" srcOrd="1" destOrd="0" presId="urn:microsoft.com/office/officeart/2011/layout/TabList"/>
    <dgm:cxn modelId="{06C1B3AC-FA2F-47EF-B220-C0999327C5F1}" type="presParOf" srcId="{8BF49302-0F0E-4524-9CEA-E41ACFC0A18D}" destId="{C9F0556F-064E-4EFE-86B0-81D77DC477E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E97BA59-3F1E-4FCC-049D-F029203E9A15}"/>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r>
              <a:rPr lang="en-US" dirty="0"/>
              <a:t>The SHARE, Ep 18: It’s a Family Affair</a:t>
            </a:r>
          </a:p>
        </p:txBody>
      </p:sp>
      <p:sp>
        <p:nvSpPr>
          <p:cNvPr id="3" name="Date Placeholder 2">
            <a:extLst>
              <a:ext uri="{FF2B5EF4-FFF2-40B4-BE49-F238E27FC236}">
                <a16:creationId xmlns="" xmlns:a16="http://schemas.microsoft.com/office/drawing/2014/main" id="{5554977C-B6BF-6418-9C3E-C8CF95C1BE65}"/>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r>
              <a:rPr lang="en-US" dirty="0"/>
              <a:t>The Danger of a House Divided</a:t>
            </a:r>
          </a:p>
          <a:p>
            <a:r>
              <a:rPr lang="en-US" dirty="0"/>
              <a:t>James R. Wright, presenter</a:t>
            </a:r>
          </a:p>
        </p:txBody>
      </p:sp>
      <p:sp>
        <p:nvSpPr>
          <p:cNvPr id="4" name="Footer Placeholder 3">
            <a:extLst>
              <a:ext uri="{FF2B5EF4-FFF2-40B4-BE49-F238E27FC236}">
                <a16:creationId xmlns="" xmlns:a16="http://schemas.microsoft.com/office/drawing/2014/main" id="{13BF5441-CBE7-9BE2-58E8-12E9583EE274}"/>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r>
              <a:rPr lang="en-US" dirty="0"/>
              <a:t>Saturday, June 11, 2022</a:t>
            </a:r>
          </a:p>
        </p:txBody>
      </p:sp>
      <p:sp>
        <p:nvSpPr>
          <p:cNvPr id="5" name="Slide Number Placeholder 4">
            <a:extLst>
              <a:ext uri="{FF2B5EF4-FFF2-40B4-BE49-F238E27FC236}">
                <a16:creationId xmlns="" xmlns:a16="http://schemas.microsoft.com/office/drawing/2014/main" id="{5FA237A3-A892-5158-F3FD-94FC91E73CF6}"/>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D63C93F-B598-4356-A964-AF2B5030B4C2}" type="slidenum">
              <a:rPr lang="en-US" smtClean="0"/>
              <a:t>‹#›</a:t>
            </a:fld>
            <a:endParaRPr lang="en-US"/>
          </a:p>
        </p:txBody>
      </p:sp>
    </p:spTree>
    <p:extLst>
      <p:ext uri="{BB962C8B-B14F-4D97-AF65-F5344CB8AC3E}">
        <p14:creationId xmlns:p14="http://schemas.microsoft.com/office/powerpoint/2010/main" val="20524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60D3097-EC4A-4D48-A5E0-C0628B58CBF2}" type="datetimeFigureOut">
              <a:rPr lang="en-US" smtClean="0"/>
              <a:t>4/16/2023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DFE112F-EC4B-459A-9F8E-45AD03F9DC9A}" type="slidenum">
              <a:rPr lang="en-US" smtClean="0"/>
              <a:t>‹#›</a:t>
            </a:fld>
            <a:endParaRPr lang="en-US"/>
          </a:p>
        </p:txBody>
      </p:sp>
    </p:spTree>
    <p:extLst>
      <p:ext uri="{BB962C8B-B14F-4D97-AF65-F5344CB8AC3E}">
        <p14:creationId xmlns:p14="http://schemas.microsoft.com/office/powerpoint/2010/main" val="212282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sz="18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3DFE112F-EC4B-459A-9F8E-45AD03F9DC9A}" type="slidenum">
              <a:rPr lang="en-US" smtClean="0"/>
              <a:t>1</a:t>
            </a:fld>
            <a:endParaRPr lang="en-US"/>
          </a:p>
        </p:txBody>
      </p:sp>
    </p:spTree>
    <p:extLst>
      <p:ext uri="{BB962C8B-B14F-4D97-AF65-F5344CB8AC3E}">
        <p14:creationId xmlns:p14="http://schemas.microsoft.com/office/powerpoint/2010/main" val="337843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dirty="0"/>
          </a:p>
        </p:txBody>
      </p:sp>
      <p:sp>
        <p:nvSpPr>
          <p:cNvPr id="4" name="Slide Number Placeholder 3"/>
          <p:cNvSpPr>
            <a:spLocks noGrp="1"/>
          </p:cNvSpPr>
          <p:nvPr>
            <p:ph type="sldNum" sz="quarter" idx="10"/>
          </p:nvPr>
        </p:nvSpPr>
        <p:spPr/>
        <p:txBody>
          <a:bodyPr/>
          <a:lstStyle/>
          <a:p>
            <a:fld id="{3DFE112F-EC4B-459A-9F8E-45AD03F9DC9A}" type="slidenum">
              <a:rPr lang="en-US" smtClean="0"/>
              <a:t>12</a:t>
            </a:fld>
            <a:endParaRPr lang="en-US"/>
          </a:p>
        </p:txBody>
      </p:sp>
    </p:spTree>
    <p:extLst>
      <p:ext uri="{BB962C8B-B14F-4D97-AF65-F5344CB8AC3E}">
        <p14:creationId xmlns:p14="http://schemas.microsoft.com/office/powerpoint/2010/main" val="3046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13</a:t>
            </a:fld>
            <a:endParaRPr lang="en-US"/>
          </a:p>
        </p:txBody>
      </p:sp>
    </p:spTree>
    <p:extLst>
      <p:ext uri="{BB962C8B-B14F-4D97-AF65-F5344CB8AC3E}">
        <p14:creationId xmlns:p14="http://schemas.microsoft.com/office/powerpoint/2010/main" val="247223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14</a:t>
            </a:fld>
            <a:endParaRPr lang="en-US"/>
          </a:p>
        </p:txBody>
      </p:sp>
    </p:spTree>
    <p:extLst>
      <p:ext uri="{BB962C8B-B14F-4D97-AF65-F5344CB8AC3E}">
        <p14:creationId xmlns:p14="http://schemas.microsoft.com/office/powerpoint/2010/main" val="300029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gives us the test AND He also gives us the answers to the test. (</a:t>
            </a:r>
            <a:r>
              <a:rPr lang="en-US" sz="1200" dirty="0"/>
              <a:t>Deuteronomy30:19)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 How about you?  What will you choose?</a:t>
            </a:r>
          </a:p>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15</a:t>
            </a:fld>
            <a:endParaRPr lang="en-US"/>
          </a:p>
        </p:txBody>
      </p:sp>
    </p:spTree>
    <p:extLst>
      <p:ext uri="{BB962C8B-B14F-4D97-AF65-F5344CB8AC3E}">
        <p14:creationId xmlns:p14="http://schemas.microsoft.com/office/powerpoint/2010/main" val="149020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16</a:t>
            </a:fld>
            <a:endParaRPr lang="en-US"/>
          </a:p>
        </p:txBody>
      </p:sp>
    </p:spTree>
    <p:extLst>
      <p:ext uri="{BB962C8B-B14F-4D97-AF65-F5344CB8AC3E}">
        <p14:creationId xmlns:p14="http://schemas.microsoft.com/office/powerpoint/2010/main" val="257997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17</a:t>
            </a:fld>
            <a:endParaRPr lang="en-US"/>
          </a:p>
        </p:txBody>
      </p:sp>
    </p:spTree>
    <p:extLst>
      <p:ext uri="{BB962C8B-B14F-4D97-AF65-F5344CB8AC3E}">
        <p14:creationId xmlns:p14="http://schemas.microsoft.com/office/powerpoint/2010/main" val="329203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400" b="1" dirty="0"/>
          </a:p>
        </p:txBody>
      </p:sp>
      <p:sp>
        <p:nvSpPr>
          <p:cNvPr id="4" name="Slide Number Placeholder 3"/>
          <p:cNvSpPr>
            <a:spLocks noGrp="1"/>
          </p:cNvSpPr>
          <p:nvPr>
            <p:ph type="sldNum" sz="quarter" idx="10"/>
          </p:nvPr>
        </p:nvSpPr>
        <p:spPr/>
        <p:txBody>
          <a:bodyPr/>
          <a:lstStyle/>
          <a:p>
            <a:fld id="{3DFE112F-EC4B-459A-9F8E-45AD03F9DC9A}" type="slidenum">
              <a:rPr lang="en-US" smtClean="0"/>
              <a:t>18</a:t>
            </a:fld>
            <a:endParaRPr lang="en-US"/>
          </a:p>
        </p:txBody>
      </p:sp>
    </p:spTree>
    <p:extLst>
      <p:ext uri="{BB962C8B-B14F-4D97-AF65-F5344CB8AC3E}">
        <p14:creationId xmlns:p14="http://schemas.microsoft.com/office/powerpoint/2010/main" val="240001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400" b="1" dirty="0"/>
          </a:p>
        </p:txBody>
      </p:sp>
      <p:sp>
        <p:nvSpPr>
          <p:cNvPr id="4" name="Slide Number Placeholder 3"/>
          <p:cNvSpPr>
            <a:spLocks noGrp="1"/>
          </p:cNvSpPr>
          <p:nvPr>
            <p:ph type="sldNum" sz="quarter" idx="10"/>
          </p:nvPr>
        </p:nvSpPr>
        <p:spPr/>
        <p:txBody>
          <a:bodyPr/>
          <a:lstStyle/>
          <a:p>
            <a:fld id="{3DFE112F-EC4B-459A-9F8E-45AD03F9DC9A}" type="slidenum">
              <a:rPr lang="en-US" smtClean="0"/>
              <a:t>19</a:t>
            </a:fld>
            <a:endParaRPr lang="en-US"/>
          </a:p>
        </p:txBody>
      </p:sp>
    </p:spTree>
    <p:extLst>
      <p:ext uri="{BB962C8B-B14F-4D97-AF65-F5344CB8AC3E}">
        <p14:creationId xmlns:p14="http://schemas.microsoft.com/office/powerpoint/2010/main" val="204325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3800" b="1" dirty="0">
              <a:latin typeface="Bahnschrift Condensed"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20</a:t>
            </a:fld>
            <a:endParaRPr lang="en-US"/>
          </a:p>
        </p:txBody>
      </p:sp>
    </p:spTree>
    <p:extLst>
      <p:ext uri="{BB962C8B-B14F-4D97-AF65-F5344CB8AC3E}">
        <p14:creationId xmlns:p14="http://schemas.microsoft.com/office/powerpoint/2010/main" val="135572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2</a:t>
            </a:fld>
            <a:endParaRPr lang="en-US"/>
          </a:p>
        </p:txBody>
      </p:sp>
    </p:spTree>
    <p:extLst>
      <p:ext uri="{BB962C8B-B14F-4D97-AF65-F5344CB8AC3E}">
        <p14:creationId xmlns:p14="http://schemas.microsoft.com/office/powerpoint/2010/main" val="82316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3</a:t>
            </a:fld>
            <a:endParaRPr lang="en-US"/>
          </a:p>
        </p:txBody>
      </p:sp>
    </p:spTree>
    <p:extLst>
      <p:ext uri="{BB962C8B-B14F-4D97-AF65-F5344CB8AC3E}">
        <p14:creationId xmlns:p14="http://schemas.microsoft.com/office/powerpoint/2010/main" val="10280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4</a:t>
            </a:fld>
            <a:endParaRPr lang="en-US"/>
          </a:p>
        </p:txBody>
      </p:sp>
    </p:spTree>
    <p:extLst>
      <p:ext uri="{BB962C8B-B14F-4D97-AF65-F5344CB8AC3E}">
        <p14:creationId xmlns:p14="http://schemas.microsoft.com/office/powerpoint/2010/main" val="416229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FE112F-EC4B-459A-9F8E-45AD03F9DC9A}" type="slidenum">
              <a:rPr lang="en-US" smtClean="0"/>
              <a:t>6</a:t>
            </a:fld>
            <a:endParaRPr lang="en-US"/>
          </a:p>
        </p:txBody>
      </p:sp>
    </p:spTree>
    <p:extLst>
      <p:ext uri="{BB962C8B-B14F-4D97-AF65-F5344CB8AC3E}">
        <p14:creationId xmlns:p14="http://schemas.microsoft.com/office/powerpoint/2010/main" val="2631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DFE112F-EC4B-459A-9F8E-45AD03F9DC9A}" type="slidenum">
              <a:rPr lang="en-US" smtClean="0"/>
              <a:t>8</a:t>
            </a:fld>
            <a:endParaRPr lang="en-US"/>
          </a:p>
        </p:txBody>
      </p:sp>
    </p:spTree>
    <p:extLst>
      <p:ext uri="{BB962C8B-B14F-4D97-AF65-F5344CB8AC3E}">
        <p14:creationId xmlns:p14="http://schemas.microsoft.com/office/powerpoint/2010/main" val="359599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1" dirty="0"/>
          </a:p>
          <a:p>
            <a:pPr defTabSz="942289"/>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9</a:t>
            </a:fld>
            <a:endParaRPr lang="en-US"/>
          </a:p>
        </p:txBody>
      </p:sp>
    </p:spTree>
    <p:extLst>
      <p:ext uri="{BB962C8B-B14F-4D97-AF65-F5344CB8AC3E}">
        <p14:creationId xmlns:p14="http://schemas.microsoft.com/office/powerpoint/2010/main" val="403169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10</a:t>
            </a:fld>
            <a:endParaRPr lang="en-US"/>
          </a:p>
        </p:txBody>
      </p:sp>
    </p:spTree>
    <p:extLst>
      <p:ext uri="{BB962C8B-B14F-4D97-AF65-F5344CB8AC3E}">
        <p14:creationId xmlns:p14="http://schemas.microsoft.com/office/powerpoint/2010/main" val="423259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lv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3DFE112F-EC4B-459A-9F8E-45AD03F9DC9A}" type="slidenum">
              <a:rPr lang="en-US" smtClean="0"/>
              <a:t>11</a:t>
            </a:fld>
            <a:endParaRPr lang="en-US"/>
          </a:p>
        </p:txBody>
      </p:sp>
    </p:spTree>
    <p:extLst>
      <p:ext uri="{BB962C8B-B14F-4D97-AF65-F5344CB8AC3E}">
        <p14:creationId xmlns:p14="http://schemas.microsoft.com/office/powerpoint/2010/main" val="19539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722E1E-8C5D-447B-B24C-4838D3123256}"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227085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22E1E-8C5D-447B-B24C-4838D3123256}"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16045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22E1E-8C5D-447B-B24C-4838D3123256}"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379089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22E1E-8C5D-447B-B24C-4838D3123256}"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49344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22E1E-8C5D-447B-B24C-4838D3123256}"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107315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722E1E-8C5D-447B-B24C-4838D3123256}"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81929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722E1E-8C5D-447B-B24C-4838D3123256}"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422976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22E1E-8C5D-447B-B24C-4838D3123256}"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67795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22E1E-8C5D-447B-B24C-4838D3123256}"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80862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22E1E-8C5D-447B-B24C-4838D3123256}"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139897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22E1E-8C5D-447B-B24C-4838D3123256}"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8071-BBC3-4A6D-B63E-CC1DF71ADD27}" type="slidenum">
              <a:rPr lang="en-US" smtClean="0"/>
              <a:t>‹#›</a:t>
            </a:fld>
            <a:endParaRPr lang="en-US"/>
          </a:p>
        </p:txBody>
      </p:sp>
    </p:spTree>
    <p:extLst>
      <p:ext uri="{BB962C8B-B14F-4D97-AF65-F5344CB8AC3E}">
        <p14:creationId xmlns:p14="http://schemas.microsoft.com/office/powerpoint/2010/main" val="34265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22E1E-8C5D-447B-B24C-4838D3123256}" type="datetimeFigureOut">
              <a:rPr lang="en-US" smtClean="0"/>
              <a:t>4/16/2023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D8071-BBC3-4A6D-B63E-CC1DF71ADD27}" type="slidenum">
              <a:rPr lang="en-US" smtClean="0"/>
              <a:t>‹#›</a:t>
            </a:fld>
            <a:endParaRPr lang="en-US"/>
          </a:p>
        </p:txBody>
      </p:sp>
    </p:spTree>
    <p:extLst>
      <p:ext uri="{BB962C8B-B14F-4D97-AF65-F5344CB8AC3E}">
        <p14:creationId xmlns:p14="http://schemas.microsoft.com/office/powerpoint/2010/main" val="287036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 name="Rectangle 278">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19404" y="3505200"/>
            <a:ext cx="5450893" cy="1158857"/>
          </a:xfrm>
        </p:spPr>
        <p:txBody>
          <a:bodyPr vert="horz" lIns="91440" tIns="45720" rIns="91440" bIns="45720" rtlCol="0" anchor="b">
            <a:noAutofit/>
          </a:bodyPr>
          <a:lstStyle/>
          <a:p>
            <a:pPr algn="l">
              <a:lnSpc>
                <a:spcPct val="90000"/>
              </a:lnSpc>
            </a:pPr>
            <a:r>
              <a:rPr lang="en-US" sz="4800" kern="1200" dirty="0">
                <a:solidFill>
                  <a:schemeClr val="bg1"/>
                </a:solidFill>
                <a:latin typeface="Franklin Gothic Heavy" panose="020B0903020102020204" pitchFamily="34" charset="0"/>
              </a:rPr>
              <a:t>The Dangers of a House Divided Against Itself</a:t>
            </a:r>
          </a:p>
        </p:txBody>
      </p:sp>
      <p:pic>
        <p:nvPicPr>
          <p:cNvPr id="7" name="Picture 6" descr="Icon&#10;&#10;Description automatically generated">
            <a:extLst>
              <a:ext uri="{FF2B5EF4-FFF2-40B4-BE49-F238E27FC236}">
                <a16:creationId xmlns="" xmlns:a16="http://schemas.microsoft.com/office/drawing/2014/main" id="{0289AEF2-C2DB-A5AB-7206-A517D18182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28" r="5" b="5"/>
          <a:stretch/>
        </p:blipFill>
        <p:spPr>
          <a:xfrm>
            <a:off x="1526293" y="622338"/>
            <a:ext cx="2925741" cy="2647811"/>
          </a:xfrm>
          <a:prstGeom prst="rect">
            <a:avLst/>
          </a:prstGeom>
        </p:spPr>
      </p:pic>
      <p:grpSp>
        <p:nvGrpSpPr>
          <p:cNvPr id="277" name="Graphic 190">
            <a:extLst>
              <a:ext uri="{FF2B5EF4-FFF2-40B4-BE49-F238E27FC236}">
                <a16:creationId xmlns="" xmlns:a16="http://schemas.microsoft.com/office/drawing/2014/main" id="{A0AD230C-F2F1-4A9E-8B97-584473C0E6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994" y="1420258"/>
            <a:ext cx="1598829" cy="531293"/>
            <a:chOff x="2504802" y="1755501"/>
            <a:chExt cx="1598829" cy="531293"/>
          </a:xfrm>
          <a:solidFill>
            <a:schemeClr val="bg1"/>
          </a:solidFill>
        </p:grpSpPr>
        <p:sp>
          <p:nvSpPr>
            <p:cNvPr id="282" name="Freeform: Shape 281">
              <a:extLst>
                <a:ext uri="{FF2B5EF4-FFF2-40B4-BE49-F238E27FC236}">
                  <a16:creationId xmlns="" xmlns:a16="http://schemas.microsoft.com/office/drawing/2014/main" id="{730434D9-2CD2-4FFE-AE02-D67B3FE059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78" name="Freeform: Shape 282">
              <a:extLst>
                <a:ext uri="{FF2B5EF4-FFF2-40B4-BE49-F238E27FC236}">
                  <a16:creationId xmlns="" xmlns:a16="http://schemas.microsoft.com/office/drawing/2014/main" id="{44436E61-5829-49BD-A36C-155A102AD0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80" name="Graphic 212">
            <a:extLst>
              <a:ext uri="{FF2B5EF4-FFF2-40B4-BE49-F238E27FC236}">
                <a16:creationId xmlns="" xmlns:a16="http://schemas.microsoft.com/office/drawing/2014/main" id="{FEED861F-CCB5-4C5C-B30B-A67DD2975A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59" name="Graphic 212">
            <a:extLst>
              <a:ext uri="{FF2B5EF4-FFF2-40B4-BE49-F238E27FC236}">
                <a16:creationId xmlns="" xmlns:a16="http://schemas.microsoft.com/office/drawing/2014/main" id="{F77C4D01-899C-430C-B96D-4E85CD4BA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4" name="Picture 2" descr="See the source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r="-5" b="9495"/>
          <a:stretch/>
        </p:blipFill>
        <p:spPr bwMode="auto">
          <a:xfrm>
            <a:off x="1502741" y="2667000"/>
            <a:ext cx="4493850" cy="406695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 xmlns:a16="http://schemas.microsoft.com/office/drawing/2014/main" id="{F6807853-4052-C986-FE0D-47B1367D50FC}"/>
              </a:ext>
            </a:extLst>
          </p:cNvPr>
          <p:cNvSpPr txBox="1"/>
          <p:nvPr/>
        </p:nvSpPr>
        <p:spPr>
          <a:xfrm>
            <a:off x="7029880" y="5620622"/>
            <a:ext cx="5009720" cy="950078"/>
          </a:xfrm>
          <a:prstGeom prst="rect">
            <a:avLst/>
          </a:prstGeom>
        </p:spPr>
        <p:txBody>
          <a:bodyPr vert="horz" lIns="91440" tIns="45720" rIns="91440" bIns="45720" rtlCol="0">
            <a:normAutofit/>
          </a:bodyPr>
          <a:lstStyle/>
          <a:p>
            <a:pPr algn="r">
              <a:lnSpc>
                <a:spcPct val="90000"/>
              </a:lnSpc>
              <a:spcAft>
                <a:spcPts val="600"/>
              </a:spcAft>
            </a:pPr>
            <a:r>
              <a:rPr lang="en-US" sz="2800" b="1" dirty="0">
                <a:solidFill>
                  <a:schemeClr val="bg1"/>
                </a:solidFill>
              </a:rPr>
              <a:t>Presenter: James R. Wright</a:t>
            </a:r>
          </a:p>
          <a:p>
            <a:pPr algn="r">
              <a:lnSpc>
                <a:spcPct val="90000"/>
              </a:lnSpc>
              <a:spcAft>
                <a:spcPts val="600"/>
              </a:spcAft>
            </a:pPr>
            <a:r>
              <a:rPr lang="en-US" sz="2800" b="1" dirty="0">
                <a:solidFill>
                  <a:schemeClr val="bg1"/>
                </a:solidFill>
              </a:rPr>
              <a:t>Saturday, June 11, 2022</a:t>
            </a:r>
            <a:endParaRPr lang="en-US" sz="2400" b="1" dirty="0">
              <a:solidFill>
                <a:schemeClr val="bg1"/>
              </a:solidFill>
            </a:endParaRPr>
          </a:p>
        </p:txBody>
      </p:sp>
      <p:grpSp>
        <p:nvGrpSpPr>
          <p:cNvPr id="460" name="Graphic 4">
            <a:extLst>
              <a:ext uri="{FF2B5EF4-FFF2-40B4-BE49-F238E27FC236}">
                <a16:creationId xmlns="" xmlns:a16="http://schemas.microsoft.com/office/drawing/2014/main" id="{1184B901-2502-42F7-B6E1-13651AE05CD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38599" y="4912973"/>
            <a:ext cx="1443404" cy="1443428"/>
            <a:chOff x="5734037" y="3067039"/>
            <a:chExt cx="724483" cy="724489"/>
          </a:xfrm>
          <a:solidFill>
            <a:schemeClr val="bg1"/>
          </a:solidFill>
        </p:grpSpPr>
        <p:sp>
          <p:nvSpPr>
            <p:cNvPr id="461" name="Freeform: Shape 289">
              <a:extLst>
                <a:ext uri="{FF2B5EF4-FFF2-40B4-BE49-F238E27FC236}">
                  <a16:creationId xmlns="" xmlns:a16="http://schemas.microsoft.com/office/drawing/2014/main" id="{AD88793F-E99D-4934-BE32-3045302EE68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62" name="Freeform: Shape 290">
              <a:extLst>
                <a:ext uri="{FF2B5EF4-FFF2-40B4-BE49-F238E27FC236}">
                  <a16:creationId xmlns="" xmlns:a16="http://schemas.microsoft.com/office/drawing/2014/main" id="{D227D46B-1058-4251-A39F-9361D51D9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 xmlns:a16="http://schemas.microsoft.com/office/drawing/2014/main" id="{46CC86CF-119A-4B45-BA2B-782707C2EB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5" name="Freeform: Shape 292">
              <a:extLst>
                <a:ext uri="{FF2B5EF4-FFF2-40B4-BE49-F238E27FC236}">
                  <a16:creationId xmlns="" xmlns:a16="http://schemas.microsoft.com/office/drawing/2014/main" id="{F86D6694-09E2-4F0F-9847-F071D6E6FB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 xmlns:a16="http://schemas.microsoft.com/office/drawing/2014/main" id="{8C026A13-9FDF-437E-97FD-239BCA23CB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 xmlns:a16="http://schemas.microsoft.com/office/drawing/2014/main" id="{5BCC789C-A5C7-4B13-AA57-CE3422F842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 xmlns:a16="http://schemas.microsoft.com/office/drawing/2014/main" id="{E737D83C-FE40-4043-B578-93346B3A42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 xmlns:a16="http://schemas.microsoft.com/office/drawing/2014/main" id="{F762F7ED-C9CB-43B3-A6B4-788BF3A356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 xmlns:a16="http://schemas.microsoft.com/office/drawing/2014/main" id="{5BCE3537-0B60-49B0-B944-3394C6FAEB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 xmlns:a16="http://schemas.microsoft.com/office/drawing/2014/main" id="{2D63E2E2-7628-4D04-B402-95AF3E4D80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 xmlns:a16="http://schemas.microsoft.com/office/drawing/2014/main" id="{BE6AE619-C5D7-4384-8C9B-D7C20C0723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 xmlns:a16="http://schemas.microsoft.com/office/drawing/2014/main" id="{C60D6249-EE14-48E8-A4D4-76C866D616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 xmlns:a16="http://schemas.microsoft.com/office/drawing/2014/main" id="{C7F81F2F-CD18-4450-B0C3-DE18E95EEC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 xmlns:a16="http://schemas.microsoft.com/office/drawing/2014/main" id="{E3E9DB61-5211-4057-8987-44288F162B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 xmlns:a16="http://schemas.microsoft.com/office/drawing/2014/main" id="{7344F4FC-CCE7-43DF-93E8-7B59187FF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66" name="Freeform: Shape 304">
              <a:extLst>
                <a:ext uri="{FF2B5EF4-FFF2-40B4-BE49-F238E27FC236}">
                  <a16:creationId xmlns="" xmlns:a16="http://schemas.microsoft.com/office/drawing/2014/main" id="{F3C9DBFF-F8A1-4CC0-83FB-F02095D0B7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 xmlns:a16="http://schemas.microsoft.com/office/drawing/2014/main" id="{E8841E30-ED90-482C-8E83-15A3C62EE12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 xmlns:a16="http://schemas.microsoft.com/office/drawing/2014/main" id="{D4C36012-7833-44E5-AF6A-16F061AF62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 xmlns:a16="http://schemas.microsoft.com/office/drawing/2014/main" id="{1A5FB616-644E-4AA6-A1A5-2A133FF5BE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1" name="Freeform: Shape 308">
              <a:extLst>
                <a:ext uri="{FF2B5EF4-FFF2-40B4-BE49-F238E27FC236}">
                  <a16:creationId xmlns="" xmlns:a16="http://schemas.microsoft.com/office/drawing/2014/main" id="{33788DEB-82C9-4FFD-BB7E-C4F79F0B06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2" name="Freeform: Shape 309">
              <a:extLst>
                <a:ext uri="{FF2B5EF4-FFF2-40B4-BE49-F238E27FC236}">
                  <a16:creationId xmlns="" xmlns:a16="http://schemas.microsoft.com/office/drawing/2014/main" id="{36C7DC16-1C97-4F53-B990-41583AE249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 xmlns:a16="http://schemas.microsoft.com/office/drawing/2014/main" id="{2B8B094C-797D-4970-B11A-56CB6D3BC0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3" name="Freeform: Shape 311">
              <a:extLst>
                <a:ext uri="{FF2B5EF4-FFF2-40B4-BE49-F238E27FC236}">
                  <a16:creationId xmlns="" xmlns:a16="http://schemas.microsoft.com/office/drawing/2014/main" id="{5467AC8E-502F-4AD9-B8EC-7CF01ED116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4" name="Freeform: Shape 312">
              <a:extLst>
                <a:ext uri="{FF2B5EF4-FFF2-40B4-BE49-F238E27FC236}">
                  <a16:creationId xmlns="" xmlns:a16="http://schemas.microsoft.com/office/drawing/2014/main" id="{0664D7E8-21B8-4A54-A1D3-B741777B68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 xmlns:a16="http://schemas.microsoft.com/office/drawing/2014/main" id="{1B41E89E-3098-490D-8BFD-1EAC178080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5" name="Freeform: Shape 314">
              <a:extLst>
                <a:ext uri="{FF2B5EF4-FFF2-40B4-BE49-F238E27FC236}">
                  <a16:creationId xmlns="" xmlns:a16="http://schemas.microsoft.com/office/drawing/2014/main" id="{E8C5C467-1C36-4754-9E4C-7E073A6D63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6" name="Freeform: Shape 315">
              <a:extLst>
                <a:ext uri="{FF2B5EF4-FFF2-40B4-BE49-F238E27FC236}">
                  <a16:creationId xmlns="" xmlns:a16="http://schemas.microsoft.com/office/drawing/2014/main" id="{1886416B-1EB8-4C63-98D3-2ED4C8AB67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 xmlns:a16="http://schemas.microsoft.com/office/drawing/2014/main" id="{887E7ABA-1C27-4ECB-A0F2-9F627CF13A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7" name="Freeform: Shape 317">
              <a:extLst>
                <a:ext uri="{FF2B5EF4-FFF2-40B4-BE49-F238E27FC236}">
                  <a16:creationId xmlns="" xmlns:a16="http://schemas.microsoft.com/office/drawing/2014/main" id="{CB623774-F1A4-47BD-B3D0-731368FE9F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8" name="Freeform: Shape 318">
              <a:extLst>
                <a:ext uri="{FF2B5EF4-FFF2-40B4-BE49-F238E27FC236}">
                  <a16:creationId xmlns="" xmlns:a16="http://schemas.microsoft.com/office/drawing/2014/main" id="{DBCF3C89-4A49-4B99-9E61-9C393B4604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 xmlns:a16="http://schemas.microsoft.com/office/drawing/2014/main" id="{ED6A8371-6F09-42D3-BFE7-C02DAF3340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9" name="Freeform: Shape 320">
              <a:extLst>
                <a:ext uri="{FF2B5EF4-FFF2-40B4-BE49-F238E27FC236}">
                  <a16:creationId xmlns="" xmlns:a16="http://schemas.microsoft.com/office/drawing/2014/main" id="{D59CB83F-3F7F-462F-B600-5E7146BA75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0" name="Freeform: Shape 321">
              <a:extLst>
                <a:ext uri="{FF2B5EF4-FFF2-40B4-BE49-F238E27FC236}">
                  <a16:creationId xmlns="" xmlns:a16="http://schemas.microsoft.com/office/drawing/2014/main" id="{179CD358-A896-4293-98D8-73B6461209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 xmlns:a16="http://schemas.microsoft.com/office/drawing/2014/main" id="{73054398-60F8-4F9B-8159-56E8437EF4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 xmlns:a16="http://schemas.microsoft.com/office/drawing/2014/main" id="{350BA358-E733-457F-A3B6-DEDA2D1AEC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 xmlns:a16="http://schemas.microsoft.com/office/drawing/2014/main" id="{10FDD4AE-5D4F-4151-9A77-FAEDE47B96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 xmlns:a16="http://schemas.microsoft.com/office/drawing/2014/main" id="{F4F80DDF-0EF5-4387-958B-A97581EF8B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 xmlns:a16="http://schemas.microsoft.com/office/drawing/2014/main" id="{C0F3EFA1-B891-46DA-933A-4F4D0C1D0D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 xmlns:a16="http://schemas.microsoft.com/office/drawing/2014/main" id="{1711F210-A3FF-4CF2-AA5D-49BBAFBB35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 xmlns:a16="http://schemas.microsoft.com/office/drawing/2014/main" id="{0A4882AE-036C-4D19-BB4E-EECFFAE3EB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 xmlns:a16="http://schemas.microsoft.com/office/drawing/2014/main" id="{BA6F9AC5-05EA-41B4-B2F3-D2AD9614CB7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1" name="Freeform: Shape 330">
              <a:extLst>
                <a:ext uri="{FF2B5EF4-FFF2-40B4-BE49-F238E27FC236}">
                  <a16:creationId xmlns="" xmlns:a16="http://schemas.microsoft.com/office/drawing/2014/main" id="{2151E501-586A-4259-A46B-9C82159A74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 xmlns:a16="http://schemas.microsoft.com/office/drawing/2014/main" id="{155219E5-BDDF-419A-B20F-719CC3D63E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2" name="Freeform: Shape 332">
              <a:extLst>
                <a:ext uri="{FF2B5EF4-FFF2-40B4-BE49-F238E27FC236}">
                  <a16:creationId xmlns="" xmlns:a16="http://schemas.microsoft.com/office/drawing/2014/main" id="{B2498AB5-440A-4DA7-B709-6BBE83E14D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3" name="Freeform: Shape 333">
              <a:extLst>
                <a:ext uri="{FF2B5EF4-FFF2-40B4-BE49-F238E27FC236}">
                  <a16:creationId xmlns="" xmlns:a16="http://schemas.microsoft.com/office/drawing/2014/main" id="{6A509E5B-EB47-4D17-B66B-00000E289A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 xmlns:a16="http://schemas.microsoft.com/office/drawing/2014/main" id="{1C563AD2-2231-4A45-8533-7F162D9995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 xmlns:a16="http://schemas.microsoft.com/office/drawing/2014/main" id="{B59B6894-D66A-4C55-AC77-313AAC3C1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 xmlns:a16="http://schemas.microsoft.com/office/drawing/2014/main" id="{C31484FA-4EC8-4615-8E01-6F843BFB2B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 xmlns:a16="http://schemas.microsoft.com/office/drawing/2014/main" id="{F3DF5265-CD38-4DAA-BEEB-4AEE3646E4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 xmlns:a16="http://schemas.microsoft.com/office/drawing/2014/main" id="{4B70D584-4897-4BD4-A7D9-EE0341AE07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 xmlns:a16="http://schemas.microsoft.com/office/drawing/2014/main" id="{B89EE42F-1FF5-41F9-897F-3EBF7D124F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 xmlns:a16="http://schemas.microsoft.com/office/drawing/2014/main" id="{98A9E84C-712D-440F-9E49-8D998C247E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 xmlns:a16="http://schemas.microsoft.com/office/drawing/2014/main" id="{3C135AC6-2CAB-4DCC-8717-74963491CB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 xmlns:a16="http://schemas.microsoft.com/office/drawing/2014/main" id="{238100A4-9D21-4283-B22C-2DFC19ACEA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 xmlns:a16="http://schemas.microsoft.com/office/drawing/2014/main" id="{39DE80AD-8138-4977-ACF4-A760A74FD9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 xmlns:a16="http://schemas.microsoft.com/office/drawing/2014/main" id="{1B603A1D-520C-4248-B3AF-A6576BE741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 xmlns:a16="http://schemas.microsoft.com/office/drawing/2014/main" id="{0804202A-6406-4928-B315-5B77DE2EE5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 xmlns:a16="http://schemas.microsoft.com/office/drawing/2014/main" id="{6E227203-EC63-4E0E-94E4-1BD995AD86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 xmlns:a16="http://schemas.microsoft.com/office/drawing/2014/main" id="{3B301A5E-419D-447A-A864-586F78320F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 xmlns:a16="http://schemas.microsoft.com/office/drawing/2014/main" id="{3AD8D7E1-B7CE-4913-A223-566B3B582A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 xmlns:a16="http://schemas.microsoft.com/office/drawing/2014/main" id="{89E65440-0DC7-47C7-AEC6-AF592082F3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 xmlns:a16="http://schemas.microsoft.com/office/drawing/2014/main" id="{334A0477-AC62-460E-8DF5-83B40AB9B0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 xmlns:a16="http://schemas.microsoft.com/office/drawing/2014/main" id="{77122425-98E2-4536-9F31-F0B7D9BD3C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 xmlns:a16="http://schemas.microsoft.com/office/drawing/2014/main" id="{F81D1B41-2171-4C76-AF7E-4BF1C6F111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 xmlns:a16="http://schemas.microsoft.com/office/drawing/2014/main" id="{2E42F748-E2AD-451F-B2BF-7B386A943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 xmlns:a16="http://schemas.microsoft.com/office/drawing/2014/main" id="{E1532B74-E439-40A7-A473-CB6407D952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 xmlns:a16="http://schemas.microsoft.com/office/drawing/2014/main" id="{5A7F2BF3-54AE-4669-93D3-926195FE5F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 xmlns:a16="http://schemas.microsoft.com/office/drawing/2014/main" id="{191CF669-2D21-4580-AAEF-B28B7E50F5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 xmlns:a16="http://schemas.microsoft.com/office/drawing/2014/main" id="{A7FBBF91-F322-43A1-A605-A69402A095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 xmlns:a16="http://schemas.microsoft.com/office/drawing/2014/main" id="{438D4E36-1F7F-48D0-9882-91CA3E6550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 xmlns:a16="http://schemas.microsoft.com/office/drawing/2014/main" id="{ABA39927-855E-4C3E-96FB-3910D01D61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 xmlns:a16="http://schemas.microsoft.com/office/drawing/2014/main" id="{491BC796-66FF-47E5-AC45-F33EC46100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 xmlns:a16="http://schemas.microsoft.com/office/drawing/2014/main" id="{F1EE308C-6C13-43C4-A4F5-A0C4F272B2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 xmlns:a16="http://schemas.microsoft.com/office/drawing/2014/main" id="{00D7BEDD-9DE0-4325-A634-AB0E259269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 xmlns:a16="http://schemas.microsoft.com/office/drawing/2014/main" id="{11D1B3D7-CE9E-42CA-B32D-A0C201E392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 xmlns:a16="http://schemas.microsoft.com/office/drawing/2014/main" id="{0E2128CE-1AA6-4A04-8267-A1B6AF2EB6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 xmlns:a16="http://schemas.microsoft.com/office/drawing/2014/main" id="{BEAC7405-BE09-424F-BC52-A4A597F95E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 xmlns:a16="http://schemas.microsoft.com/office/drawing/2014/main" id="{78C19306-1DB5-4161-8617-9003A7367A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 xmlns:a16="http://schemas.microsoft.com/office/drawing/2014/main" id="{D2CD845E-9F6E-47ED-9A94-B58F8DB9F1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 xmlns:a16="http://schemas.microsoft.com/office/drawing/2014/main" id="{96164C07-3CE0-4DE9-ADBA-E5BCF97332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 xmlns:a16="http://schemas.microsoft.com/office/drawing/2014/main" id="{2D8763AD-BAC5-4D8C-B291-1C3713EE2A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 xmlns:a16="http://schemas.microsoft.com/office/drawing/2014/main" id="{0A568591-52C9-4BBD-8BEA-6E788C0BF1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 xmlns:a16="http://schemas.microsoft.com/office/drawing/2014/main" id="{A8BBBC57-48DC-4DE2-9919-3D37EB90A6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 xmlns:a16="http://schemas.microsoft.com/office/drawing/2014/main" id="{B894C3FA-F077-4C23-B592-08FE0EDB65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 xmlns:a16="http://schemas.microsoft.com/office/drawing/2014/main" id="{6C25930A-33A9-4793-8EC8-CDFAE240A7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 xmlns:a16="http://schemas.microsoft.com/office/drawing/2014/main" id="{210B92D1-1C5A-45E6-BE34-8447A9179A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 xmlns:a16="http://schemas.microsoft.com/office/drawing/2014/main" id="{81D8896F-81C6-4F10-A13F-4307E35A46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 xmlns:a16="http://schemas.microsoft.com/office/drawing/2014/main" id="{4F03213F-A82D-4FC4-BBFF-69F9C4482E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 xmlns:a16="http://schemas.microsoft.com/office/drawing/2014/main" id="{610F9612-8DBC-4889-BF7C-74D4005A99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 xmlns:a16="http://schemas.microsoft.com/office/drawing/2014/main" id="{46442812-97CF-4BD0-AB8A-58E6060A1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 xmlns:a16="http://schemas.microsoft.com/office/drawing/2014/main" id="{184D774A-5C6A-456C-AE90-26D2E27007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 xmlns:a16="http://schemas.microsoft.com/office/drawing/2014/main" id="{CD7C9483-2BF2-4E4F-BD15-58F7EC10A9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 xmlns:a16="http://schemas.microsoft.com/office/drawing/2014/main" id="{AA00AA30-5552-4EBE-BE1A-2FCFE86B01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 xmlns:a16="http://schemas.microsoft.com/office/drawing/2014/main" id="{6551D11E-EFAE-4045-8123-48BF3F9F7E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 xmlns:a16="http://schemas.microsoft.com/office/drawing/2014/main" id="{0E626591-A65E-46D1-9BC5-0696D3A6BE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 xmlns:a16="http://schemas.microsoft.com/office/drawing/2014/main" id="{57995A8B-1A24-40F3-AB16-ACBD669AB8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 xmlns:a16="http://schemas.microsoft.com/office/drawing/2014/main" id="{EB21FF23-D68F-49C6-B2FC-E7557D53B2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 xmlns:a16="http://schemas.microsoft.com/office/drawing/2014/main" id="{807EF2FE-2E53-4DA9-B75B-EB9BC6059F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 xmlns:a16="http://schemas.microsoft.com/office/drawing/2014/main" id="{C283410F-AC2F-4284-9584-D62D084B52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 xmlns:a16="http://schemas.microsoft.com/office/drawing/2014/main" id="{6A1D2921-7CFF-4451-82C7-DDB96E74BE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 xmlns:a16="http://schemas.microsoft.com/office/drawing/2014/main" id="{120A7506-F2CF-41E4-A73E-739108654A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 xmlns:a16="http://schemas.microsoft.com/office/drawing/2014/main" id="{20375791-8017-43D6-AB49-D44B9545CA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 xmlns:a16="http://schemas.microsoft.com/office/drawing/2014/main" id="{FB4A3C1C-1450-4E3D-9F32-8DFDFFE337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 xmlns:a16="http://schemas.microsoft.com/office/drawing/2014/main" id="{2085DBDF-1063-49D6-B696-640EA6DD8D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 xmlns:a16="http://schemas.microsoft.com/office/drawing/2014/main" id="{5E18E380-E552-4675-BBD2-38FF8FA395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 xmlns:a16="http://schemas.microsoft.com/office/drawing/2014/main" id="{A7A5BEB3-C0FA-42E7-9117-EDE8539EB5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 xmlns:a16="http://schemas.microsoft.com/office/drawing/2014/main" id="{3A2F4397-C7F2-44F5-9537-FBE540437D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 xmlns:a16="http://schemas.microsoft.com/office/drawing/2014/main" id="{14F258C5-A1D8-4A24-8D5E-2910DF6EBC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 xmlns:a16="http://schemas.microsoft.com/office/drawing/2014/main" id="{ABE4F60F-94C0-4E0F-87DC-375FB4D81D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 xmlns:a16="http://schemas.microsoft.com/office/drawing/2014/main" id="{86F61EC7-1295-414F-B78A-4D860D604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 xmlns:a16="http://schemas.microsoft.com/office/drawing/2014/main" id="{BDE79F0E-5EF9-45E6-889D-AD68EE0A75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 xmlns:a16="http://schemas.microsoft.com/office/drawing/2014/main" id="{26CAB8C2-9385-4E9B-84FE-17216134B4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 xmlns:a16="http://schemas.microsoft.com/office/drawing/2014/main" id="{3F553870-294B-4CAA-9BED-743A21E10B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 xmlns:a16="http://schemas.microsoft.com/office/drawing/2014/main" id="{8ADEDC40-D8F0-4313-B7F4-93ED77A7A4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 xmlns:a16="http://schemas.microsoft.com/office/drawing/2014/main" id="{24E7D39B-5532-41C6-8111-63A7C788F44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 xmlns:a16="http://schemas.microsoft.com/office/drawing/2014/main" id="{5A0562BA-738B-4844-BA9A-BF0846E3FE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 xmlns:a16="http://schemas.microsoft.com/office/drawing/2014/main" id="{581DE754-2346-4952-A2A5-0226EF158C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 xmlns:a16="http://schemas.microsoft.com/office/drawing/2014/main" id="{FED80020-2957-45DA-AF30-35F3EAEDAE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 xmlns:a16="http://schemas.microsoft.com/office/drawing/2014/main" id="{0E923126-A2FF-4172-81F5-721C496482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 xmlns:a16="http://schemas.microsoft.com/office/drawing/2014/main" id="{65C8C68F-0273-4B8E-9FD5-6E4F5E1716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 xmlns:a16="http://schemas.microsoft.com/office/drawing/2014/main" id="{22AEE008-8531-4A26-AD8A-47E0D9C391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 xmlns:a16="http://schemas.microsoft.com/office/drawing/2014/main" id="{CF2A62EB-4037-469E-A6BE-CCE8BB74AE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 xmlns:a16="http://schemas.microsoft.com/office/drawing/2014/main" id="{9DF7AC2B-B55E-43DA-929C-5F5963D2F0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 xmlns:a16="http://schemas.microsoft.com/office/drawing/2014/main" id="{20C65E55-823D-4DAD-9245-85204B9E60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 xmlns:a16="http://schemas.microsoft.com/office/drawing/2014/main" id="{11D02822-B081-4809-AE14-B815E13043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 xmlns:a16="http://schemas.microsoft.com/office/drawing/2014/main" id="{6F57C050-3FE5-43E5-BBC1-3833A06C6E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 xmlns:a16="http://schemas.microsoft.com/office/drawing/2014/main" id="{2C1BCBF3-63E4-4905-80C1-77ADD585BF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 xmlns:a16="http://schemas.microsoft.com/office/drawing/2014/main" id="{547E5F4B-9F8F-45D7-8061-F8BE9686BA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 xmlns:a16="http://schemas.microsoft.com/office/drawing/2014/main" id="{D727A4EA-54D7-4C09-ADD3-426B2D4929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 xmlns:a16="http://schemas.microsoft.com/office/drawing/2014/main" id="{8BE8742F-6925-4467-BDE2-04293902B8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 xmlns:a16="http://schemas.microsoft.com/office/drawing/2014/main" id="{DBA6F7B0-490F-4AB1-B90A-0FC04A2942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 xmlns:a16="http://schemas.microsoft.com/office/drawing/2014/main" id="{A838C6CF-5117-4E96-AC86-63472B56FA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 xmlns:a16="http://schemas.microsoft.com/office/drawing/2014/main" id="{FAC9328B-117B-4AEB-99DF-5654E2F9D0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 xmlns:a16="http://schemas.microsoft.com/office/drawing/2014/main" id="{A55C5EAF-BAAA-40C5-8911-9FBC412794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 xmlns:a16="http://schemas.microsoft.com/office/drawing/2014/main" id="{84E6C132-665D-4532-BE05-648B18EEF7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 xmlns:a16="http://schemas.microsoft.com/office/drawing/2014/main" id="{59EF90CA-CF64-4B01-8FC6-2C001AA29D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 xmlns:a16="http://schemas.microsoft.com/office/drawing/2014/main" id="{58352722-95E6-43E3-AA93-9416AB98F4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 xmlns:a16="http://schemas.microsoft.com/office/drawing/2014/main" id="{9BABFDBB-2E47-4AD3-8EC4-C580E97133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 xmlns:a16="http://schemas.microsoft.com/office/drawing/2014/main" id="{8CBCBD1B-CE75-446E-B1E9-86E838AFD5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 xmlns:a16="http://schemas.microsoft.com/office/drawing/2014/main" id="{53EE8C76-5CE4-4E6D-A34D-342E0F75207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 xmlns:a16="http://schemas.microsoft.com/office/drawing/2014/main" id="{F079374E-A4E3-4516-ACBA-4B392A6543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 xmlns:a16="http://schemas.microsoft.com/office/drawing/2014/main" id="{8165A7C6-907C-4B71-A9E3-58EC3F28BED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 xmlns:a16="http://schemas.microsoft.com/office/drawing/2014/main" id="{48386427-C9A8-4E81-BF4B-450FFF8BA5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 xmlns:a16="http://schemas.microsoft.com/office/drawing/2014/main" id="{A54D4E37-213B-43B7-932B-BDFB6575EB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 xmlns:a16="http://schemas.microsoft.com/office/drawing/2014/main" id="{BCE5BE09-518D-4D74-AA7D-28181B146D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 xmlns:a16="http://schemas.microsoft.com/office/drawing/2014/main" id="{5D3C5F47-2854-46C9-BDF7-CEA0606E36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 xmlns:a16="http://schemas.microsoft.com/office/drawing/2014/main" id="{7A7F5432-BDFB-4311-A4A2-E1C0318DAE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 xmlns:a16="http://schemas.microsoft.com/office/drawing/2014/main" id="{5AF4A34E-1587-4319-9DDC-1C5DE43B3D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 xmlns:a16="http://schemas.microsoft.com/office/drawing/2014/main" id="{8A3076E2-1BAD-4A1B-9737-AF3BAF967A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 xmlns:a16="http://schemas.microsoft.com/office/drawing/2014/main" id="{6A51F02D-F9D9-4DDC-BE37-EE176D8199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 xmlns:a16="http://schemas.microsoft.com/office/drawing/2014/main" id="{175E0E4B-EE9B-4F2B-B07F-B1AA2A8FF4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 xmlns:a16="http://schemas.microsoft.com/office/drawing/2014/main" id="{3F65E95D-F230-4CB4-9708-D8DD731771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 xmlns:a16="http://schemas.microsoft.com/office/drawing/2014/main" id="{552583DC-4906-4844-9931-CA77071E0E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 xmlns:a16="http://schemas.microsoft.com/office/drawing/2014/main" id="{45F54635-332F-456D-983F-80E73231EA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 xmlns:a16="http://schemas.microsoft.com/office/drawing/2014/main" id="{89C8A10A-060B-446D-ADE1-7B0C23E521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 xmlns:a16="http://schemas.microsoft.com/office/drawing/2014/main" id="{D81E9757-D7AC-4ED4-980A-0BD763CA2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 xmlns:a16="http://schemas.microsoft.com/office/drawing/2014/main" id="{E965CC30-A4D6-4C8E-9EAD-DBC150876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 xmlns:a16="http://schemas.microsoft.com/office/drawing/2014/main" id="{25A950C2-CA46-4CC3-A0CA-CCDF2F7C14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 xmlns:a16="http://schemas.microsoft.com/office/drawing/2014/main" id="{B1362684-FEF2-4D08-A6BC-08712C09AB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 xmlns:a16="http://schemas.microsoft.com/office/drawing/2014/main" id="{F42DD12E-7DF2-477C-A13A-82892CF32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 xmlns:a16="http://schemas.microsoft.com/office/drawing/2014/main" id="{020FF5D3-8A79-40EE-8C34-58DC26982A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 xmlns:a16="http://schemas.microsoft.com/office/drawing/2014/main" id="{E27E87EA-E072-464D-8336-7294018029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 xmlns:a16="http://schemas.microsoft.com/office/drawing/2014/main" id="{8A53D000-E827-4764-AB5E-736F39688F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 xmlns:a16="http://schemas.microsoft.com/office/drawing/2014/main" id="{ED12E1D5-0FC5-4DEB-A638-272A08AE06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 xmlns:a16="http://schemas.microsoft.com/office/drawing/2014/main" id="{2B1F6A97-A5B7-46FF-ACCA-A914AB1CD3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 xmlns:a16="http://schemas.microsoft.com/office/drawing/2014/main" id="{2626DCAF-FABD-4345-A36E-F8A6D4388E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 xmlns:a16="http://schemas.microsoft.com/office/drawing/2014/main" id="{AA6CD66A-1BBB-4AF5-965B-A037016E64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 xmlns:a16="http://schemas.microsoft.com/office/drawing/2014/main" id="{D3B30AA1-97BD-4F8D-ADD2-F0BD6CFCE0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 xmlns:a16="http://schemas.microsoft.com/office/drawing/2014/main" id="{1C5D8DDC-65BF-4C46-9089-9E6810993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577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related image detai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287" y="3394888"/>
            <a:ext cx="1224915" cy="1097280"/>
          </a:xfrm>
          <a:prstGeom prst="rect">
            <a:avLst/>
          </a:prstGeom>
          <a:noFill/>
          <a:ln>
            <a:noFill/>
          </a:ln>
        </p:spPr>
      </p:pic>
      <p:pic>
        <p:nvPicPr>
          <p:cNvPr id="9" name="Picture 8" descr="See related image detail"/>
          <p:cNvPicPr/>
          <p:nvPr/>
        </p:nvPicPr>
        <p:blipFill rotWithShape="1">
          <a:blip r:embed="rId4">
            <a:extLst>
              <a:ext uri="{28A0092B-C50C-407E-A947-70E740481C1C}">
                <a14:useLocalDpi xmlns:a14="http://schemas.microsoft.com/office/drawing/2010/main" val="0"/>
              </a:ext>
            </a:extLst>
          </a:blip>
          <a:srcRect l="12843" r="18761"/>
          <a:stretch/>
        </p:blipFill>
        <p:spPr bwMode="auto">
          <a:xfrm>
            <a:off x="5628571" y="1481686"/>
            <a:ext cx="1371600" cy="2850452"/>
          </a:xfrm>
          <a:prstGeom prst="rect">
            <a:avLst/>
          </a:prstGeom>
          <a:noFill/>
          <a:ln>
            <a:noFill/>
          </a:ln>
        </p:spPr>
      </p:pic>
      <p:pic>
        <p:nvPicPr>
          <p:cNvPr id="8" name="Picture 7" descr="See the source image"/>
          <p:cNvPicPr/>
          <p:nvPr/>
        </p:nvPicPr>
        <p:blipFill rotWithShape="1">
          <a:blip r:embed="rId5" cstate="print">
            <a:extLst>
              <a:ext uri="{28A0092B-C50C-407E-A947-70E740481C1C}">
                <a14:useLocalDpi xmlns:a14="http://schemas.microsoft.com/office/drawing/2010/main" val="0"/>
              </a:ext>
            </a:extLst>
          </a:blip>
          <a:srcRect r="34079"/>
          <a:stretch/>
        </p:blipFill>
        <p:spPr bwMode="auto">
          <a:xfrm>
            <a:off x="3794285" y="2400568"/>
            <a:ext cx="1179195" cy="1931570"/>
          </a:xfrm>
          <a:prstGeom prst="rect">
            <a:avLst/>
          </a:prstGeom>
          <a:noFill/>
          <a:ln>
            <a:noFill/>
          </a:ln>
        </p:spPr>
      </p:pic>
      <p:grpSp>
        <p:nvGrpSpPr>
          <p:cNvPr id="19" name="Group 18">
            <a:extLst>
              <a:ext uri="{FF2B5EF4-FFF2-40B4-BE49-F238E27FC236}">
                <a16:creationId xmlns="" xmlns:a16="http://schemas.microsoft.com/office/drawing/2014/main" id="{C4C87B6D-EC37-220E-6544-85345DDBF95E}"/>
              </a:ext>
            </a:extLst>
          </p:cNvPr>
          <p:cNvGrpSpPr/>
          <p:nvPr/>
        </p:nvGrpSpPr>
        <p:grpSpPr>
          <a:xfrm>
            <a:off x="1977852" y="3886200"/>
            <a:ext cx="8461549" cy="2971800"/>
            <a:chOff x="453851" y="4114800"/>
            <a:chExt cx="8461549" cy="2971800"/>
          </a:xfrm>
        </p:grpSpPr>
        <p:sp>
          <p:nvSpPr>
            <p:cNvPr id="12" name="Arrow: Right 11">
              <a:extLst>
                <a:ext uri="{FF2B5EF4-FFF2-40B4-BE49-F238E27FC236}">
                  <a16:creationId xmlns="" xmlns:a16="http://schemas.microsoft.com/office/drawing/2014/main" id="{1983571F-CA56-BAB4-BF48-C882869B78AD}"/>
                </a:ext>
              </a:extLst>
            </p:cNvPr>
            <p:cNvSpPr/>
            <p:nvPr/>
          </p:nvSpPr>
          <p:spPr>
            <a:xfrm>
              <a:off x="457606" y="4114800"/>
              <a:ext cx="8457794" cy="2971800"/>
            </a:xfrm>
            <a:prstGeom prst="rightArrow">
              <a:avLst/>
            </a:prstGeom>
            <a:gradFill flip="none" rotWithShape="1">
              <a:gsLst>
                <a:gs pos="0">
                  <a:srgbClr val="BF976E"/>
                </a:gs>
                <a:gs pos="24000">
                  <a:srgbClr val="C7833B"/>
                </a:gs>
                <a:gs pos="74000">
                  <a:srgbClr val="619A01"/>
                </a:gs>
                <a:gs pos="52000">
                  <a:srgbClr val="664C0A"/>
                </a:gs>
                <a:gs pos="100000">
                  <a:srgbClr val="0B3001"/>
                </a:gs>
              </a:gsLst>
              <a:lin ang="2700000" scaled="1"/>
              <a:tileRect/>
            </a:gradFill>
            <a:scene3d>
              <a:camera prst="perspectiveAbove"/>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 xmlns:a16="http://schemas.microsoft.com/office/drawing/2014/main" id="{50129057-93FE-3032-41B8-F032313FFBB2}"/>
                </a:ext>
              </a:extLst>
            </p:cNvPr>
            <p:cNvSpPr/>
            <p:nvPr/>
          </p:nvSpPr>
          <p:spPr>
            <a:xfrm>
              <a:off x="6477000" y="4915168"/>
              <a:ext cx="1669510" cy="1333232"/>
            </a:xfrm>
            <a:custGeom>
              <a:avLst/>
              <a:gdLst>
                <a:gd name="connsiteX0" fmla="*/ 0 w 1359210"/>
                <a:gd name="connsiteY0" fmla="*/ 0 h 1320570"/>
                <a:gd name="connsiteX1" fmla="*/ 1359210 w 1359210"/>
                <a:gd name="connsiteY1" fmla="*/ 0 h 1320570"/>
                <a:gd name="connsiteX2" fmla="*/ 1359210 w 1359210"/>
                <a:gd name="connsiteY2" fmla="*/ 1320570 h 1320570"/>
                <a:gd name="connsiteX3" fmla="*/ 0 w 1359210"/>
                <a:gd name="connsiteY3" fmla="*/ 1320570 h 1320570"/>
                <a:gd name="connsiteX4" fmla="*/ 0 w 1359210"/>
                <a:gd name="connsiteY4" fmla="*/ 0 h 132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10" h="1320570">
                  <a:moveTo>
                    <a:pt x="0" y="0"/>
                  </a:moveTo>
                  <a:lnTo>
                    <a:pt x="1359210" y="0"/>
                  </a:lnTo>
                  <a:lnTo>
                    <a:pt x="1359210" y="1320570"/>
                  </a:lnTo>
                  <a:lnTo>
                    <a:pt x="0" y="1320570"/>
                  </a:lnTo>
                  <a:lnTo>
                    <a:pt x="0" y="0"/>
                  </a:lnTo>
                  <a:close/>
                </a:path>
              </a:pathLst>
            </a:custGeom>
            <a:noFill/>
            <a:scene3d>
              <a:camera prst="perspectiveAbove"/>
              <a:lightRig rig="threeP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algn="ctr" defTabSz="933450">
                <a:lnSpc>
                  <a:spcPct val="90000"/>
                </a:lnSpc>
                <a:spcBef>
                  <a:spcPct val="0"/>
                </a:spcBef>
                <a:spcAft>
                  <a:spcPct val="35000"/>
                </a:spcAft>
              </a:pPr>
              <a:r>
                <a:rPr lang="en-US" sz="3200" dirty="0">
                  <a:solidFill>
                    <a:srgbClr val="FFFF00"/>
                  </a:solidFill>
                  <a:latin typeface="Amasis MT Pro Black" panose="02040A04050005020304" pitchFamily="18" charset="0"/>
                </a:rPr>
                <a:t>Murder </a:t>
              </a:r>
              <a:r>
                <a:rPr lang="en-US" sz="2400" dirty="0">
                  <a:solidFill>
                    <a:srgbClr val="FFFF00"/>
                  </a:solidFill>
                </a:rPr>
                <a:t>Genesis 4:8</a:t>
              </a:r>
            </a:p>
          </p:txBody>
        </p:sp>
        <p:sp>
          <p:nvSpPr>
            <p:cNvPr id="14" name="Freeform: Shape 13">
              <a:extLst>
                <a:ext uri="{FF2B5EF4-FFF2-40B4-BE49-F238E27FC236}">
                  <a16:creationId xmlns="" xmlns:a16="http://schemas.microsoft.com/office/drawing/2014/main" id="{96FD5D09-C8F7-CE07-BEF7-2993DF0B845E}"/>
                </a:ext>
              </a:extLst>
            </p:cNvPr>
            <p:cNvSpPr/>
            <p:nvPr/>
          </p:nvSpPr>
          <p:spPr>
            <a:xfrm>
              <a:off x="4191000" y="4915168"/>
              <a:ext cx="1523890" cy="1333232"/>
            </a:xfrm>
            <a:custGeom>
              <a:avLst/>
              <a:gdLst>
                <a:gd name="connsiteX0" fmla="*/ 0 w 1359210"/>
                <a:gd name="connsiteY0" fmla="*/ 0 h 1320570"/>
                <a:gd name="connsiteX1" fmla="*/ 1359210 w 1359210"/>
                <a:gd name="connsiteY1" fmla="*/ 0 h 1320570"/>
                <a:gd name="connsiteX2" fmla="*/ 1359210 w 1359210"/>
                <a:gd name="connsiteY2" fmla="*/ 1320570 h 1320570"/>
                <a:gd name="connsiteX3" fmla="*/ 0 w 1359210"/>
                <a:gd name="connsiteY3" fmla="*/ 1320570 h 1320570"/>
                <a:gd name="connsiteX4" fmla="*/ 0 w 1359210"/>
                <a:gd name="connsiteY4" fmla="*/ 0 h 132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10" h="1320570">
                  <a:moveTo>
                    <a:pt x="0" y="0"/>
                  </a:moveTo>
                  <a:lnTo>
                    <a:pt x="1359210" y="0"/>
                  </a:lnTo>
                  <a:lnTo>
                    <a:pt x="1359210" y="1320570"/>
                  </a:lnTo>
                  <a:lnTo>
                    <a:pt x="0" y="1320570"/>
                  </a:lnTo>
                  <a:lnTo>
                    <a:pt x="0" y="0"/>
                  </a:lnTo>
                  <a:close/>
                </a:path>
              </a:pathLst>
            </a:custGeom>
            <a:noFill/>
            <a:scene3d>
              <a:camera prst="perspectiveAbove"/>
              <a:lightRig rig="threeP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algn="ctr" defTabSz="933450">
                <a:lnSpc>
                  <a:spcPct val="90000"/>
                </a:lnSpc>
                <a:spcBef>
                  <a:spcPct val="0"/>
                </a:spcBef>
                <a:spcAft>
                  <a:spcPct val="35000"/>
                </a:spcAft>
              </a:pPr>
              <a:r>
                <a:rPr lang="en-US" sz="3200" dirty="0">
                  <a:solidFill>
                    <a:srgbClr val="FFFF00"/>
                  </a:solidFill>
                  <a:latin typeface="Amasis MT Pro Black" panose="02040A04050005020304" pitchFamily="18" charset="0"/>
                </a:rPr>
                <a:t>Pride </a:t>
              </a:r>
              <a:r>
                <a:rPr lang="en-US" sz="2400" dirty="0">
                  <a:solidFill>
                    <a:srgbClr val="FFFF00"/>
                  </a:solidFill>
                </a:rPr>
                <a:t>Genesis 4:7 </a:t>
              </a:r>
            </a:p>
          </p:txBody>
        </p:sp>
        <p:sp>
          <p:nvSpPr>
            <p:cNvPr id="15" name="Freeform: Shape 14">
              <a:extLst>
                <a:ext uri="{FF2B5EF4-FFF2-40B4-BE49-F238E27FC236}">
                  <a16:creationId xmlns="" xmlns:a16="http://schemas.microsoft.com/office/drawing/2014/main" id="{281F3402-24A6-655F-978B-9B94F652A87D}"/>
                </a:ext>
              </a:extLst>
            </p:cNvPr>
            <p:cNvSpPr/>
            <p:nvPr/>
          </p:nvSpPr>
          <p:spPr>
            <a:xfrm>
              <a:off x="2133600" y="4915168"/>
              <a:ext cx="1523890" cy="1333232"/>
            </a:xfrm>
            <a:custGeom>
              <a:avLst/>
              <a:gdLst>
                <a:gd name="connsiteX0" fmla="*/ 0 w 1359210"/>
                <a:gd name="connsiteY0" fmla="*/ 0 h 1320570"/>
                <a:gd name="connsiteX1" fmla="*/ 1359210 w 1359210"/>
                <a:gd name="connsiteY1" fmla="*/ 0 h 1320570"/>
                <a:gd name="connsiteX2" fmla="*/ 1359210 w 1359210"/>
                <a:gd name="connsiteY2" fmla="*/ 1320570 h 1320570"/>
                <a:gd name="connsiteX3" fmla="*/ 0 w 1359210"/>
                <a:gd name="connsiteY3" fmla="*/ 1320570 h 1320570"/>
                <a:gd name="connsiteX4" fmla="*/ 0 w 1359210"/>
                <a:gd name="connsiteY4" fmla="*/ 0 h 132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10" h="1320570">
                  <a:moveTo>
                    <a:pt x="0" y="0"/>
                  </a:moveTo>
                  <a:lnTo>
                    <a:pt x="1359210" y="0"/>
                  </a:lnTo>
                  <a:lnTo>
                    <a:pt x="1359210" y="1320570"/>
                  </a:lnTo>
                  <a:lnTo>
                    <a:pt x="0" y="1320570"/>
                  </a:lnTo>
                  <a:lnTo>
                    <a:pt x="0" y="0"/>
                  </a:lnTo>
                  <a:close/>
                </a:path>
              </a:pathLst>
            </a:custGeom>
            <a:noFill/>
            <a:scene3d>
              <a:camera prst="perspectiveAbove"/>
              <a:lightRig rig="threeP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algn="ctr" defTabSz="933450">
                <a:lnSpc>
                  <a:spcPct val="90000"/>
                </a:lnSpc>
                <a:spcBef>
                  <a:spcPct val="0"/>
                </a:spcBef>
                <a:spcAft>
                  <a:spcPct val="35000"/>
                </a:spcAft>
              </a:pPr>
              <a:r>
                <a:rPr lang="en-US" sz="2800" dirty="0">
                  <a:latin typeface="Amasis MT Pro Black" panose="02040A04050005020304" pitchFamily="18" charset="0"/>
                </a:rPr>
                <a:t>Anger </a:t>
              </a:r>
              <a:r>
                <a:rPr lang="en-US" sz="2100" dirty="0"/>
                <a:t>Genesis 4:5-6</a:t>
              </a:r>
            </a:p>
          </p:txBody>
        </p:sp>
        <p:sp>
          <p:nvSpPr>
            <p:cNvPr id="16" name="Freeform: Shape 15">
              <a:extLst>
                <a:ext uri="{FF2B5EF4-FFF2-40B4-BE49-F238E27FC236}">
                  <a16:creationId xmlns="" xmlns:a16="http://schemas.microsoft.com/office/drawing/2014/main" id="{E7368056-48B2-4AF4-C1F0-23A39B759839}"/>
                </a:ext>
              </a:extLst>
            </p:cNvPr>
            <p:cNvSpPr/>
            <p:nvPr/>
          </p:nvSpPr>
          <p:spPr>
            <a:xfrm>
              <a:off x="453851" y="4915168"/>
              <a:ext cx="1523890" cy="1333232"/>
            </a:xfrm>
            <a:custGeom>
              <a:avLst/>
              <a:gdLst>
                <a:gd name="connsiteX0" fmla="*/ 0 w 1359210"/>
                <a:gd name="connsiteY0" fmla="*/ 0 h 1320570"/>
                <a:gd name="connsiteX1" fmla="*/ 1359210 w 1359210"/>
                <a:gd name="connsiteY1" fmla="*/ 0 h 1320570"/>
                <a:gd name="connsiteX2" fmla="*/ 1359210 w 1359210"/>
                <a:gd name="connsiteY2" fmla="*/ 1320570 h 1320570"/>
                <a:gd name="connsiteX3" fmla="*/ 0 w 1359210"/>
                <a:gd name="connsiteY3" fmla="*/ 1320570 h 1320570"/>
                <a:gd name="connsiteX4" fmla="*/ 0 w 1359210"/>
                <a:gd name="connsiteY4" fmla="*/ 0 h 132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10" h="1320570">
                  <a:moveTo>
                    <a:pt x="0" y="0"/>
                  </a:moveTo>
                  <a:lnTo>
                    <a:pt x="1359210" y="0"/>
                  </a:lnTo>
                  <a:lnTo>
                    <a:pt x="1359210" y="1320570"/>
                  </a:lnTo>
                  <a:lnTo>
                    <a:pt x="0" y="1320570"/>
                  </a:lnTo>
                  <a:lnTo>
                    <a:pt x="0" y="0"/>
                  </a:lnTo>
                  <a:close/>
                </a:path>
              </a:pathLst>
            </a:custGeom>
            <a:noFill/>
            <a:scene3d>
              <a:camera prst="perspectiveAbove"/>
              <a:lightRig rig="threeP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algn="ctr" defTabSz="933450">
                <a:lnSpc>
                  <a:spcPct val="90000"/>
                </a:lnSpc>
                <a:spcBef>
                  <a:spcPct val="0"/>
                </a:spcBef>
                <a:spcAft>
                  <a:spcPct val="35000"/>
                </a:spcAft>
              </a:pPr>
              <a:r>
                <a:rPr lang="en-US" sz="2800" dirty="0">
                  <a:latin typeface="Amasis MT Pro Black" panose="02040A04050005020304" pitchFamily="18" charset="0"/>
                </a:rPr>
                <a:t>Envy</a:t>
              </a:r>
              <a:r>
                <a:rPr lang="en-US" sz="2100" dirty="0"/>
                <a:t>  Genesis 4:4 </a:t>
              </a:r>
            </a:p>
          </p:txBody>
        </p:sp>
      </p:grpSp>
      <p:pic>
        <p:nvPicPr>
          <p:cNvPr id="6" name="Picture 5" descr="Image result for clipart of an oak tree sapling with roots"/>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43800" y="228600"/>
            <a:ext cx="2895600" cy="4038600"/>
          </a:xfrm>
          <a:prstGeom prst="rect">
            <a:avLst/>
          </a:prstGeom>
          <a:noFill/>
          <a:ln>
            <a:noFill/>
          </a:ln>
        </p:spPr>
      </p:pic>
      <p:sp>
        <p:nvSpPr>
          <p:cNvPr id="2" name="Title 1"/>
          <p:cNvSpPr>
            <a:spLocks noGrp="1"/>
          </p:cNvSpPr>
          <p:nvPr>
            <p:ph type="title"/>
          </p:nvPr>
        </p:nvSpPr>
        <p:spPr>
          <a:xfrm>
            <a:off x="1980497" y="643486"/>
            <a:ext cx="5019675" cy="1143000"/>
          </a:xfrm>
        </p:spPr>
        <p:txBody>
          <a:bodyPr>
            <a:normAutofit/>
          </a:bodyPr>
          <a:lstStyle/>
          <a:p>
            <a:pPr algn="l"/>
            <a:r>
              <a:rPr lang="en-US" sz="6000" b="1" spc="300" dirty="0">
                <a:latin typeface="Amasis MT Pro Black" panose="02040A04050005020304" pitchFamily="18" charset="0"/>
              </a:rPr>
              <a:t>Sin Grows</a:t>
            </a:r>
          </a:p>
        </p:txBody>
      </p:sp>
    </p:spTree>
    <p:extLst>
      <p:ext uri="{BB962C8B-B14F-4D97-AF65-F5344CB8AC3E}">
        <p14:creationId xmlns:p14="http://schemas.microsoft.com/office/powerpoint/2010/main" val="234198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1325562"/>
          </a:xfrm>
        </p:spPr>
        <p:txBody>
          <a:bodyPr>
            <a:normAutofit/>
          </a:bodyPr>
          <a:lstStyle/>
          <a:p>
            <a:r>
              <a:rPr lang="en-US" sz="4800" b="1" dirty="0">
                <a:latin typeface="Amasis MT Pro Black" panose="02040A04050005020304" pitchFamily="18" charset="0"/>
              </a:rPr>
              <a:t>God is merciful to us, too!</a:t>
            </a:r>
          </a:p>
        </p:txBody>
      </p:sp>
      <p:sp>
        <p:nvSpPr>
          <p:cNvPr id="3" name="Content Placeholder 2"/>
          <p:cNvSpPr>
            <a:spLocks noGrp="1"/>
          </p:cNvSpPr>
          <p:nvPr>
            <p:ph idx="1"/>
          </p:nvPr>
        </p:nvSpPr>
        <p:spPr>
          <a:xfrm>
            <a:off x="609600" y="2514601"/>
            <a:ext cx="10972800" cy="4114799"/>
          </a:xfrm>
        </p:spPr>
        <p:txBody>
          <a:bodyPr/>
          <a:lstStyle/>
          <a:p>
            <a:pPr marL="0" indent="0" algn="ctr">
              <a:buNone/>
            </a:pPr>
            <a:r>
              <a:rPr lang="en-US" sz="4400" dirty="0"/>
              <a:t>Like Cain, we, too, can “</a:t>
            </a:r>
            <a:r>
              <a:rPr lang="en-US" sz="4800" b="1" cap="small" dirty="0"/>
              <a:t>master</a:t>
            </a:r>
            <a:r>
              <a:rPr lang="en-US" sz="4400" dirty="0"/>
              <a:t>” our temptations…</a:t>
            </a:r>
          </a:p>
          <a:p>
            <a:pPr marL="0" indent="0" algn="ctr">
              <a:buNone/>
            </a:pPr>
            <a:r>
              <a:rPr lang="en-US" i="1" dirty="0"/>
              <a:t>“No temptation has overtaken you except such as is common to man; but God is faithful, who will not allow you to be tempted beyond what you are able, but with the temptation will also make the way of escape, that you may be able to bear it.” </a:t>
            </a:r>
            <a:r>
              <a:rPr lang="en-US" dirty="0"/>
              <a:t>—</a:t>
            </a:r>
            <a:br>
              <a:rPr lang="en-US" dirty="0"/>
            </a:br>
            <a:r>
              <a:rPr lang="en-US" b="1" dirty="0"/>
              <a:t>1 Corinthians 10:13</a:t>
            </a:r>
          </a:p>
        </p:txBody>
      </p:sp>
    </p:spTree>
    <p:extLst>
      <p:ext uri="{BB962C8B-B14F-4D97-AF65-F5344CB8AC3E}">
        <p14:creationId xmlns:p14="http://schemas.microsoft.com/office/powerpoint/2010/main" val="92545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r>
              <a:rPr lang="en-US" sz="6000" b="1" dirty="0">
                <a:solidFill>
                  <a:srgbClr val="FF0000"/>
                </a:solidFill>
                <a:latin typeface="Amasis MT Pro Black" panose="02040A04050005020304" pitchFamily="18" charset="0"/>
              </a:rPr>
              <a:t>DANGER!</a:t>
            </a:r>
          </a:p>
        </p:txBody>
      </p:sp>
      <p:graphicFrame>
        <p:nvGraphicFramePr>
          <p:cNvPr id="5" name="Diagram 4">
            <a:extLst>
              <a:ext uri="{FF2B5EF4-FFF2-40B4-BE49-F238E27FC236}">
                <a16:creationId xmlns="" xmlns:a16="http://schemas.microsoft.com/office/drawing/2014/main" id="{EB802020-0CA1-9DC2-5E6B-B9DF6C985886}"/>
              </a:ext>
            </a:extLst>
          </p:cNvPr>
          <p:cNvGraphicFramePr/>
          <p:nvPr>
            <p:extLst>
              <p:ext uri="{D42A27DB-BD31-4B8C-83A1-F6EECF244321}">
                <p14:modId xmlns:p14="http://schemas.microsoft.com/office/powerpoint/2010/main" val="3216029609"/>
              </p:ext>
            </p:extLst>
          </p:nvPr>
        </p:nvGraphicFramePr>
        <p:xfrm>
          <a:off x="1295400" y="1447800"/>
          <a:ext cx="8915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 xmlns:a16="http://schemas.microsoft.com/office/drawing/2014/main" id="{A0EE1113-BEE0-8A70-E7DB-11BF36B4BF88}"/>
              </a:ext>
            </a:extLst>
          </p:cNvPr>
          <p:cNvSpPr/>
          <p:nvPr/>
        </p:nvSpPr>
        <p:spPr>
          <a:xfrm>
            <a:off x="8202486" y="5410200"/>
            <a:ext cx="109391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 xmlns:a16="http://schemas.microsoft.com/office/drawing/2014/main" id="{2685154E-A1DF-BE38-FB95-1D3C72F9E73F}"/>
              </a:ext>
            </a:extLst>
          </p:cNvPr>
          <p:cNvGrpSpPr/>
          <p:nvPr/>
        </p:nvGrpSpPr>
        <p:grpSpPr>
          <a:xfrm rot="21424276">
            <a:off x="7162800" y="3733801"/>
            <a:ext cx="3657600" cy="2468545"/>
            <a:chOff x="5130685" y="3927034"/>
            <a:chExt cx="3657600" cy="2468545"/>
          </a:xfrm>
        </p:grpSpPr>
        <p:sp>
          <p:nvSpPr>
            <p:cNvPr id="6" name="Rectangle 5">
              <a:extLst>
                <a:ext uri="{FF2B5EF4-FFF2-40B4-BE49-F238E27FC236}">
                  <a16:creationId xmlns="" xmlns:a16="http://schemas.microsoft.com/office/drawing/2014/main" id="{CDF0A7DC-43E7-D11F-23F4-A52C52674A7B}"/>
                </a:ext>
              </a:extLst>
            </p:cNvPr>
            <p:cNvSpPr/>
            <p:nvPr/>
          </p:nvSpPr>
          <p:spPr>
            <a:xfrm>
              <a:off x="6172200" y="5105400"/>
              <a:ext cx="198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images.squarespace-cdn.com/content/5485bee9e4b07ca5e645aeb3/1431703766292-MYMN3BZH5BR0QFXT207T/image-asset.jpeg?content-type=image%2Fjpeg"/>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0834" r="10837"/>
            <a:stretch/>
          </p:blipFill>
          <p:spPr bwMode="auto">
            <a:xfrm rot="20120508">
              <a:off x="5130685" y="3927034"/>
              <a:ext cx="3657600" cy="2468545"/>
            </a:xfrm>
            <a:prstGeom prst="rect">
              <a:avLst/>
            </a:prstGeom>
            <a:noFill/>
            <a:ln>
              <a:noFill/>
            </a:ln>
          </p:spPr>
        </p:pic>
      </p:grpSp>
    </p:spTree>
    <p:extLst>
      <p:ext uri="{BB962C8B-B14F-4D97-AF65-F5344CB8AC3E}">
        <p14:creationId xmlns:p14="http://schemas.microsoft.com/office/powerpoint/2010/main" val="60501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1"/>
            <a:ext cx="10058400" cy="5410199"/>
          </a:xfrm>
        </p:spPr>
        <p:txBody>
          <a:bodyPr>
            <a:normAutofit lnSpcReduction="10000"/>
          </a:bodyPr>
          <a:lstStyle/>
          <a:p>
            <a:pPr marL="0" indent="0" algn="ctr">
              <a:buNone/>
            </a:pPr>
            <a:r>
              <a:rPr lang="en-US" sz="4800" dirty="0">
                <a:latin typeface="Amasis MT Pro Black" panose="02040A04050005020304" pitchFamily="18" charset="0"/>
              </a:rPr>
              <a:t>The consequences </a:t>
            </a:r>
            <a:br>
              <a:rPr lang="en-US" sz="4800" dirty="0">
                <a:latin typeface="Amasis MT Pro Black" panose="02040A04050005020304" pitchFamily="18" charset="0"/>
              </a:rPr>
            </a:br>
            <a:r>
              <a:rPr lang="en-US" sz="4800" dirty="0">
                <a:latin typeface="Amasis MT Pro Black" panose="02040A04050005020304" pitchFamily="18" charset="0"/>
              </a:rPr>
              <a:t>can be </a:t>
            </a:r>
            <a:r>
              <a:rPr lang="en-US" sz="5400" b="1" dirty="0">
                <a:solidFill>
                  <a:srgbClr val="FF0000"/>
                </a:solidFill>
                <a:latin typeface="Amasis MT Pro Black" panose="02040A04050005020304" pitchFamily="18" charset="0"/>
              </a:rPr>
              <a:t>FATAL</a:t>
            </a:r>
            <a:endParaRPr lang="en-US" sz="4800" b="1" dirty="0">
              <a:solidFill>
                <a:srgbClr val="FF0000"/>
              </a:solidFill>
              <a:latin typeface="Amasis MT Pro Black" panose="02040A04050005020304" pitchFamily="18" charset="0"/>
            </a:endParaRPr>
          </a:p>
          <a:p>
            <a:pPr marL="0" indent="0" algn="ctr">
              <a:buNone/>
            </a:pPr>
            <a:endParaRPr lang="en-US" sz="1100" i="1" dirty="0"/>
          </a:p>
          <a:p>
            <a:pPr marL="0" indent="0" algn="ctr">
              <a:buNone/>
            </a:pPr>
            <a:r>
              <a:rPr lang="en-US" i="1" dirty="0"/>
              <a:t>Not everyone who says to Me, ‘Lord, Lord,’ shall enter the kingdom of heaven, but he who </a:t>
            </a:r>
            <a:r>
              <a:rPr lang="en-US" b="1" i="1" dirty="0"/>
              <a:t>does the WILL of</a:t>
            </a:r>
            <a:r>
              <a:rPr lang="en-US" i="1" dirty="0"/>
              <a:t> </a:t>
            </a:r>
            <a:r>
              <a:rPr lang="en-US" b="1" i="1" dirty="0"/>
              <a:t>My Father in heaven</a:t>
            </a:r>
            <a:r>
              <a:rPr lang="en-US" i="1" dirty="0"/>
              <a:t>. </a:t>
            </a:r>
            <a:r>
              <a:rPr lang="en-US" b="1" i="1" baseline="30000" dirty="0"/>
              <a:t> </a:t>
            </a:r>
            <a:r>
              <a:rPr lang="en-US" i="1" dirty="0"/>
              <a:t>Many will say to Me in that day, ‘Lord, Lord, have we not prophesied in Your name, cast out demons in Your name, and done many wonders in Your name?’ </a:t>
            </a:r>
            <a:r>
              <a:rPr lang="en-US" b="1" i="1" baseline="30000" dirty="0"/>
              <a:t> </a:t>
            </a:r>
            <a:r>
              <a:rPr lang="en-US" i="1" dirty="0"/>
              <a:t>And then I will declare to them, ‘I NEVER knew you; depart from Me, you who practice lawlessness!’—</a:t>
            </a:r>
            <a:r>
              <a:rPr lang="en-US" b="1" dirty="0"/>
              <a:t>Matthew 7:21-23</a:t>
            </a:r>
            <a:endParaRPr lang="en-US" dirty="0"/>
          </a:p>
        </p:txBody>
      </p:sp>
    </p:spTree>
    <p:extLst>
      <p:ext uri="{BB962C8B-B14F-4D97-AF65-F5344CB8AC3E}">
        <p14:creationId xmlns:p14="http://schemas.microsoft.com/office/powerpoint/2010/main" val="52308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1"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 name="Picture 3" descr="See the source image"/>
          <p:cNvPicPr/>
          <p:nvPr/>
        </p:nvPicPr>
        <p:blipFill rotWithShape="1">
          <a:blip r:embed="rId3">
            <a:extLst>
              <a:ext uri="{28A0092B-C50C-407E-A947-70E740481C1C}">
                <a14:useLocalDpi xmlns:a14="http://schemas.microsoft.com/office/drawing/2010/main" val="0"/>
              </a:ext>
            </a:extLst>
          </a:blip>
          <a:srcRect l="13487" r="14340" b="1"/>
          <a:stretch/>
        </p:blipFill>
        <p:spPr bwMode="auto">
          <a:xfrm>
            <a:off x="152400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p:spPr>
      </p:pic>
      <p:sp>
        <p:nvSpPr>
          <p:cNvPr id="3" name="Content Placeholder 2"/>
          <p:cNvSpPr>
            <a:spLocks noGrp="1"/>
          </p:cNvSpPr>
          <p:nvPr>
            <p:ph idx="1"/>
          </p:nvPr>
        </p:nvSpPr>
        <p:spPr>
          <a:xfrm>
            <a:off x="6199744" y="3733800"/>
            <a:ext cx="5839856" cy="2971800"/>
          </a:xfrm>
        </p:spPr>
        <p:txBody>
          <a:bodyPr anchor="t">
            <a:normAutofit/>
          </a:bodyPr>
          <a:lstStyle/>
          <a:p>
            <a:pPr marL="0" indent="0">
              <a:buNone/>
            </a:pPr>
            <a:r>
              <a:rPr lang="en-US" dirty="0"/>
              <a:t>Faith comes with </a:t>
            </a:r>
            <a:r>
              <a:rPr lang="en-US" b="1" dirty="0">
                <a:effectLst>
                  <a:outerShdw blurRad="38100" dist="38100" dir="2700000" algn="tl">
                    <a:srgbClr val="000000">
                      <a:alpha val="43137"/>
                    </a:srgbClr>
                  </a:outerShdw>
                </a:effectLst>
              </a:rPr>
              <a:t>ACTION</a:t>
            </a:r>
          </a:p>
          <a:p>
            <a:pPr lvl="1" indent="-461963">
              <a:buClr>
                <a:srgbClr val="FF1D1D"/>
              </a:buClr>
              <a:buSzPct val="107000"/>
              <a:buFont typeface="Wingdings" panose="05000000000000000000" pitchFamily="2" charset="2"/>
              <a:buChar char=""/>
            </a:pPr>
            <a:r>
              <a:rPr lang="en-US" sz="3200" dirty="0"/>
              <a:t>Follow God's instructions in "the obedience of faith"</a:t>
            </a:r>
            <a:r>
              <a:rPr lang="en-US" sz="3200" b="1" dirty="0"/>
              <a:t> </a:t>
            </a:r>
          </a:p>
          <a:p>
            <a:pPr lvl="1" indent="-401638">
              <a:buClr>
                <a:srgbClr val="FF1D1D"/>
              </a:buClr>
              <a:buSzPct val="107000"/>
              <a:buFont typeface="Wingdings" panose="05000000000000000000" pitchFamily="2" charset="2"/>
              <a:buChar char=""/>
            </a:pPr>
            <a:r>
              <a:rPr lang="en-US" sz="3200" dirty="0"/>
              <a:t>See</a:t>
            </a:r>
            <a:r>
              <a:rPr lang="en-US" sz="3200" b="1" dirty="0"/>
              <a:t> Romans 16:25-27; Hebrews 11:7-8, 17, 28, 30</a:t>
            </a:r>
            <a:endParaRPr lang="en-US" sz="1800" i="1" dirty="0"/>
          </a:p>
        </p:txBody>
      </p:sp>
      <p:sp>
        <p:nvSpPr>
          <p:cNvPr id="8" name="Title 1">
            <a:extLst>
              <a:ext uri="{FF2B5EF4-FFF2-40B4-BE49-F238E27FC236}">
                <a16:creationId xmlns="" xmlns:a16="http://schemas.microsoft.com/office/drawing/2014/main" id="{1F87DB23-42EA-2CED-5DED-359C826F98F1}"/>
              </a:ext>
            </a:extLst>
          </p:cNvPr>
          <p:cNvSpPr>
            <a:spLocks noGrp="1"/>
          </p:cNvSpPr>
          <p:nvPr>
            <p:ph type="title"/>
          </p:nvPr>
        </p:nvSpPr>
        <p:spPr>
          <a:xfrm>
            <a:off x="6222354" y="2560637"/>
            <a:ext cx="5839855" cy="1325563"/>
          </a:xfrm>
        </p:spPr>
        <p:txBody>
          <a:bodyPr>
            <a:normAutofit/>
          </a:bodyPr>
          <a:lstStyle/>
          <a:p>
            <a:pPr>
              <a:lnSpc>
                <a:spcPct val="90000"/>
              </a:lnSpc>
            </a:pPr>
            <a:r>
              <a:rPr lang="en-US" dirty="0">
                <a:solidFill>
                  <a:srgbClr val="FF0000"/>
                </a:solidFill>
                <a:effectLst>
                  <a:outerShdw blurRad="38100" dist="38100" dir="2700000" algn="tl">
                    <a:srgbClr val="000000">
                      <a:alpha val="43137"/>
                    </a:srgbClr>
                  </a:outerShdw>
                </a:effectLst>
                <a:latin typeface="Amasis MT Pro Black" panose="02040A04050005020304" pitchFamily="18" charset="0"/>
              </a:rPr>
              <a:t>LESSONS LEARNED</a:t>
            </a:r>
          </a:p>
        </p:txBody>
      </p:sp>
    </p:spTree>
    <p:extLst>
      <p:ext uri="{BB962C8B-B14F-4D97-AF65-F5344CB8AC3E}">
        <p14:creationId xmlns:p14="http://schemas.microsoft.com/office/powerpoint/2010/main" val="290072160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descr="See the source image">
            <a:extLst>
              <a:ext uri="{FF2B5EF4-FFF2-40B4-BE49-F238E27FC236}">
                <a16:creationId xmlns="" xmlns:a16="http://schemas.microsoft.com/office/drawing/2014/main" id="{BE8CF2DF-92DE-D881-8479-79F101B6086E}"/>
              </a:ext>
            </a:extLst>
          </p:cNvPr>
          <p:cNvPicPr/>
          <p:nvPr/>
        </p:nvPicPr>
        <p:blipFill rotWithShape="1">
          <a:blip r:embed="rId3">
            <a:extLst>
              <a:ext uri="{28A0092B-C50C-407E-A947-70E740481C1C}">
                <a14:useLocalDpi xmlns:a14="http://schemas.microsoft.com/office/drawing/2010/main" val="0"/>
              </a:ext>
            </a:extLst>
          </a:blip>
          <a:srcRect l="11243" r="12096"/>
          <a:stretch/>
        </p:blipFill>
        <p:spPr bwMode="auto">
          <a:xfrm>
            <a:off x="1524020" y="10"/>
            <a:ext cx="5257402"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p:spPr>
      </p:pic>
      <p:sp>
        <p:nvSpPr>
          <p:cNvPr id="13" name="Freeform: Shape 12">
            <a:extLst>
              <a:ext uri="{FF2B5EF4-FFF2-40B4-BE49-F238E27FC236}">
                <a16:creationId xmlns="" xmlns:a16="http://schemas.microsoft.com/office/drawing/2014/main" id="{5FDF4720-5445-47BE-89FE-E40D1AE6F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807946"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 xmlns:a16="http://schemas.microsoft.com/office/drawing/2014/main" id="{AC8710B4-A815-4082-9E4F-F13A00070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981088" y="1"/>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460990" y="2209800"/>
            <a:ext cx="5654810" cy="3657600"/>
          </a:xfrm>
        </p:spPr>
        <p:txBody>
          <a:bodyPr anchor="t">
            <a:normAutofit fontScale="25000" lnSpcReduction="20000"/>
          </a:bodyPr>
          <a:lstStyle/>
          <a:p>
            <a:pPr marL="0" indent="0">
              <a:buNone/>
            </a:pPr>
            <a:r>
              <a:rPr lang="en-US" sz="12800" dirty="0"/>
              <a:t>Obeying God is a </a:t>
            </a:r>
            <a:r>
              <a:rPr lang="en-US" sz="12800" b="1" dirty="0">
                <a:effectLst>
                  <a:outerShdw blurRad="38100" dist="38100" dir="2700000" algn="tl">
                    <a:srgbClr val="000000">
                      <a:alpha val="43137"/>
                    </a:srgbClr>
                  </a:outerShdw>
                </a:effectLst>
              </a:rPr>
              <a:t>CHOICE</a:t>
            </a:r>
            <a:endParaRPr lang="en-US" sz="5600" b="1" dirty="0">
              <a:effectLst>
                <a:outerShdw blurRad="38100" dist="38100" dir="2700000" algn="tl">
                  <a:srgbClr val="000000">
                    <a:alpha val="43137"/>
                  </a:srgbClr>
                </a:outerShdw>
              </a:effectLst>
            </a:endParaRPr>
          </a:p>
          <a:p>
            <a:pPr marL="0" indent="0">
              <a:buNone/>
            </a:pPr>
            <a:r>
              <a:rPr lang="en-US" sz="12000" dirty="0"/>
              <a:t>“</a:t>
            </a:r>
            <a:r>
              <a:rPr lang="en-US" sz="12000" i="1" dirty="0"/>
              <a:t>I call heaven and earth as witnesses today against you,  that</a:t>
            </a:r>
            <a:br>
              <a:rPr lang="en-US" sz="12000" i="1" dirty="0"/>
            </a:br>
            <a:r>
              <a:rPr lang="en-US" sz="12000" i="1" dirty="0"/>
              <a:t>I have set before you life and death, blessing and cursing; therefore choose life, that both you and your descendants may live.“</a:t>
            </a:r>
          </a:p>
          <a:p>
            <a:pPr marL="0" indent="0" algn="r">
              <a:buNone/>
            </a:pPr>
            <a:r>
              <a:rPr lang="en-US" sz="11200" dirty="0"/>
              <a:t>Deuteronomy30:19</a:t>
            </a:r>
          </a:p>
          <a:p>
            <a:pPr marL="0" indent="0">
              <a:buNone/>
            </a:pPr>
            <a:endParaRPr lang="en-US" sz="2800" dirty="0"/>
          </a:p>
          <a:p>
            <a:pPr marL="231775" lvl="1" indent="-171450">
              <a:buClr>
                <a:srgbClr val="FF1D1D"/>
              </a:buClr>
              <a:buSzPct val="107000"/>
              <a:buFont typeface="Wingdings" panose="05000000000000000000" pitchFamily="2" charset="2"/>
              <a:buChar char=""/>
            </a:pPr>
            <a:r>
              <a:rPr lang="en-US" sz="12800" dirty="0"/>
              <a:t> Abel chose </a:t>
            </a:r>
            <a:r>
              <a:rPr lang="en-US" sz="12800" b="1" dirty="0">
                <a:effectLst>
                  <a:outerShdw blurRad="38100" dist="38100" dir="2700000" algn="tl">
                    <a:srgbClr val="000000">
                      <a:alpha val="43137"/>
                    </a:srgbClr>
                  </a:outerShdw>
                </a:effectLst>
              </a:rPr>
              <a:t>LIFE</a:t>
            </a:r>
          </a:p>
          <a:p>
            <a:pPr marL="231775" lvl="1" indent="-171450">
              <a:buClr>
                <a:srgbClr val="FF1D1D"/>
              </a:buClr>
              <a:buSzPct val="107000"/>
              <a:buFont typeface="Wingdings" panose="05000000000000000000" pitchFamily="2" charset="2"/>
              <a:buChar char=""/>
            </a:pPr>
            <a:r>
              <a:rPr lang="en-US" sz="12800" dirty="0"/>
              <a:t> Cain chose </a:t>
            </a:r>
            <a:r>
              <a:rPr lang="en-US" sz="12800" b="1" dirty="0">
                <a:effectLst>
                  <a:outerShdw blurRad="38100" dist="38100" dir="2700000" algn="tl">
                    <a:srgbClr val="000000">
                      <a:alpha val="43137"/>
                    </a:srgbClr>
                  </a:outerShdw>
                </a:effectLst>
              </a:rPr>
              <a:t>DEATH</a:t>
            </a:r>
            <a:endParaRPr lang="en-US" sz="8000" b="1" dirty="0">
              <a:effectLst>
                <a:outerShdw blurRad="38100" dist="38100" dir="2700000" algn="tl">
                  <a:srgbClr val="000000">
                    <a:alpha val="43137"/>
                  </a:srgbClr>
                </a:outerShdw>
              </a:effectLst>
            </a:endParaRPr>
          </a:p>
        </p:txBody>
      </p:sp>
      <p:sp>
        <p:nvSpPr>
          <p:cNvPr id="9" name="Title 1">
            <a:extLst>
              <a:ext uri="{FF2B5EF4-FFF2-40B4-BE49-F238E27FC236}">
                <a16:creationId xmlns="" xmlns:a16="http://schemas.microsoft.com/office/drawing/2014/main" id="{32B40F05-FFE6-D11E-582D-BDA26C10D78D}"/>
              </a:ext>
            </a:extLst>
          </p:cNvPr>
          <p:cNvSpPr>
            <a:spLocks noGrp="1"/>
          </p:cNvSpPr>
          <p:nvPr>
            <p:ph type="title"/>
          </p:nvPr>
        </p:nvSpPr>
        <p:spPr>
          <a:xfrm>
            <a:off x="76200" y="2590800"/>
            <a:ext cx="5863728" cy="1325563"/>
          </a:xfrm>
        </p:spPr>
        <p:txBody>
          <a:bodyPr>
            <a:normAutofit/>
          </a:bodyPr>
          <a:lstStyle/>
          <a:p>
            <a:pPr>
              <a:lnSpc>
                <a:spcPct val="90000"/>
              </a:lnSpc>
            </a:pPr>
            <a:r>
              <a:rPr lang="en-US" dirty="0">
                <a:solidFill>
                  <a:srgbClr val="FF0000"/>
                </a:solidFill>
                <a:effectLst>
                  <a:outerShdw blurRad="38100" dist="38100" dir="2700000" algn="tl">
                    <a:srgbClr val="000000">
                      <a:alpha val="43137"/>
                    </a:srgbClr>
                  </a:outerShdw>
                </a:effectLst>
                <a:latin typeface="Amasis MT Pro Black" panose="02040A04050005020304" pitchFamily="18" charset="0"/>
              </a:rPr>
              <a:t>LESSONS LEARNED</a:t>
            </a:r>
          </a:p>
        </p:txBody>
      </p:sp>
      <p:sp>
        <p:nvSpPr>
          <p:cNvPr id="11" name="TextBox 10">
            <a:extLst>
              <a:ext uri="{FF2B5EF4-FFF2-40B4-BE49-F238E27FC236}">
                <a16:creationId xmlns="" xmlns:a16="http://schemas.microsoft.com/office/drawing/2014/main" id="{7F83E9DB-7ED2-0523-494F-7E9CCB201950}"/>
              </a:ext>
            </a:extLst>
          </p:cNvPr>
          <p:cNvSpPr txBox="1"/>
          <p:nvPr/>
        </p:nvSpPr>
        <p:spPr>
          <a:xfrm>
            <a:off x="152400" y="5486400"/>
            <a:ext cx="5810882" cy="1089529"/>
          </a:xfrm>
          <a:prstGeom prst="rect">
            <a:avLst/>
          </a:prstGeom>
          <a:gradFill flip="none" rotWithShape="1">
            <a:gsLst>
              <a:gs pos="0">
                <a:schemeClr val="bg1">
                  <a:lumMod val="95000"/>
                  <a:lumOff val="5000"/>
                </a:schemeClr>
              </a:gs>
              <a:gs pos="74000">
                <a:schemeClr val="tx1">
                  <a:lumMod val="75000"/>
                </a:schemeClr>
              </a:gs>
              <a:gs pos="83000">
                <a:schemeClr val="tx1">
                  <a:lumMod val="85000"/>
                </a:schemeClr>
              </a:gs>
              <a:gs pos="100000">
                <a:schemeClr val="tx1"/>
              </a:gs>
            </a:gsLst>
            <a:path path="circle">
              <a:fillToRect l="50000" t="50000" r="50000" b="50000"/>
            </a:path>
            <a:tileRect/>
          </a:gradFill>
        </p:spPr>
        <p:txBody>
          <a:bodyPr wrap="square">
            <a:spAutoFit/>
          </a:bodyPr>
          <a:lstStyle/>
          <a:p>
            <a:pPr algn="ctr">
              <a:lnSpc>
                <a:spcPct val="90000"/>
              </a:lnSpc>
              <a:defRPr/>
            </a:pPr>
            <a:r>
              <a:rPr lang="en-US" sz="3600" b="1" dirty="0">
                <a:ln>
                  <a:solidFill>
                    <a:schemeClr val="bg1"/>
                  </a:solidFill>
                </a:ln>
                <a:solidFill>
                  <a:srgbClr val="FFFF00"/>
                </a:solidFill>
                <a:effectLst>
                  <a:outerShdw blurRad="38100" dist="38100" dir="2700000" algn="tl">
                    <a:srgbClr val="000000">
                      <a:alpha val="43137"/>
                    </a:srgbClr>
                  </a:outerShdw>
                </a:effectLst>
                <a:latin typeface="Amasis MT Pro Black" panose="02040A04050005020304" pitchFamily="18" charset="0"/>
              </a:rPr>
              <a:t>How about you?</a:t>
            </a:r>
            <a:br>
              <a:rPr lang="en-US" sz="3600" b="1" dirty="0">
                <a:ln>
                  <a:solidFill>
                    <a:schemeClr val="bg1"/>
                  </a:solidFill>
                </a:ln>
                <a:solidFill>
                  <a:srgbClr val="FFFF00"/>
                </a:solidFill>
                <a:effectLst>
                  <a:outerShdw blurRad="38100" dist="38100" dir="2700000" algn="tl">
                    <a:srgbClr val="000000">
                      <a:alpha val="43137"/>
                    </a:srgbClr>
                  </a:outerShdw>
                </a:effectLst>
                <a:latin typeface="Amasis MT Pro Black" panose="02040A04050005020304" pitchFamily="18" charset="0"/>
              </a:rPr>
            </a:br>
            <a:r>
              <a:rPr lang="en-US" sz="3600" b="1" dirty="0">
                <a:ln>
                  <a:solidFill>
                    <a:schemeClr val="bg1"/>
                  </a:solidFill>
                </a:ln>
                <a:solidFill>
                  <a:srgbClr val="FFFF00"/>
                </a:solidFill>
                <a:effectLst>
                  <a:outerShdw blurRad="38100" dist="38100" dir="2700000" algn="tl">
                    <a:srgbClr val="000000">
                      <a:alpha val="43137"/>
                    </a:srgbClr>
                  </a:outerShdw>
                </a:effectLst>
                <a:latin typeface="Amasis MT Pro Black" panose="02040A04050005020304" pitchFamily="18" charset="0"/>
              </a:rPr>
              <a:t>Which will you choose?</a:t>
            </a:r>
          </a:p>
        </p:txBody>
      </p:sp>
    </p:spTree>
    <p:extLst>
      <p:ext uri="{BB962C8B-B14F-4D97-AF65-F5344CB8AC3E}">
        <p14:creationId xmlns:p14="http://schemas.microsoft.com/office/powerpoint/2010/main" val="326141101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676400"/>
            <a:ext cx="5916053" cy="1325563"/>
          </a:xfrm>
        </p:spPr>
        <p:txBody>
          <a:bodyPr>
            <a:normAutofit/>
          </a:bodyPr>
          <a:lstStyle/>
          <a:p>
            <a:pPr>
              <a:lnSpc>
                <a:spcPct val="90000"/>
              </a:lnSpc>
            </a:pPr>
            <a:r>
              <a:rPr lang="en-US" dirty="0">
                <a:solidFill>
                  <a:srgbClr val="FF0000"/>
                </a:solidFill>
                <a:effectLst>
                  <a:outerShdw blurRad="38100" dist="38100" dir="2700000" algn="tl">
                    <a:srgbClr val="000000">
                      <a:alpha val="43137"/>
                    </a:srgbClr>
                  </a:outerShdw>
                </a:effectLst>
                <a:latin typeface="Amasis MT Pro Black" panose="02040A04050005020304" pitchFamily="18" charset="0"/>
              </a:rPr>
              <a:t>LESSONS LEARNED</a:t>
            </a:r>
          </a:p>
        </p:txBody>
      </p:sp>
      <p:sp>
        <p:nvSpPr>
          <p:cNvPr id="11" name="Freeform: Shape 10">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1"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Picture 5" descr="See the source image"/>
          <p:cNvPicPr/>
          <p:nvPr/>
        </p:nvPicPr>
        <p:blipFill rotWithShape="1">
          <a:blip r:embed="rId3">
            <a:extLst>
              <a:ext uri="{28A0092B-C50C-407E-A947-70E740481C1C}">
                <a14:useLocalDpi xmlns:a14="http://schemas.microsoft.com/office/drawing/2010/main" val="0"/>
              </a:ext>
            </a:extLst>
          </a:blip>
          <a:srcRect l="13487" r="14340" b="1"/>
          <a:stretch/>
        </p:blipFill>
        <p:spPr bwMode="auto">
          <a:xfrm>
            <a:off x="1557406"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p:spPr>
      </p:pic>
      <p:sp>
        <p:nvSpPr>
          <p:cNvPr id="3" name="Content Placeholder 2"/>
          <p:cNvSpPr>
            <a:spLocks noGrp="1"/>
          </p:cNvSpPr>
          <p:nvPr>
            <p:ph idx="1"/>
          </p:nvPr>
        </p:nvSpPr>
        <p:spPr>
          <a:xfrm>
            <a:off x="6096000" y="2620963"/>
            <a:ext cx="6096000" cy="3375920"/>
          </a:xfrm>
        </p:spPr>
        <p:txBody>
          <a:bodyPr anchor="t">
            <a:noAutofit/>
          </a:bodyPr>
          <a:lstStyle/>
          <a:p>
            <a:pPr marL="0" indent="0">
              <a:lnSpc>
                <a:spcPct val="80000"/>
              </a:lnSpc>
              <a:spcBef>
                <a:spcPts val="600"/>
              </a:spcBef>
              <a:buNone/>
            </a:pPr>
            <a:r>
              <a:rPr lang="en-US" sz="3000" dirty="0"/>
              <a:t>We must worship God according to </a:t>
            </a:r>
            <a:r>
              <a:rPr lang="en-US" sz="3000" b="1" dirty="0">
                <a:effectLst>
                  <a:outerShdw blurRad="38100" dist="38100" dir="2700000" algn="tl">
                    <a:srgbClr val="000000">
                      <a:alpha val="43137"/>
                    </a:srgbClr>
                  </a:outerShdw>
                </a:effectLst>
              </a:rPr>
              <a:t>HIS WORD</a:t>
            </a:r>
          </a:p>
          <a:p>
            <a:pPr marL="0" indent="0">
              <a:lnSpc>
                <a:spcPct val="80000"/>
              </a:lnSpc>
              <a:buNone/>
            </a:pPr>
            <a:r>
              <a:rPr lang="en-US" sz="3000" dirty="0"/>
              <a:t>“But the hour is coming, and now is, when the true worshipers will worship the Father in spirit and truth; for the Father is seeking such to worship Him. God is Spirit, and those who worship Him must worship in spirit and truth.” </a:t>
            </a:r>
          </a:p>
          <a:p>
            <a:pPr marL="457200" lvl="1" indent="0" algn="r">
              <a:lnSpc>
                <a:spcPct val="90000"/>
              </a:lnSpc>
              <a:spcBef>
                <a:spcPts val="600"/>
              </a:spcBef>
              <a:buNone/>
            </a:pPr>
            <a:r>
              <a:rPr lang="en-US" sz="3000" i="1" dirty="0"/>
              <a:t>	</a:t>
            </a:r>
            <a:r>
              <a:rPr lang="en-US" sz="3000" b="1" dirty="0"/>
              <a:t>John 4:23-24</a:t>
            </a:r>
            <a:endParaRPr lang="en-US" sz="3000" i="1" dirty="0"/>
          </a:p>
        </p:txBody>
      </p:sp>
      <p:sp>
        <p:nvSpPr>
          <p:cNvPr id="7" name="TextBox 6">
            <a:extLst>
              <a:ext uri="{FF2B5EF4-FFF2-40B4-BE49-F238E27FC236}">
                <a16:creationId xmlns="" xmlns:a16="http://schemas.microsoft.com/office/drawing/2014/main" id="{B2B75894-1B7D-E371-79AB-653900EB4C14}"/>
              </a:ext>
            </a:extLst>
          </p:cNvPr>
          <p:cNvSpPr txBox="1"/>
          <p:nvPr/>
        </p:nvSpPr>
        <p:spPr>
          <a:xfrm>
            <a:off x="179946" y="5867400"/>
            <a:ext cx="5916054" cy="978729"/>
          </a:xfrm>
          <a:prstGeom prst="rect">
            <a:avLst/>
          </a:prstGeom>
          <a:gradFill flip="none" rotWithShape="1">
            <a:gsLst>
              <a:gs pos="0">
                <a:schemeClr val="bg1">
                  <a:lumMod val="95000"/>
                  <a:lumOff val="5000"/>
                </a:schemeClr>
              </a:gs>
              <a:gs pos="74000">
                <a:schemeClr val="tx1">
                  <a:lumMod val="75000"/>
                </a:schemeClr>
              </a:gs>
              <a:gs pos="83000">
                <a:schemeClr val="tx1">
                  <a:lumMod val="85000"/>
                </a:schemeClr>
              </a:gs>
              <a:gs pos="100000">
                <a:schemeClr val="tx1"/>
              </a:gs>
            </a:gsLst>
            <a:path path="circle">
              <a:fillToRect l="50000" t="50000" r="50000" b="50000"/>
            </a:path>
            <a:tileRect/>
          </a:gradFill>
        </p:spPr>
        <p:txBody>
          <a:bodyPr wrap="square">
            <a:spAutoFit/>
          </a:bodyPr>
          <a:lstStyle/>
          <a:p>
            <a:pPr algn="ctr">
              <a:lnSpc>
                <a:spcPct val="90000"/>
              </a:lnSpc>
              <a:defRPr/>
            </a:pPr>
            <a:r>
              <a:rPr lang="en-US" sz="3200" b="1" dirty="0">
                <a:ln>
                  <a:solidFill>
                    <a:schemeClr val="bg1"/>
                  </a:solidFill>
                </a:ln>
                <a:solidFill>
                  <a:srgbClr val="FFFF00"/>
                </a:solidFill>
                <a:effectLst>
                  <a:outerShdw blurRad="38100" dist="38100" dir="2700000" algn="tl">
                    <a:srgbClr val="000000">
                      <a:alpha val="43137"/>
                    </a:srgbClr>
                  </a:outerShdw>
                </a:effectLst>
                <a:latin typeface="Amasis MT Pro Black" panose="02040A04050005020304" pitchFamily="18" charset="0"/>
              </a:rPr>
              <a:t>Does my worship meet the WORD test?</a:t>
            </a:r>
          </a:p>
        </p:txBody>
      </p:sp>
    </p:spTree>
    <p:extLst>
      <p:ext uri="{BB962C8B-B14F-4D97-AF65-F5344CB8AC3E}">
        <p14:creationId xmlns:p14="http://schemas.microsoft.com/office/powerpoint/2010/main" val="10182426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7642" y="1828800"/>
            <a:ext cx="6477000" cy="1325563"/>
          </a:xfrm>
        </p:spPr>
        <p:txBody>
          <a:bodyPr>
            <a:normAutofit/>
          </a:bodyPr>
          <a:lstStyle/>
          <a:p>
            <a:pPr>
              <a:lnSpc>
                <a:spcPct val="90000"/>
              </a:lnSpc>
            </a:pPr>
            <a:r>
              <a:rPr lang="en-US" sz="4100" dirty="0">
                <a:solidFill>
                  <a:srgbClr val="FF0000"/>
                </a:solidFill>
                <a:effectLst>
                  <a:outerShdw blurRad="38100" dist="38100" dir="2700000" algn="tl">
                    <a:srgbClr val="000000">
                      <a:alpha val="43137"/>
                    </a:srgbClr>
                  </a:outerShdw>
                </a:effectLst>
                <a:latin typeface="Amasis MT Pro Black" panose="02040A04050005020304" pitchFamily="18" charset="0"/>
              </a:rPr>
              <a:t>The answers are in</a:t>
            </a:r>
            <a:br>
              <a:rPr lang="en-US" sz="4100" dirty="0">
                <a:solidFill>
                  <a:srgbClr val="FF0000"/>
                </a:solidFill>
                <a:effectLst>
                  <a:outerShdw blurRad="38100" dist="38100" dir="2700000" algn="tl">
                    <a:srgbClr val="000000">
                      <a:alpha val="43137"/>
                    </a:srgbClr>
                  </a:outerShdw>
                </a:effectLst>
                <a:latin typeface="Amasis MT Pro Black" panose="02040A04050005020304" pitchFamily="18" charset="0"/>
              </a:rPr>
            </a:br>
            <a:r>
              <a:rPr lang="en-US" sz="4100" dirty="0">
                <a:solidFill>
                  <a:srgbClr val="FF0000"/>
                </a:solidFill>
                <a:effectLst>
                  <a:outerShdw blurRad="38100" dist="38100" dir="2700000" algn="tl">
                    <a:srgbClr val="000000">
                      <a:alpha val="43137"/>
                    </a:srgbClr>
                  </a:outerShdw>
                </a:effectLst>
                <a:latin typeface="Amasis MT Pro Black" panose="02040A04050005020304" pitchFamily="18" charset="0"/>
              </a:rPr>
              <a:t>the Book . . .</a:t>
            </a:r>
          </a:p>
        </p:txBody>
      </p:sp>
      <p:sp>
        <p:nvSpPr>
          <p:cNvPr id="16" name="Freeform: Shape 9">
            <a:extLst>
              <a:ext uri="{FF2B5EF4-FFF2-40B4-BE49-F238E27FC236}">
                <a16:creationId xmlns="" xmlns:a16="http://schemas.microsoft.com/office/drawing/2014/main"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7" name="Freeform: Shape 11">
            <a:extLst>
              <a:ext uri="{FF2B5EF4-FFF2-40B4-BE49-F238E27FC236}">
                <a16:creationId xmlns="" xmlns:a16="http://schemas.microsoft.com/office/drawing/2014/main" id="{58D44E42-C462-4105-BC86-FE75B4E3C4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Graphic 4" descr="Storytelling with solid fill">
            <a:extLst>
              <a:ext uri="{FF2B5EF4-FFF2-40B4-BE49-F238E27FC236}">
                <a16:creationId xmlns="" xmlns:a16="http://schemas.microsoft.com/office/drawing/2014/main" id="{353EB0B1-F3A6-D6B8-0851-1F7F91C25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97180" y="1156625"/>
            <a:ext cx="3460620" cy="3460620"/>
          </a:xfrm>
          <a:prstGeom prst="rect">
            <a:avLst/>
          </a:prstGeom>
        </p:spPr>
      </p:pic>
      <p:sp>
        <p:nvSpPr>
          <p:cNvPr id="3" name="Content Placeholder 2"/>
          <p:cNvSpPr>
            <a:spLocks noGrp="1"/>
          </p:cNvSpPr>
          <p:nvPr>
            <p:ph idx="1"/>
          </p:nvPr>
        </p:nvSpPr>
        <p:spPr>
          <a:xfrm>
            <a:off x="5688379" y="3048000"/>
            <a:ext cx="6477000" cy="4118503"/>
          </a:xfrm>
        </p:spPr>
        <p:txBody>
          <a:bodyPr anchor="t">
            <a:normAutofit fontScale="85000" lnSpcReduction="20000"/>
          </a:bodyPr>
          <a:lstStyle/>
          <a:p>
            <a:pPr marL="0" indent="0">
              <a:buNone/>
            </a:pPr>
            <a:r>
              <a:rPr lang="en-US" sz="3300" i="1" dirty="0"/>
              <a:t>“Now all these things happened to them as examples, and they  were written for our admonition, upon whom the ends of the ages have come.”</a:t>
            </a:r>
          </a:p>
          <a:p>
            <a:pPr marL="0" indent="0" algn="r">
              <a:buNone/>
            </a:pPr>
            <a:r>
              <a:rPr lang="en-US" sz="3300" b="1" dirty="0"/>
              <a:t>1 Corinthians 10:11</a:t>
            </a:r>
          </a:p>
          <a:p>
            <a:pPr marL="0" indent="0">
              <a:buNone/>
            </a:pPr>
            <a:endParaRPr lang="en-US" sz="1800" b="1" i="1" dirty="0"/>
          </a:p>
          <a:p>
            <a:pPr marL="0" indent="0">
              <a:buNone/>
            </a:pPr>
            <a:r>
              <a:rPr lang="en-US" sz="3300" i="1" dirty="0"/>
              <a:t>“For whatever things were written before were written for our learning, that we through the patience and comfort of the Scriptures might have hope.” </a:t>
            </a:r>
          </a:p>
          <a:p>
            <a:pPr marL="0" indent="0" algn="r">
              <a:buNone/>
            </a:pPr>
            <a:r>
              <a:rPr lang="en-US" sz="3300" b="1" dirty="0"/>
              <a:t>Romans 15:4</a:t>
            </a:r>
          </a:p>
          <a:p>
            <a:pPr marL="0" indent="0">
              <a:buNone/>
            </a:pPr>
            <a:endParaRPr lang="en-US" sz="1600" b="1" i="1" dirty="0"/>
          </a:p>
        </p:txBody>
      </p:sp>
    </p:spTree>
    <p:extLst>
      <p:ext uri="{BB962C8B-B14F-4D97-AF65-F5344CB8AC3E}">
        <p14:creationId xmlns:p14="http://schemas.microsoft.com/office/powerpoint/2010/main" val="283294070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 xmlns:a16="http://schemas.microsoft.com/office/drawing/2014/main" id="{025E2AA9-10C9-4A14-BEA3-064CD0131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 xmlns:a16="http://schemas.microsoft.com/office/drawing/2014/main" id="{F076F371-EE61-49EA-AA2A-3582C3AC9B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1" y="2"/>
            <a:ext cx="439779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667598" y="609601"/>
            <a:ext cx="3971203" cy="1387475"/>
          </a:xfrm>
        </p:spPr>
        <p:txBody>
          <a:bodyPr anchor="ctr">
            <a:normAutofit fontScale="90000"/>
          </a:bodyPr>
          <a:lstStyle/>
          <a:p>
            <a:pPr algn="l"/>
            <a:r>
              <a:rPr lang="en-US" dirty="0">
                <a:solidFill>
                  <a:schemeClr val="tx1">
                    <a:lumMod val="95000"/>
                  </a:schemeClr>
                </a:solidFill>
                <a:effectLst>
                  <a:outerShdw blurRad="38100" dist="38100" dir="2700000" algn="tl">
                    <a:srgbClr val="000000">
                      <a:alpha val="43137"/>
                    </a:srgbClr>
                  </a:outerShdw>
                </a:effectLst>
                <a:latin typeface="Amasis MT Pro Black" panose="02040A04050005020304" pitchFamily="18" charset="0"/>
              </a:rPr>
              <a:t>CONCLUSION</a:t>
            </a:r>
            <a:endParaRPr lang="en-US" sz="3600" dirty="0">
              <a:solidFill>
                <a:schemeClr val="tx1">
                  <a:lumMod val="95000"/>
                </a:schemeClr>
              </a:solidFill>
              <a:effectLst>
                <a:outerShdw blurRad="38100" dist="38100" dir="2700000" algn="tl">
                  <a:srgbClr val="000000">
                    <a:alpha val="43137"/>
                  </a:srgbClr>
                </a:outerShdw>
              </a:effectLst>
              <a:latin typeface="Amasis MT Pro Black" panose="02040A04050005020304" pitchFamily="18" charset="0"/>
            </a:endParaRPr>
          </a:p>
        </p:txBody>
      </p:sp>
      <p:sp>
        <p:nvSpPr>
          <p:cNvPr id="3" name="Content Placeholder 2"/>
          <p:cNvSpPr>
            <a:spLocks noGrp="1"/>
          </p:cNvSpPr>
          <p:nvPr>
            <p:ph idx="1"/>
          </p:nvPr>
        </p:nvSpPr>
        <p:spPr>
          <a:xfrm>
            <a:off x="5486401" y="2285999"/>
            <a:ext cx="6477000" cy="4495801"/>
          </a:xfrm>
        </p:spPr>
        <p:txBody>
          <a:bodyPr anchor="ctr">
            <a:normAutofit/>
          </a:bodyPr>
          <a:lstStyle/>
          <a:p>
            <a:pPr>
              <a:lnSpc>
                <a:spcPct val="90000"/>
              </a:lnSpc>
              <a:buFont typeface="Wingdings" panose="05000000000000000000" pitchFamily="2" charset="2"/>
              <a:buChar char="§"/>
            </a:pPr>
            <a:r>
              <a:rPr lang="en-US" sz="3000" dirty="0"/>
              <a:t>May we take the lesson of Cain &amp; Abel and see our worship is FOR God and not for us and that it must be according to HIS word!</a:t>
            </a:r>
          </a:p>
          <a:p>
            <a:pPr>
              <a:lnSpc>
                <a:spcPct val="90000"/>
              </a:lnSpc>
              <a:buFont typeface="Wingdings" panose="05000000000000000000" pitchFamily="2" charset="2"/>
              <a:buChar char="§"/>
            </a:pPr>
            <a:r>
              <a:rPr lang="en-US" sz="3000" dirty="0"/>
              <a:t>Just as the difference in the “sacrifice” offered led to division in the 1</a:t>
            </a:r>
            <a:r>
              <a:rPr lang="en-US" sz="3000" baseline="30000" dirty="0"/>
              <a:t>st</a:t>
            </a:r>
            <a:r>
              <a:rPr lang="en-US" sz="3000" dirty="0"/>
              <a:t> Family, don’t let the difference in our “sacrifice” lead to division in God’s Kingdom, the Church</a:t>
            </a:r>
          </a:p>
        </p:txBody>
      </p:sp>
    </p:spTree>
    <p:extLst>
      <p:ext uri="{BB962C8B-B14F-4D97-AF65-F5344CB8AC3E}">
        <p14:creationId xmlns:p14="http://schemas.microsoft.com/office/powerpoint/2010/main" val="13219179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Shape 32">
            <a:extLst>
              <a:ext uri="{FF2B5EF4-FFF2-40B4-BE49-F238E27FC236}">
                <a16:creationId xmlns="" xmlns:a16="http://schemas.microsoft.com/office/drawing/2014/main" id="{D928DD85-BB99-450D-A702-2683E0296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34">
            <a:extLst>
              <a:ext uri="{FF2B5EF4-FFF2-40B4-BE49-F238E27FC236}">
                <a16:creationId xmlns="" xmlns:a16="http://schemas.microsoft.com/office/drawing/2014/main" id="{240E5BD2-4019-4012-A1AA-628900E659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 xmlns:a16="http://schemas.microsoft.com/office/drawing/2014/main" id="{5A416BA3-CF28-FAD2-25A5-7CC044FCF869}"/>
              </a:ext>
            </a:extLst>
          </p:cNvPr>
          <p:cNvSpPr>
            <a:spLocks noGrp="1"/>
          </p:cNvSpPr>
          <p:nvPr>
            <p:ph type="title"/>
          </p:nvPr>
        </p:nvSpPr>
        <p:spPr>
          <a:xfrm>
            <a:off x="304800" y="288769"/>
            <a:ext cx="3879232" cy="2177215"/>
          </a:xfrm>
        </p:spPr>
        <p:txBody>
          <a:bodyPr vert="horz" lIns="91440" tIns="45720" rIns="91440" bIns="45720" rtlCol="0" anchor="t">
            <a:normAutofit/>
          </a:bodyPr>
          <a:lstStyle/>
          <a:p>
            <a:pPr algn="l">
              <a:lnSpc>
                <a:spcPct val="90000"/>
              </a:lnSpc>
            </a:pPr>
            <a:r>
              <a:rPr lang="en-US" sz="5000" b="1" dirty="0">
                <a:effectLst>
                  <a:outerShdw blurRad="38100" dist="38100" dir="2700000" algn="tl">
                    <a:srgbClr val="000000">
                      <a:alpha val="43137"/>
                    </a:srgbClr>
                  </a:outerShdw>
                </a:effectLst>
              </a:rPr>
              <a:t>CONCLUSION</a:t>
            </a:r>
          </a:p>
        </p:txBody>
      </p:sp>
      <p:sp>
        <p:nvSpPr>
          <p:cNvPr id="10" name="TextBox 9">
            <a:extLst>
              <a:ext uri="{FF2B5EF4-FFF2-40B4-BE49-F238E27FC236}">
                <a16:creationId xmlns="" xmlns:a16="http://schemas.microsoft.com/office/drawing/2014/main" id="{5B71DD74-0D22-FE09-29ED-CEA6B1DB9724}"/>
              </a:ext>
            </a:extLst>
          </p:cNvPr>
          <p:cNvSpPr txBox="1"/>
          <p:nvPr/>
        </p:nvSpPr>
        <p:spPr>
          <a:xfrm>
            <a:off x="1752600" y="6180225"/>
            <a:ext cx="8686800" cy="545925"/>
          </a:xfrm>
          <a:prstGeom prst="rect">
            <a:avLst/>
          </a:prstGeom>
        </p:spPr>
        <p:txBody>
          <a:bodyPr vert="horz" lIns="91440" tIns="45720" rIns="91440" bIns="45720" rtlCol="0" anchor="b">
            <a:normAutofit lnSpcReduction="10000"/>
          </a:bodyPr>
          <a:lstStyle/>
          <a:p>
            <a:pPr algn="ctr">
              <a:lnSpc>
                <a:spcPct val="90000"/>
              </a:lnSpc>
              <a:spcBef>
                <a:spcPts val="1000"/>
              </a:spcBef>
              <a:defRPr/>
            </a:pPr>
            <a:r>
              <a:rPr lang="en-US" sz="3600" b="1" dirty="0">
                <a:ln>
                  <a:solidFill>
                    <a:schemeClr val="bg1"/>
                  </a:solidFill>
                </a:ln>
                <a:solidFill>
                  <a:srgbClr val="FFFF00"/>
                </a:solidFill>
                <a:effectLst>
                  <a:outerShdw blurRad="38100" dist="38100" dir="2700000" algn="tl">
                    <a:srgbClr val="000000">
                      <a:alpha val="43137"/>
                    </a:srgbClr>
                  </a:outerShdw>
                </a:effectLst>
                <a:latin typeface="Amasis MT Pro Black" panose="02040A04050005020304" pitchFamily="18" charset="0"/>
              </a:rPr>
              <a:t>How will you answer His prayer?</a:t>
            </a:r>
          </a:p>
        </p:txBody>
      </p:sp>
      <p:sp>
        <p:nvSpPr>
          <p:cNvPr id="4" name="TextBox 3">
            <a:extLst>
              <a:ext uri="{FF2B5EF4-FFF2-40B4-BE49-F238E27FC236}">
                <a16:creationId xmlns="" xmlns:a16="http://schemas.microsoft.com/office/drawing/2014/main" id="{4FC8158F-9BAE-7E3B-AF19-F620354A5180}"/>
              </a:ext>
            </a:extLst>
          </p:cNvPr>
          <p:cNvSpPr txBox="1"/>
          <p:nvPr/>
        </p:nvSpPr>
        <p:spPr>
          <a:xfrm>
            <a:off x="511628" y="3060478"/>
            <a:ext cx="11223172" cy="2806922"/>
          </a:xfrm>
          <a:prstGeom prst="rect">
            <a:avLst/>
          </a:prstGeom>
          <a:noFill/>
        </p:spPr>
        <p:txBody>
          <a:bodyPr wrap="square" rtlCol="0">
            <a:spAutoFit/>
          </a:bodyPr>
          <a:lstStyle/>
          <a:p>
            <a:pPr algn="ctr">
              <a:lnSpc>
                <a:spcPct val="90000"/>
              </a:lnSpc>
              <a:spcAft>
                <a:spcPts val="600"/>
              </a:spcAft>
            </a:pPr>
            <a:r>
              <a:rPr lang="en-US" sz="2800" i="1" dirty="0"/>
              <a:t>"I do not pray for these alone, but also for those who will believe in Me through their  word; that they all may be one, as You, Father, are in Me, and I in You; that they also may be one in Us, that the world may believe that You sent Me. And the glory which You gave Me I have given them, that they may be one just as We are one: I in them, and You in Me; that they may be made perfect in one, and that the world may know that You have sent Me, </a:t>
            </a:r>
            <a:br>
              <a:rPr lang="en-US" sz="2800" i="1" dirty="0"/>
            </a:br>
            <a:r>
              <a:rPr lang="en-US" sz="2800" i="1" dirty="0"/>
              <a:t>and have loved them as You have loved Me.”</a:t>
            </a:r>
          </a:p>
        </p:txBody>
      </p:sp>
      <p:sp>
        <p:nvSpPr>
          <p:cNvPr id="17" name="TextBox 16">
            <a:extLst>
              <a:ext uri="{FF2B5EF4-FFF2-40B4-BE49-F238E27FC236}">
                <a16:creationId xmlns="" xmlns:a16="http://schemas.microsoft.com/office/drawing/2014/main" id="{71D3818F-9395-F49A-845C-85BFE49C4ABE}"/>
              </a:ext>
            </a:extLst>
          </p:cNvPr>
          <p:cNvSpPr txBox="1"/>
          <p:nvPr/>
        </p:nvSpPr>
        <p:spPr>
          <a:xfrm>
            <a:off x="1981200" y="2195255"/>
            <a:ext cx="8229600" cy="690638"/>
          </a:xfrm>
          <a:prstGeom prst="rect">
            <a:avLst/>
          </a:prstGeom>
          <a:noFill/>
        </p:spPr>
        <p:txBody>
          <a:bodyPr wrap="square">
            <a:spAutoFit/>
          </a:bodyPr>
          <a:lstStyle/>
          <a:p>
            <a:pPr marL="0" indent="0" algn="ctr">
              <a:lnSpc>
                <a:spcPct val="90000"/>
              </a:lnSpc>
              <a:buNone/>
            </a:pPr>
            <a:r>
              <a:rPr lang="en-US" sz="3600" b="1" dirty="0">
                <a:effectLst>
                  <a:outerShdw blurRad="38100" dist="38100" dir="2700000" algn="tl">
                    <a:srgbClr val="000000">
                      <a:alpha val="43137"/>
                    </a:srgbClr>
                  </a:outerShdw>
                </a:effectLst>
              </a:rPr>
              <a:t>Jesus prayed for </a:t>
            </a:r>
            <a:r>
              <a:rPr lang="en-US" sz="5400" b="1" cap="small" dirty="0">
                <a:solidFill>
                  <a:srgbClr val="FF0000"/>
                </a:solidFill>
                <a:effectLst>
                  <a:outerShdw blurRad="38100" dist="38100" dir="2700000" algn="tl">
                    <a:srgbClr val="000000">
                      <a:alpha val="43137"/>
                    </a:srgbClr>
                  </a:outerShdw>
                </a:effectLst>
              </a:rPr>
              <a:t>unity</a:t>
            </a:r>
            <a:r>
              <a:rPr lang="en-US" sz="3600" b="1" dirty="0">
                <a:effectLst>
                  <a:outerShdw blurRad="38100" dist="38100" dir="2700000" algn="tl">
                    <a:srgbClr val="000000">
                      <a:alpha val="43137"/>
                    </a:srgbClr>
                  </a:outerShdw>
                </a:effectLst>
              </a:rPr>
              <a:t> in John 17:20-23</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30331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8DF8AE6E-38CD-4B2A-8E02-F099DD30EF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96594" y="629042"/>
            <a:ext cx="912912"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 xmlns:a16="http://schemas.microsoft.com/office/drawing/2014/main" id="{23293907-0F26-4752-BCD0-3AC2C5026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97798" y="635539"/>
            <a:ext cx="510306"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8" name="Picture 7" descr="Image result for danger poison clipart"/>
          <p:cNvPicPr/>
          <p:nvPr/>
        </p:nvPicPr>
        <p:blipFill rotWithShape="1">
          <a:blip r:embed="rId3">
            <a:extLst>
              <a:ext uri="{28A0092B-C50C-407E-A947-70E740481C1C}">
                <a14:useLocalDpi xmlns:a14="http://schemas.microsoft.com/office/drawing/2010/main" val="0"/>
              </a:ext>
            </a:extLst>
          </a:blip>
          <a:srcRect l="-301" r="2560" b="559"/>
          <a:stretch/>
        </p:blipFill>
        <p:spPr bwMode="auto">
          <a:xfrm>
            <a:off x="1985570" y="635538"/>
            <a:ext cx="1422534" cy="859536"/>
          </a:xfrm>
          <a:prstGeom prst="rect">
            <a:avLst/>
          </a:prstGeom>
          <a:noFill/>
        </p:spPr>
      </p:pic>
      <p:sp>
        <p:nvSpPr>
          <p:cNvPr id="39" name="Rectangle 38">
            <a:extLst>
              <a:ext uri="{FF2B5EF4-FFF2-40B4-BE49-F238E27FC236}">
                <a16:creationId xmlns="" xmlns:a16="http://schemas.microsoft.com/office/drawing/2014/main" id="{1E32D174-F8A9-4FF0-8888-1B4F5E1849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2052" y="621519"/>
            <a:ext cx="3024378"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 xmlns:a16="http://schemas.microsoft.com/office/drawing/2014/main" id="{769201C5-687E-46FB-BA72-23BA40BFEE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98830" y="2848091"/>
            <a:ext cx="1754306"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 xmlns:a16="http://schemas.microsoft.com/office/drawing/2014/main" id="{339141A8-FDFD-4ABE-A499-72C9669F4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188157" y="1286481"/>
            <a:ext cx="1371600" cy="1767583"/>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45" name="Rectangle 44">
            <a:extLst>
              <a:ext uri="{FF2B5EF4-FFF2-40B4-BE49-F238E27FC236}">
                <a16:creationId xmlns="" xmlns:a16="http://schemas.microsoft.com/office/drawing/2014/main" id="{8A439E11-755A-4258-859D-56A6B6AFCB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57780" y="1485831"/>
            <a:ext cx="1493203"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 xmlns:a16="http://schemas.microsoft.com/office/drawing/2014/main" id="{E916EF49-F958-4F28-A999-F8FA8D09AF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929121" y="2437566"/>
            <a:ext cx="244200" cy="406635"/>
          </a:xfrm>
          <a:prstGeom prst="rtTriangle">
            <a:avLst/>
          </a:prstGeom>
          <a:solidFill>
            <a:srgbClr val="EC2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5" name="Picture 14" descr="Image result for Watch Your Step Clipart"/>
          <p:cNvPicPr/>
          <p:nvPr/>
        </p:nvPicPr>
        <p:blipFill rotWithShape="1">
          <a:blip r:embed="rId4">
            <a:extLst>
              <a:ext uri="{28A0092B-C50C-407E-A947-70E740481C1C}">
                <a14:useLocalDpi xmlns:a14="http://schemas.microsoft.com/office/drawing/2010/main" val="0"/>
              </a:ext>
            </a:extLst>
          </a:blip>
          <a:srcRect l="3314" r="5114"/>
          <a:stretch/>
        </p:blipFill>
        <p:spPr bwMode="auto">
          <a:xfrm>
            <a:off x="2113535" y="3243101"/>
            <a:ext cx="1524162" cy="2605211"/>
          </a:xfrm>
          <a:prstGeom prst="rect">
            <a:avLst/>
          </a:prstGeom>
          <a:noFill/>
        </p:spPr>
      </p:pic>
      <p:sp>
        <p:nvSpPr>
          <p:cNvPr id="49" name="Right Triangle 48">
            <a:extLst>
              <a:ext uri="{FF2B5EF4-FFF2-40B4-BE49-F238E27FC236}">
                <a16:creationId xmlns="" xmlns:a16="http://schemas.microsoft.com/office/drawing/2014/main" id="{A7665D74-DFEA-412C-928C-F090E67084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226799" y="3379589"/>
            <a:ext cx="1881096" cy="819195"/>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51" name="Rectangle 50">
            <a:extLst>
              <a:ext uri="{FF2B5EF4-FFF2-40B4-BE49-F238E27FC236}">
                <a16:creationId xmlns="" xmlns:a16="http://schemas.microsoft.com/office/drawing/2014/main" id="{3E84BD56-679D-4E0C-9C9B-D694ABF07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8425" y="2843319"/>
            <a:ext cx="260604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 xmlns:a16="http://schemas.microsoft.com/office/drawing/2014/main" id="{2335FEDF-EF88-4E68-9CF7-5A72EF32AF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44327" y="1488222"/>
            <a:ext cx="819195" cy="1364098"/>
          </a:xfrm>
          <a:prstGeom prst="rtTriangle">
            <a:avLst/>
          </a:prstGeom>
          <a:solidFill>
            <a:srgbClr val="F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0" name="Picture 9" descr="Image result for beware of dog clipart"/>
          <p:cNvPicPr/>
          <p:nvPr/>
        </p:nvPicPr>
        <p:blipFill rotWithShape="1">
          <a:blip r:embed="rId5">
            <a:extLst>
              <a:ext uri="{28A0092B-C50C-407E-A947-70E740481C1C}">
                <a14:useLocalDpi xmlns:a14="http://schemas.microsoft.com/office/drawing/2010/main" val="0"/>
              </a:ext>
            </a:extLst>
          </a:blip>
          <a:srcRect l="-605" t="3512" r="3912" b="-2"/>
          <a:stretch/>
        </p:blipFill>
        <p:spPr bwMode="auto">
          <a:xfrm>
            <a:off x="7159035" y="643467"/>
            <a:ext cx="3024378" cy="2099733"/>
          </a:xfrm>
          <a:prstGeom prst="rect">
            <a:avLst/>
          </a:prstGeom>
          <a:noFill/>
        </p:spPr>
      </p:pic>
      <p:pic>
        <p:nvPicPr>
          <p:cNvPr id="13" name="Content Placeholder 12" descr="Image result for high voltage clipart"/>
          <p:cNvPicPr>
            <a:picLocks/>
          </p:cNvPicPr>
          <p:nvPr/>
        </p:nvPicPr>
        <p:blipFill rotWithShape="1">
          <a:blip r:embed="rId6">
            <a:extLst>
              <a:ext uri="{28A0092B-C50C-407E-A947-70E740481C1C}">
                <a14:useLocalDpi xmlns:a14="http://schemas.microsoft.com/office/drawing/2010/main" val="0"/>
              </a:ext>
            </a:extLst>
          </a:blip>
          <a:srcRect l="14898" t="9680" r="13684" b="10723"/>
          <a:stretch/>
        </p:blipFill>
        <p:spPr bwMode="auto">
          <a:xfrm>
            <a:off x="4590943" y="2832897"/>
            <a:ext cx="2568092" cy="1944750"/>
          </a:xfrm>
          <a:prstGeom prst="rect">
            <a:avLst/>
          </a:prstGeom>
          <a:noFill/>
        </p:spPr>
      </p:pic>
      <p:sp>
        <p:nvSpPr>
          <p:cNvPr id="55" name="Right Triangle 54">
            <a:extLst>
              <a:ext uri="{FF2B5EF4-FFF2-40B4-BE49-F238E27FC236}">
                <a16:creationId xmlns="" xmlns:a16="http://schemas.microsoft.com/office/drawing/2014/main" id="{837A7BE2-DF08-4ECE-A520-13927DBF4C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424282" y="5087080"/>
            <a:ext cx="1495517" cy="837806"/>
          </a:xfrm>
          <a:prstGeom prst="rtTriangle">
            <a:avLst/>
          </a:prstGeom>
          <a:solidFill>
            <a:srgbClr val="9E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aphicFrame>
        <p:nvGraphicFramePr>
          <p:cNvPr id="36" name="Table 37">
            <a:extLst>
              <a:ext uri="{FF2B5EF4-FFF2-40B4-BE49-F238E27FC236}">
                <a16:creationId xmlns="" xmlns:a16="http://schemas.microsoft.com/office/drawing/2014/main" id="{5EC1602C-5A9B-F269-BD65-135178D465C3}"/>
              </a:ext>
            </a:extLst>
          </p:cNvPr>
          <p:cNvGraphicFramePr>
            <a:graphicFrameLocks noGrp="1"/>
          </p:cNvGraphicFramePr>
          <p:nvPr>
            <p:ph idx="1"/>
            <p:extLst>
              <p:ext uri="{D42A27DB-BD31-4B8C-83A1-F6EECF244321}">
                <p14:modId xmlns:p14="http://schemas.microsoft.com/office/powerpoint/2010/main" val="2349392200"/>
              </p:ext>
            </p:extLst>
          </p:nvPr>
        </p:nvGraphicFramePr>
        <p:xfrm>
          <a:off x="6047610" y="4867345"/>
          <a:ext cx="4604480" cy="1854200"/>
        </p:xfrm>
        <a:graphic>
          <a:graphicData uri="http://schemas.openxmlformats.org/drawingml/2006/table">
            <a:tbl>
              <a:tblPr firstRow="1" bandRow="1">
                <a:noFill/>
                <a:tableStyleId>{5C22544A-7EE6-4342-B048-85BDC9FD1C3A}</a:tableStyleId>
              </a:tblPr>
              <a:tblGrid>
                <a:gridCol w="2302240">
                  <a:extLst>
                    <a:ext uri="{9D8B030D-6E8A-4147-A177-3AD203B41FA5}">
                      <a16:colId xmlns="" xmlns:a16="http://schemas.microsoft.com/office/drawing/2014/main" val="2218067777"/>
                    </a:ext>
                  </a:extLst>
                </a:gridCol>
                <a:gridCol w="2302240">
                  <a:extLst>
                    <a:ext uri="{9D8B030D-6E8A-4147-A177-3AD203B41FA5}">
                      <a16:colId xmlns="" xmlns:a16="http://schemas.microsoft.com/office/drawing/2014/main" val="4008186856"/>
                    </a:ext>
                  </a:extLst>
                </a:gridCol>
              </a:tblGrid>
              <a:tr h="370840">
                <a:tc>
                  <a:txBody>
                    <a:bodyPr/>
                    <a:lstStyle/>
                    <a:p>
                      <a:pPr algn="ctr"/>
                      <a:r>
                        <a:rPr lang="en-US" spc="600" dirty="0"/>
                        <a:t>DANGER</a:t>
                      </a:r>
                    </a:p>
                  </a:txBody>
                  <a:tcPr>
                    <a:solidFill>
                      <a:srgbClr val="9E0000"/>
                    </a:solidFill>
                  </a:tcPr>
                </a:tc>
                <a:tc>
                  <a:txBody>
                    <a:bodyPr/>
                    <a:lstStyle/>
                    <a:p>
                      <a:pPr algn="ctr"/>
                      <a:r>
                        <a:rPr lang="en-US" spc="600" dirty="0"/>
                        <a:t>BEWARE</a:t>
                      </a:r>
                    </a:p>
                  </a:txBody>
                  <a:tcPr>
                    <a:solidFill>
                      <a:srgbClr val="9E0000"/>
                    </a:solidFill>
                  </a:tcPr>
                </a:tc>
                <a:extLst>
                  <a:ext uri="{0D108BD9-81ED-4DB2-BD59-A6C34878D82A}">
                    <a16:rowId xmlns="" xmlns:a16="http://schemas.microsoft.com/office/drawing/2014/main" val="513413836"/>
                  </a:ext>
                </a:extLst>
              </a:tr>
              <a:tr h="370840">
                <a:tc>
                  <a:txBody>
                    <a:bodyPr/>
                    <a:lstStyle/>
                    <a:p>
                      <a:pPr algn="ctr"/>
                      <a:r>
                        <a:rPr lang="en-US" b="1" dirty="0"/>
                        <a:t>Slippery when wet</a:t>
                      </a:r>
                    </a:p>
                  </a:txBody>
                  <a:tcPr>
                    <a:solidFill>
                      <a:schemeClr val="tx1">
                        <a:lumMod val="75000"/>
                      </a:schemeClr>
                    </a:solidFill>
                  </a:tcPr>
                </a:tc>
                <a:tc>
                  <a:txBody>
                    <a:bodyPr/>
                    <a:lstStyle/>
                    <a:p>
                      <a:pPr algn="ctr"/>
                      <a:r>
                        <a:rPr lang="en-US" b="1" dirty="0"/>
                        <a:t>High Voltage</a:t>
                      </a:r>
                    </a:p>
                  </a:txBody>
                  <a:tcPr>
                    <a:solidFill>
                      <a:schemeClr val="tx1">
                        <a:lumMod val="75000"/>
                      </a:schemeClr>
                    </a:solidFill>
                  </a:tcPr>
                </a:tc>
                <a:extLst>
                  <a:ext uri="{0D108BD9-81ED-4DB2-BD59-A6C34878D82A}">
                    <a16:rowId xmlns="" xmlns:a16="http://schemas.microsoft.com/office/drawing/2014/main" val="2034083891"/>
                  </a:ext>
                </a:extLst>
              </a:tr>
              <a:tr h="370840">
                <a:tc>
                  <a:txBody>
                    <a:bodyPr/>
                    <a:lstStyle/>
                    <a:p>
                      <a:pPr algn="ctr"/>
                      <a:r>
                        <a:rPr lang="en-US" b="1" dirty="0"/>
                        <a:t>Flammable</a:t>
                      </a:r>
                    </a:p>
                  </a:txBody>
                  <a:tcPr/>
                </a:tc>
                <a:tc>
                  <a:txBody>
                    <a:bodyPr/>
                    <a:lstStyle/>
                    <a:p>
                      <a:pPr algn="ctr"/>
                      <a:r>
                        <a:rPr lang="en-US" b="1" dirty="0"/>
                        <a:t>Poison</a:t>
                      </a:r>
                    </a:p>
                  </a:txBody>
                  <a:tcPr/>
                </a:tc>
                <a:extLst>
                  <a:ext uri="{0D108BD9-81ED-4DB2-BD59-A6C34878D82A}">
                    <a16:rowId xmlns="" xmlns:a16="http://schemas.microsoft.com/office/drawing/2014/main" val="3654408567"/>
                  </a:ext>
                </a:extLst>
              </a:tr>
              <a:tr h="370840">
                <a:tc>
                  <a:txBody>
                    <a:bodyPr/>
                    <a:lstStyle/>
                    <a:p>
                      <a:pPr algn="ctr"/>
                      <a:r>
                        <a:rPr lang="en-US" b="1" dirty="0"/>
                        <a:t>Contagion</a:t>
                      </a:r>
                    </a:p>
                  </a:txBody>
                  <a:tcPr>
                    <a:solidFill>
                      <a:schemeClr val="tx1">
                        <a:lumMod val="75000"/>
                      </a:schemeClr>
                    </a:solidFill>
                  </a:tcPr>
                </a:tc>
                <a:tc>
                  <a:txBody>
                    <a:bodyPr/>
                    <a:lstStyle/>
                    <a:p>
                      <a:pPr algn="ctr"/>
                      <a:r>
                        <a:rPr lang="en-US" b="1" dirty="0"/>
                        <a:t>Dogs</a:t>
                      </a:r>
                    </a:p>
                  </a:txBody>
                  <a:tcPr>
                    <a:solidFill>
                      <a:schemeClr val="tx1">
                        <a:lumMod val="75000"/>
                      </a:schemeClr>
                    </a:solidFill>
                  </a:tcPr>
                </a:tc>
                <a:extLst>
                  <a:ext uri="{0D108BD9-81ED-4DB2-BD59-A6C34878D82A}">
                    <a16:rowId xmlns="" xmlns:a16="http://schemas.microsoft.com/office/drawing/2014/main" val="2071327228"/>
                  </a:ext>
                </a:extLst>
              </a:tr>
              <a:tr h="370840">
                <a:tc>
                  <a:txBody>
                    <a:bodyPr/>
                    <a:lstStyle/>
                    <a:p>
                      <a:pPr algn="ctr"/>
                      <a:r>
                        <a:rPr lang="en-US" b="1" dirty="0"/>
                        <a:t>Smith &amp; Wesson</a:t>
                      </a:r>
                    </a:p>
                  </a:txBody>
                  <a:tcPr/>
                </a:tc>
                <a:tc>
                  <a:txBody>
                    <a:bodyPr/>
                    <a:lstStyle/>
                    <a:p>
                      <a:pPr algn="ctr"/>
                      <a:r>
                        <a:rPr lang="en-US" b="1" dirty="0"/>
                        <a:t>At Your Own Risk</a:t>
                      </a:r>
                    </a:p>
                  </a:txBody>
                  <a:tcPr/>
                </a:tc>
                <a:extLst>
                  <a:ext uri="{0D108BD9-81ED-4DB2-BD59-A6C34878D82A}">
                    <a16:rowId xmlns="" xmlns:a16="http://schemas.microsoft.com/office/drawing/2014/main" val="806672253"/>
                  </a:ext>
                </a:extLst>
              </a:tr>
            </a:tbl>
          </a:graphicData>
        </a:graphic>
      </p:graphicFrame>
      <p:pic>
        <p:nvPicPr>
          <p:cNvPr id="5" name="Picture 4" descr="See the source image"/>
          <p:cNvPicPr/>
          <p:nvPr/>
        </p:nvPicPr>
        <p:blipFill rotWithShape="1">
          <a:blip r:embed="rId7" cstate="print">
            <a:extLst>
              <a:ext uri="{28A0092B-C50C-407E-A947-70E740481C1C}">
                <a14:useLocalDpi xmlns:a14="http://schemas.microsoft.com/office/drawing/2010/main" val="0"/>
              </a:ext>
            </a:extLst>
          </a:blip>
          <a:srcRect l="13773" t="15958" r="10329" b="15043"/>
          <a:stretch/>
        </p:blipFill>
        <p:spPr bwMode="auto">
          <a:xfrm>
            <a:off x="3637698" y="1505496"/>
            <a:ext cx="1636302" cy="1276738"/>
          </a:xfrm>
          <a:prstGeom prst="rect">
            <a:avLst/>
          </a:prstGeom>
          <a:noFill/>
        </p:spPr>
      </p:pic>
      <p:sp>
        <p:nvSpPr>
          <p:cNvPr id="34" name="Isosceles Triangle 33">
            <a:extLst>
              <a:ext uri="{FF2B5EF4-FFF2-40B4-BE49-F238E27FC236}">
                <a16:creationId xmlns="" xmlns:a16="http://schemas.microsoft.com/office/drawing/2014/main" id="{7AE7B6AA-9B41-372F-3D48-0B4D96C9FC44}"/>
              </a:ext>
            </a:extLst>
          </p:cNvPr>
          <p:cNvSpPr/>
          <p:nvPr/>
        </p:nvSpPr>
        <p:spPr>
          <a:xfrm>
            <a:off x="3408104" y="635538"/>
            <a:ext cx="912912" cy="859536"/>
          </a:xfrm>
          <a:prstGeom prst="triangle">
            <a:avLst>
              <a:gd name="adj" fmla="val 5503"/>
            </a:avLst>
          </a:pr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248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4AA11E2-9525-3618-17DD-841CCC5281FF}"/>
              </a:ext>
            </a:extLst>
          </p:cNvPr>
          <p:cNvSpPr/>
          <p:nvPr/>
        </p:nvSpPr>
        <p:spPr>
          <a:xfrm>
            <a:off x="0" y="0"/>
            <a:ext cx="12192000" cy="6858000"/>
          </a:xfrm>
          <a:prstGeom prst="rect">
            <a:avLst/>
          </a:prstGeom>
          <a:gradFill>
            <a:gsLst>
              <a:gs pos="0">
                <a:schemeClr val="accent1">
                  <a:lumMod val="5000"/>
                  <a:lumOff val="95000"/>
                </a:schemeClr>
              </a:gs>
              <a:gs pos="58000">
                <a:schemeClr val="bg1">
                  <a:lumMod val="85000"/>
                </a:schemeClr>
              </a:gs>
              <a:gs pos="83000">
                <a:schemeClr val="bg1">
                  <a:lumMod val="6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endParaRPr lang="en-US" dirty="0"/>
          </a:p>
          <a:p>
            <a:pPr marL="0" lvl="1" indent="0" algn="ctr">
              <a:buNone/>
            </a:pPr>
            <a:r>
              <a:rPr lang="en-US" sz="8800" b="1" dirty="0">
                <a:ln>
                  <a:solidFill>
                    <a:srgbClr val="FFFF00"/>
                  </a:solidFill>
                </a:ln>
                <a:latin typeface="Bahnschrift Condensed" panose="020B0502040204020203" pitchFamily="34" charset="0"/>
              </a:rPr>
              <a:t>THANK YOU</a:t>
            </a:r>
            <a:br>
              <a:rPr lang="en-US" sz="8800" b="1" dirty="0">
                <a:ln>
                  <a:solidFill>
                    <a:srgbClr val="FFFF00"/>
                  </a:solidFill>
                </a:ln>
                <a:latin typeface="Bahnschrift Condensed" panose="020B0502040204020203" pitchFamily="34" charset="0"/>
              </a:rPr>
            </a:br>
            <a:r>
              <a:rPr lang="en-US" sz="8800" b="1" dirty="0">
                <a:ln>
                  <a:solidFill>
                    <a:srgbClr val="FFFF00"/>
                  </a:solidFill>
                </a:ln>
                <a:latin typeface="Bahnschrift Condensed" panose="020B0502040204020203" pitchFamily="34" charset="0"/>
              </a:rPr>
              <a:t>FOR YOUR ATTENTION</a:t>
            </a:r>
          </a:p>
        </p:txBody>
      </p:sp>
    </p:spTree>
    <p:extLst>
      <p:ext uri="{BB962C8B-B14F-4D97-AF65-F5344CB8AC3E}">
        <p14:creationId xmlns:p14="http://schemas.microsoft.com/office/powerpoint/2010/main" val="31601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332" y="3970180"/>
            <a:ext cx="10682868" cy="2430620"/>
          </a:xfrm>
        </p:spPr>
        <p:txBody>
          <a:bodyPr>
            <a:normAutofit lnSpcReduction="10000"/>
          </a:bodyPr>
          <a:lstStyle/>
          <a:p>
            <a:pPr marL="0" indent="0" algn="ctr">
              <a:buNone/>
            </a:pPr>
            <a:endParaRPr lang="en-US" sz="4400" dirty="0"/>
          </a:p>
          <a:p>
            <a:pPr marL="0" indent="0" algn="ctr">
              <a:buNone/>
            </a:pPr>
            <a:r>
              <a:rPr lang="en-US" sz="5200" dirty="0">
                <a:solidFill>
                  <a:srgbClr val="FF1D1D"/>
                </a:solidFill>
                <a:latin typeface="Amasis MT Pro Black" panose="02040A04050005020304" pitchFamily="18" charset="0"/>
              </a:rPr>
              <a:t>The “First” Family’s House</a:t>
            </a:r>
          </a:p>
          <a:p>
            <a:pPr marL="0" indent="0" algn="ctr">
              <a:buNone/>
            </a:pPr>
            <a:r>
              <a:rPr lang="en-US" sz="4000" b="1" dirty="0"/>
              <a:t>Genesis 4</a:t>
            </a:r>
          </a:p>
        </p:txBody>
      </p:sp>
      <p:pic>
        <p:nvPicPr>
          <p:cNvPr id="4" name="Picture 3"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5334000" cy="3581400"/>
          </a:xfrm>
          <a:prstGeom prst="rect">
            <a:avLst/>
          </a:prstGeom>
          <a:noFill/>
          <a:ln>
            <a:noFill/>
          </a:ln>
        </p:spPr>
      </p:pic>
    </p:spTree>
    <p:extLst>
      <p:ext uri="{BB962C8B-B14F-4D97-AF65-F5344CB8AC3E}">
        <p14:creationId xmlns:p14="http://schemas.microsoft.com/office/powerpoint/2010/main" val="28594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48247"/>
            <a:ext cx="10668000" cy="851953"/>
          </a:xfrm>
        </p:spPr>
        <p:txBody>
          <a:bodyPr>
            <a:normAutofit/>
          </a:bodyPr>
          <a:lstStyle/>
          <a:p>
            <a:r>
              <a:rPr lang="en-US" dirty="0">
                <a:solidFill>
                  <a:srgbClr val="FF1D1D"/>
                </a:solidFill>
                <a:latin typeface="Amasis MT Pro Black" panose="02040A04050005020304" pitchFamily="18" charset="0"/>
                <a:ea typeface="+mn-ea"/>
                <a:cs typeface="+mn-cs"/>
              </a:rPr>
              <a:t>Acceptable Sacrifice (Worship) </a:t>
            </a:r>
            <a:endParaRPr lang="en-US" dirty="0"/>
          </a:p>
        </p:txBody>
      </p:sp>
      <p:sp>
        <p:nvSpPr>
          <p:cNvPr id="3" name="Content Placeholder 2"/>
          <p:cNvSpPr>
            <a:spLocks noGrp="1"/>
          </p:cNvSpPr>
          <p:nvPr>
            <p:ph idx="1"/>
          </p:nvPr>
        </p:nvSpPr>
        <p:spPr>
          <a:xfrm>
            <a:off x="533400" y="1524001"/>
            <a:ext cx="11125200" cy="2438399"/>
          </a:xfrm>
        </p:spPr>
        <p:txBody>
          <a:bodyPr>
            <a:normAutofit/>
          </a:bodyPr>
          <a:lstStyle/>
          <a:p>
            <a:r>
              <a:rPr lang="en-US" sz="4000" b="1" dirty="0"/>
              <a:t>ABEL</a:t>
            </a:r>
            <a:r>
              <a:rPr lang="en-US" sz="4000" dirty="0"/>
              <a:t> </a:t>
            </a:r>
            <a:r>
              <a:rPr lang="en-US" sz="4000" b="1" dirty="0"/>
              <a:t>offered his sacrifice by faith </a:t>
            </a:r>
          </a:p>
          <a:p>
            <a:r>
              <a:rPr lang="en-US" sz="4000" dirty="0"/>
              <a:t>Obedience = Better Sacrifice = Acceptance</a:t>
            </a:r>
          </a:p>
          <a:p>
            <a:pPr marL="0" indent="0" algn="ctr">
              <a:buNone/>
            </a:pPr>
            <a:r>
              <a:rPr lang="en-US" sz="4000" dirty="0"/>
              <a:t> = Righteous Works</a:t>
            </a:r>
            <a:endParaRPr lang="en-US" dirty="0"/>
          </a:p>
        </p:txBody>
      </p:sp>
      <p:pic>
        <p:nvPicPr>
          <p:cNvPr id="4" name="Picture 3"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124200"/>
            <a:ext cx="4069080" cy="3596640"/>
          </a:xfrm>
          <a:prstGeom prst="rect">
            <a:avLst/>
          </a:prstGeom>
          <a:noFill/>
          <a:ln>
            <a:noFill/>
          </a:ln>
        </p:spPr>
      </p:pic>
    </p:spTree>
    <p:extLst>
      <p:ext uri="{BB962C8B-B14F-4D97-AF65-F5344CB8AC3E}">
        <p14:creationId xmlns:p14="http://schemas.microsoft.com/office/powerpoint/2010/main" val="299562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9AD15F-C1A6-A075-5D86-4A3BC90D133F}"/>
              </a:ext>
            </a:extLst>
          </p:cNvPr>
          <p:cNvSpPr>
            <a:spLocks noGrp="1"/>
          </p:cNvSpPr>
          <p:nvPr>
            <p:ph type="title"/>
          </p:nvPr>
        </p:nvSpPr>
        <p:spPr>
          <a:xfrm>
            <a:off x="647700" y="457201"/>
            <a:ext cx="10972800" cy="1143000"/>
          </a:xfrm>
        </p:spPr>
        <p:txBody>
          <a:bodyPr>
            <a:normAutofit/>
          </a:bodyPr>
          <a:lstStyle/>
          <a:p>
            <a:r>
              <a:rPr lang="en-US" sz="6600" spc="600" dirty="0">
                <a:solidFill>
                  <a:srgbClr val="FF1D1D"/>
                </a:solidFill>
                <a:latin typeface="Amasis MT Pro Black" panose="02040A04050005020304" pitchFamily="18" charset="0"/>
                <a:ea typeface="+mn-ea"/>
                <a:cs typeface="+mn-cs"/>
              </a:rPr>
              <a:t>FAITH</a:t>
            </a:r>
            <a:endParaRPr lang="en-US" spc="600" dirty="0"/>
          </a:p>
        </p:txBody>
      </p:sp>
      <p:sp>
        <p:nvSpPr>
          <p:cNvPr id="3" name="Content Placeholder 2">
            <a:extLst>
              <a:ext uri="{FF2B5EF4-FFF2-40B4-BE49-F238E27FC236}">
                <a16:creationId xmlns="" xmlns:a16="http://schemas.microsoft.com/office/drawing/2014/main" id="{A628C01E-7F4C-009C-A67B-D69446003BCD}"/>
              </a:ext>
            </a:extLst>
          </p:cNvPr>
          <p:cNvSpPr>
            <a:spLocks noGrp="1"/>
          </p:cNvSpPr>
          <p:nvPr>
            <p:ph idx="1"/>
          </p:nvPr>
        </p:nvSpPr>
        <p:spPr>
          <a:xfrm>
            <a:off x="457200" y="1600201"/>
            <a:ext cx="11353800" cy="4983161"/>
          </a:xfrm>
        </p:spPr>
        <p:txBody>
          <a:bodyPr>
            <a:noAutofit/>
          </a:bodyPr>
          <a:lstStyle/>
          <a:p>
            <a:pPr marL="0" indent="0">
              <a:buNone/>
            </a:pPr>
            <a:r>
              <a:rPr lang="en-US" i="1" dirty="0"/>
              <a:t>“So then </a:t>
            </a:r>
            <a:r>
              <a:rPr lang="en-US" i="1" dirty="0">
                <a:solidFill>
                  <a:srgbClr val="FF1D1D"/>
                </a:solidFill>
              </a:rPr>
              <a:t>faith</a:t>
            </a:r>
            <a:r>
              <a:rPr lang="en-US" i="1" dirty="0"/>
              <a:t> comes by hearing, and hearing by the word of God.”</a:t>
            </a:r>
          </a:p>
          <a:p>
            <a:pPr marL="0" indent="0" algn="r">
              <a:buNone/>
            </a:pPr>
            <a:r>
              <a:rPr lang="en-US" b="1" dirty="0"/>
              <a:t>Romans 10:17</a:t>
            </a:r>
          </a:p>
          <a:p>
            <a:pPr marL="0" lvl="1" indent="0">
              <a:buNone/>
            </a:pPr>
            <a:r>
              <a:rPr lang="en-US" sz="3200" i="1" dirty="0"/>
              <a:t>“Show me your </a:t>
            </a:r>
            <a:r>
              <a:rPr lang="en-US" sz="3200" i="1" dirty="0">
                <a:solidFill>
                  <a:srgbClr val="FF1D1D"/>
                </a:solidFill>
              </a:rPr>
              <a:t>faith</a:t>
            </a:r>
            <a:r>
              <a:rPr lang="en-US" sz="3200" i="1" dirty="0"/>
              <a:t> apart from works [obedience], and I, by my works [obedience]  will show you </a:t>
            </a:r>
            <a:r>
              <a:rPr lang="en-US" sz="3200" i="1" dirty="0">
                <a:solidFill>
                  <a:srgbClr val="FF1D1D"/>
                </a:solidFill>
              </a:rPr>
              <a:t>faith</a:t>
            </a:r>
            <a:r>
              <a:rPr lang="en-US" sz="3200" i="1" dirty="0"/>
              <a:t>.” </a:t>
            </a:r>
          </a:p>
          <a:p>
            <a:pPr marL="0" lvl="1" indent="0" algn="r">
              <a:buNone/>
            </a:pPr>
            <a:r>
              <a:rPr lang="en-US" sz="3200" b="1" dirty="0"/>
              <a:t>James 2:18</a:t>
            </a:r>
          </a:p>
          <a:p>
            <a:pPr marL="0" lvl="1" indent="0">
              <a:buNone/>
            </a:pPr>
            <a:r>
              <a:rPr lang="en-US" sz="3200" i="1" dirty="0"/>
              <a:t>”By </a:t>
            </a:r>
            <a:r>
              <a:rPr lang="en-US" sz="3200" i="1" dirty="0">
                <a:solidFill>
                  <a:srgbClr val="FF1D1D"/>
                </a:solidFill>
              </a:rPr>
              <a:t>faith</a:t>
            </a:r>
            <a:r>
              <a:rPr lang="en-US" sz="3200" i="1" dirty="0"/>
              <a:t> Abel brought God a better offering than Cain did. By </a:t>
            </a:r>
            <a:r>
              <a:rPr lang="en-US" sz="3200" i="1" dirty="0">
                <a:solidFill>
                  <a:srgbClr val="FF1D1D"/>
                </a:solidFill>
              </a:rPr>
              <a:t>faith</a:t>
            </a:r>
            <a:r>
              <a:rPr lang="en-US" sz="3200" i="1" dirty="0"/>
              <a:t> he was commended as righteous, when God spoke well of his offerings. And by </a:t>
            </a:r>
            <a:r>
              <a:rPr lang="en-US" sz="3200" i="1" dirty="0">
                <a:solidFill>
                  <a:srgbClr val="FF1D1D"/>
                </a:solidFill>
              </a:rPr>
              <a:t>faith</a:t>
            </a:r>
            <a:r>
              <a:rPr lang="en-US" sz="3200" i="1" dirty="0"/>
              <a:t> Abel still speaks, even though  he is dead.” </a:t>
            </a:r>
          </a:p>
          <a:p>
            <a:pPr marL="0" lvl="1" indent="0" algn="r">
              <a:buNone/>
            </a:pPr>
            <a:r>
              <a:rPr lang="en-US" sz="3200" b="1" dirty="0"/>
              <a:t>Hebrews 11:4</a:t>
            </a:r>
            <a:endParaRPr lang="en-US" sz="2400" b="1" dirty="0"/>
          </a:p>
        </p:txBody>
      </p:sp>
    </p:spTree>
    <p:extLst>
      <p:ext uri="{BB962C8B-B14F-4D97-AF65-F5344CB8AC3E}">
        <p14:creationId xmlns:p14="http://schemas.microsoft.com/office/powerpoint/2010/main" val="417374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11430000" cy="762000"/>
          </a:xfrm>
        </p:spPr>
        <p:txBody>
          <a:bodyPr>
            <a:noAutofit/>
          </a:bodyPr>
          <a:lstStyle/>
          <a:p>
            <a:r>
              <a:rPr lang="en-US" dirty="0">
                <a:solidFill>
                  <a:srgbClr val="FF1D1D"/>
                </a:solidFill>
                <a:latin typeface="Amasis MT Pro Black" panose="02040A04050005020304" pitchFamily="18" charset="0"/>
                <a:ea typeface="+mn-ea"/>
                <a:cs typeface="+mn-cs"/>
              </a:rPr>
              <a:t>Unacceptable Sacrifice (Worship)</a:t>
            </a:r>
          </a:p>
        </p:txBody>
      </p:sp>
      <p:sp>
        <p:nvSpPr>
          <p:cNvPr id="3" name="Content Placeholder 2"/>
          <p:cNvSpPr>
            <a:spLocks noGrp="1"/>
          </p:cNvSpPr>
          <p:nvPr>
            <p:ph idx="1"/>
          </p:nvPr>
        </p:nvSpPr>
        <p:spPr>
          <a:xfrm>
            <a:off x="762000" y="2057401"/>
            <a:ext cx="10972800" cy="1600199"/>
          </a:xfrm>
        </p:spPr>
        <p:txBody>
          <a:bodyPr>
            <a:normAutofit/>
          </a:bodyPr>
          <a:lstStyle/>
          <a:p>
            <a:r>
              <a:rPr lang="en-US" sz="4000" b="1" dirty="0"/>
              <a:t>CAIN's sacrifice was NOT by faith.  </a:t>
            </a:r>
          </a:p>
          <a:p>
            <a:pPr marL="0" indent="0" algn="ctr">
              <a:buNone/>
            </a:pPr>
            <a:r>
              <a:rPr lang="en-US" sz="4000" dirty="0"/>
              <a:t>Disobedience = Sin = Rejection = Evil Works</a:t>
            </a:r>
          </a:p>
        </p:txBody>
      </p:sp>
      <p:pic>
        <p:nvPicPr>
          <p:cNvPr id="4" name="Picture 3" descr="https://images.squarespace-cdn.com/content/5485bee9e4b07ca5e645aeb3/1431703766292-MYMN3BZH5BR0QFXT207T/image-asset.jpeg?content-type=image%2Fjpeg"/>
          <p:cNvPicPr>
            <a:picLocks noChangeAspect="1"/>
          </p:cNvPicPr>
          <p:nvPr/>
        </p:nvPicPr>
        <p:blipFill rotWithShape="1">
          <a:blip r:embed="rId3">
            <a:extLst>
              <a:ext uri="{28A0092B-C50C-407E-A947-70E740481C1C}">
                <a14:useLocalDpi xmlns:a14="http://schemas.microsoft.com/office/drawing/2010/main" val="0"/>
              </a:ext>
            </a:extLst>
          </a:blip>
          <a:srcRect l="11116" r="10848"/>
          <a:stretch/>
        </p:blipFill>
        <p:spPr bwMode="auto">
          <a:xfrm>
            <a:off x="6505023" y="3534548"/>
            <a:ext cx="4162977" cy="3018652"/>
          </a:xfrm>
          <a:prstGeom prst="rect">
            <a:avLst/>
          </a:prstGeom>
          <a:noFill/>
          <a:ln>
            <a:noFill/>
          </a:ln>
        </p:spPr>
      </p:pic>
    </p:spTree>
    <p:extLst>
      <p:ext uri="{BB962C8B-B14F-4D97-AF65-F5344CB8AC3E}">
        <p14:creationId xmlns:p14="http://schemas.microsoft.com/office/powerpoint/2010/main" val="193249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8CF1D-E3E6-4C08-1725-4798E5F09AD2}"/>
              </a:ext>
            </a:extLst>
          </p:cNvPr>
          <p:cNvSpPr>
            <a:spLocks noGrp="1"/>
          </p:cNvSpPr>
          <p:nvPr>
            <p:ph type="title"/>
          </p:nvPr>
        </p:nvSpPr>
        <p:spPr>
          <a:xfrm>
            <a:off x="609600" y="2590800"/>
            <a:ext cx="10972800" cy="1143000"/>
          </a:xfrm>
        </p:spPr>
        <p:txBody>
          <a:bodyPr>
            <a:normAutofit/>
          </a:bodyPr>
          <a:lstStyle/>
          <a:p>
            <a:r>
              <a:rPr lang="en-US" sz="6000" spc="300" dirty="0">
                <a:solidFill>
                  <a:srgbClr val="FF1D1D"/>
                </a:solidFill>
                <a:latin typeface="Amasis MT Pro Black" panose="02040A04050005020304" pitchFamily="18" charset="0"/>
                <a:ea typeface="+mn-ea"/>
                <a:cs typeface="+mn-cs"/>
              </a:rPr>
              <a:t>Lack of </a:t>
            </a:r>
            <a:r>
              <a:rPr lang="en-US" sz="6000" spc="600" dirty="0">
                <a:solidFill>
                  <a:srgbClr val="FF1D1D"/>
                </a:solidFill>
                <a:latin typeface="Amasis MT Pro Black" panose="02040A04050005020304" pitchFamily="18" charset="0"/>
                <a:ea typeface="+mn-ea"/>
                <a:cs typeface="+mn-cs"/>
              </a:rPr>
              <a:t>FAITH</a:t>
            </a:r>
            <a:endParaRPr lang="en-US" sz="6000" dirty="0"/>
          </a:p>
        </p:txBody>
      </p:sp>
      <p:sp>
        <p:nvSpPr>
          <p:cNvPr id="3" name="Content Placeholder 2">
            <a:extLst>
              <a:ext uri="{FF2B5EF4-FFF2-40B4-BE49-F238E27FC236}">
                <a16:creationId xmlns="" xmlns:a16="http://schemas.microsoft.com/office/drawing/2014/main" id="{E776DC0C-84BA-2AEE-5791-13BE64F2E1F1}"/>
              </a:ext>
            </a:extLst>
          </p:cNvPr>
          <p:cNvSpPr>
            <a:spLocks noGrp="1"/>
          </p:cNvSpPr>
          <p:nvPr>
            <p:ph idx="1"/>
          </p:nvPr>
        </p:nvSpPr>
        <p:spPr>
          <a:xfrm>
            <a:off x="609600" y="3733801"/>
            <a:ext cx="10972800" cy="2209799"/>
          </a:xfrm>
        </p:spPr>
        <p:txBody>
          <a:bodyPr/>
          <a:lstStyle/>
          <a:p>
            <a:pPr marL="0" indent="0">
              <a:buNone/>
            </a:pPr>
            <a:r>
              <a:rPr lang="en-US" i="1" dirty="0"/>
              <a:t>“ not as Cain who was of the wicked one and murdered his brother. And why did he murder him? Because his works were evil and his brother’s righteous.”</a:t>
            </a:r>
          </a:p>
          <a:p>
            <a:pPr marL="0" indent="0" algn="r">
              <a:buNone/>
            </a:pPr>
            <a:r>
              <a:rPr lang="en-US" b="1" i="1" dirty="0"/>
              <a:t>1 John 3:12</a:t>
            </a:r>
          </a:p>
          <a:p>
            <a:endParaRPr lang="en-US" sz="2400" i="1" dirty="0"/>
          </a:p>
        </p:txBody>
      </p:sp>
    </p:spTree>
    <p:extLst>
      <p:ext uri="{BB962C8B-B14F-4D97-AF65-F5344CB8AC3E}">
        <p14:creationId xmlns:p14="http://schemas.microsoft.com/office/powerpoint/2010/main" val="61057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68768"/>
            <a:ext cx="10210800" cy="1143000"/>
          </a:xfrm>
        </p:spPr>
        <p:txBody>
          <a:bodyPr>
            <a:noAutofit/>
          </a:bodyPr>
          <a:lstStyle/>
          <a:p>
            <a:r>
              <a:rPr lang="en-US" sz="5400" b="1" dirty="0"/>
              <a:t/>
            </a:r>
            <a:br>
              <a:rPr lang="en-US" sz="5400" b="1" dirty="0"/>
            </a:br>
            <a:r>
              <a:rPr lang="en-US" sz="5400" spc="300" dirty="0">
                <a:solidFill>
                  <a:srgbClr val="FF1D1D"/>
                </a:solidFill>
                <a:latin typeface="Amasis MT Pro Black" panose="02040A04050005020304" pitchFamily="18" charset="0"/>
                <a:ea typeface="+mn-ea"/>
                <a:cs typeface="+mn-cs"/>
              </a:rPr>
              <a:t>No Substitutes Accepted</a:t>
            </a:r>
          </a:p>
        </p:txBody>
      </p:sp>
      <p:sp>
        <p:nvSpPr>
          <p:cNvPr id="3" name="Content Placeholder 2"/>
          <p:cNvSpPr>
            <a:spLocks noGrp="1"/>
          </p:cNvSpPr>
          <p:nvPr>
            <p:ph idx="1"/>
          </p:nvPr>
        </p:nvSpPr>
        <p:spPr>
          <a:xfrm>
            <a:off x="1981200" y="3733801"/>
            <a:ext cx="8229600" cy="2133599"/>
          </a:xfrm>
        </p:spPr>
        <p:txBody>
          <a:bodyPr>
            <a:normAutofit/>
          </a:bodyPr>
          <a:lstStyle/>
          <a:p>
            <a:pPr marL="0" indent="0" algn="ctr">
              <a:buNone/>
            </a:pPr>
            <a:r>
              <a:rPr lang="en-US" sz="4400" b="1" dirty="0"/>
              <a:t>The Problem?</a:t>
            </a:r>
          </a:p>
          <a:p>
            <a:pPr marL="0" indent="0" algn="ctr">
              <a:buNone/>
            </a:pPr>
            <a:endParaRPr lang="en-US" sz="1200" b="1" dirty="0"/>
          </a:p>
          <a:p>
            <a:pPr marL="0" indent="0" algn="ctr">
              <a:buNone/>
            </a:pPr>
            <a:r>
              <a:rPr lang="en-US" sz="5400" dirty="0"/>
              <a:t>Cain’s Way!</a:t>
            </a:r>
            <a:endParaRPr lang="en-US" sz="4400" dirty="0"/>
          </a:p>
        </p:txBody>
      </p:sp>
    </p:spTree>
    <p:extLst>
      <p:ext uri="{BB962C8B-B14F-4D97-AF65-F5344CB8AC3E}">
        <p14:creationId xmlns:p14="http://schemas.microsoft.com/office/powerpoint/2010/main" val="29824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50" y="228600"/>
            <a:ext cx="8229600" cy="1143000"/>
          </a:xfrm>
        </p:spPr>
        <p:txBody>
          <a:bodyPr>
            <a:noAutofit/>
          </a:bodyPr>
          <a:lstStyle/>
          <a:p>
            <a:r>
              <a:rPr lang="en-US" sz="4800" b="1" dirty="0">
                <a:latin typeface="Amasis MT Pro Black" panose="02040A04050005020304" pitchFamily="18" charset="0"/>
              </a:rPr>
              <a:t>It Can Be Fixed…</a:t>
            </a:r>
            <a:endParaRPr lang="en-US" sz="4800" dirty="0">
              <a:latin typeface="Amasis MT Pro Black" panose="02040A04050005020304" pitchFamily="18" charset="0"/>
            </a:endParaRPr>
          </a:p>
        </p:txBody>
      </p:sp>
      <p:pic>
        <p:nvPicPr>
          <p:cNvPr id="4" name="Picture 3"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9067800" cy="5181600"/>
          </a:xfrm>
          <a:prstGeom prst="rect">
            <a:avLst/>
          </a:prstGeom>
          <a:noFill/>
          <a:ln>
            <a:noFill/>
          </a:ln>
        </p:spPr>
      </p:pic>
    </p:spTree>
    <p:extLst>
      <p:ext uri="{BB962C8B-B14F-4D97-AF65-F5344CB8AC3E}">
        <p14:creationId xmlns:p14="http://schemas.microsoft.com/office/powerpoint/2010/main" val="1804660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TotalTime>
  <Words>585</Words>
  <Application>Microsoft Office PowerPoint</Application>
  <PresentationFormat>Custom</PresentationFormat>
  <Paragraphs>119</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Franklin Gothic Heavy</vt:lpstr>
      <vt:lpstr>Wingdings</vt:lpstr>
      <vt:lpstr>Arial Rounded MT Bold</vt:lpstr>
      <vt:lpstr>Amasis MT Pro Black</vt:lpstr>
      <vt:lpstr>Calibri</vt:lpstr>
      <vt:lpstr>Bahnschrift Condensed</vt:lpstr>
      <vt:lpstr>Office Theme</vt:lpstr>
      <vt:lpstr>The Dangers of a House Divided Against Itself</vt:lpstr>
      <vt:lpstr>PowerPoint Presentation</vt:lpstr>
      <vt:lpstr>PowerPoint Presentation</vt:lpstr>
      <vt:lpstr>Acceptable Sacrifice (Worship) </vt:lpstr>
      <vt:lpstr>FAITH</vt:lpstr>
      <vt:lpstr>Unacceptable Sacrifice (Worship)</vt:lpstr>
      <vt:lpstr>Lack of FAITH</vt:lpstr>
      <vt:lpstr> No Substitutes Accepted</vt:lpstr>
      <vt:lpstr>It Can Be Fixed…</vt:lpstr>
      <vt:lpstr>Sin Grows</vt:lpstr>
      <vt:lpstr>God is merciful to us, too!</vt:lpstr>
      <vt:lpstr>DANGER!</vt:lpstr>
      <vt:lpstr>PowerPoint Presentation</vt:lpstr>
      <vt:lpstr>LESSONS LEARNED</vt:lpstr>
      <vt:lpstr>LESSONS LEARNED</vt:lpstr>
      <vt:lpstr>LESSONS LEARNED</vt:lpstr>
      <vt:lpstr>The answers are in the Book . . .</vt:lpstr>
      <vt:lpstr>CONCLUSION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Acceptable Worship  Must Be By Obedient Faith</dc:title>
  <dc:creator>Windows User</dc:creator>
  <cp:keywords>ep 18</cp:keywords>
  <cp:lastModifiedBy>Jones, Vanessa</cp:lastModifiedBy>
  <cp:revision>149</cp:revision>
  <cp:lastPrinted>2022-05-16T16:51:43Z</cp:lastPrinted>
  <dcterms:created xsi:type="dcterms:W3CDTF">2022-05-09T23:26:47Z</dcterms:created>
  <dcterms:modified xsi:type="dcterms:W3CDTF">2023-04-16T20:52:25Z</dcterms:modified>
</cp:coreProperties>
</file>