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69" r:id="rId2"/>
    <p:sldId id="268" r:id="rId3"/>
    <p:sldId id="271" r:id="rId4"/>
    <p:sldId id="272" r:id="rId5"/>
    <p:sldId id="273" r:id="rId6"/>
    <p:sldId id="279" r:id="rId7"/>
    <p:sldId id="280" r:id="rId8"/>
    <p:sldId id="275" r:id="rId9"/>
    <p:sldId id="281" r:id="rId10"/>
    <p:sldId id="276" r:id="rId11"/>
    <p:sldId id="278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aloy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490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B47F2-3547-4833-BB36-BD2634F9988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A4E14-1E81-4E27-8716-61A70B85ED91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4800" b="1" dirty="0"/>
            <a:t>OT</a:t>
          </a:r>
        </a:p>
      </dgm:t>
    </dgm:pt>
    <dgm:pt modelId="{AA3CA268-E404-458F-BDE9-FF2460BEB1BC}" type="parTrans" cxnId="{58C328C3-D3CB-4BCE-910B-62C499C41512}">
      <dgm:prSet/>
      <dgm:spPr/>
      <dgm:t>
        <a:bodyPr/>
        <a:lstStyle/>
        <a:p>
          <a:endParaRPr lang="en-US"/>
        </a:p>
      </dgm:t>
    </dgm:pt>
    <dgm:pt modelId="{512CA745-7456-4F0F-9278-66D0954EF91E}" type="sibTrans" cxnId="{58C328C3-D3CB-4BCE-910B-62C499C41512}">
      <dgm:prSet/>
      <dgm:spPr/>
      <dgm:t>
        <a:bodyPr/>
        <a:lstStyle/>
        <a:p>
          <a:endParaRPr lang="en-US"/>
        </a:p>
      </dgm:t>
    </dgm:pt>
    <dgm:pt modelId="{A91D79A9-7275-47B8-B7F9-CA7BFC47321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4400" b="1" dirty="0"/>
            <a:t>NT</a:t>
          </a:r>
        </a:p>
      </dgm:t>
    </dgm:pt>
    <dgm:pt modelId="{67EC0B35-C15D-4B28-B610-E9FBFA0C98BB}" type="parTrans" cxnId="{0B67AAAB-DCD8-435D-90C8-2B4696D2EFCF}">
      <dgm:prSet/>
      <dgm:spPr/>
      <dgm:t>
        <a:bodyPr/>
        <a:lstStyle/>
        <a:p>
          <a:endParaRPr lang="en-US"/>
        </a:p>
      </dgm:t>
    </dgm:pt>
    <dgm:pt modelId="{2FAE613B-79FD-4DC5-B5C1-C2BE09F8A45D}" type="sibTrans" cxnId="{0B67AAAB-DCD8-435D-90C8-2B4696D2EFCF}">
      <dgm:prSet/>
      <dgm:spPr/>
      <dgm:t>
        <a:bodyPr/>
        <a:lstStyle/>
        <a:p>
          <a:endParaRPr lang="en-US"/>
        </a:p>
      </dgm:t>
    </dgm:pt>
    <dgm:pt modelId="{9ACF336C-6361-45B8-9C05-290D549CD61F}" type="pres">
      <dgm:prSet presAssocID="{B9CB47F2-3547-4833-BB36-BD2634F998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279F4D-8EAA-46F5-8E47-CB212D35F1E7}" type="pres">
      <dgm:prSet presAssocID="{6BDA4E14-1E81-4E27-8716-61A70B85ED9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1F1A4-6B52-4CDC-9D3E-37BF9877CC23}" type="pres">
      <dgm:prSet presAssocID="{A91D79A9-7275-47B8-B7F9-CA7BFC47321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C328C3-D3CB-4BCE-910B-62C499C41512}" srcId="{B9CB47F2-3547-4833-BB36-BD2634F9988E}" destId="{6BDA4E14-1E81-4E27-8716-61A70B85ED91}" srcOrd="0" destOrd="0" parTransId="{AA3CA268-E404-458F-BDE9-FF2460BEB1BC}" sibTransId="{512CA745-7456-4F0F-9278-66D0954EF91E}"/>
    <dgm:cxn modelId="{E5487A9D-834B-49F9-9383-0B91AEC71403}" type="presOf" srcId="{A91D79A9-7275-47B8-B7F9-CA7BFC473215}" destId="{DC71F1A4-6B52-4CDC-9D3E-37BF9877CC23}" srcOrd="0" destOrd="0" presId="urn:microsoft.com/office/officeart/2005/8/layout/arrow5"/>
    <dgm:cxn modelId="{17EE5E51-191D-4182-BBBC-B43767286D36}" type="presOf" srcId="{B9CB47F2-3547-4833-BB36-BD2634F9988E}" destId="{9ACF336C-6361-45B8-9C05-290D549CD61F}" srcOrd="0" destOrd="0" presId="urn:microsoft.com/office/officeart/2005/8/layout/arrow5"/>
    <dgm:cxn modelId="{0B67AAAB-DCD8-435D-90C8-2B4696D2EFCF}" srcId="{B9CB47F2-3547-4833-BB36-BD2634F9988E}" destId="{A91D79A9-7275-47B8-B7F9-CA7BFC473215}" srcOrd="1" destOrd="0" parTransId="{67EC0B35-C15D-4B28-B610-E9FBFA0C98BB}" sibTransId="{2FAE613B-79FD-4DC5-B5C1-C2BE09F8A45D}"/>
    <dgm:cxn modelId="{D10935D2-55C4-4820-AAE3-FF85093340E1}" type="presOf" srcId="{6BDA4E14-1E81-4E27-8716-61A70B85ED91}" destId="{B4279F4D-8EAA-46F5-8E47-CB212D35F1E7}" srcOrd="0" destOrd="0" presId="urn:microsoft.com/office/officeart/2005/8/layout/arrow5"/>
    <dgm:cxn modelId="{AD1CAAA4-4E81-439E-BAA5-39377D74F0ED}" type="presParOf" srcId="{9ACF336C-6361-45B8-9C05-290D549CD61F}" destId="{B4279F4D-8EAA-46F5-8E47-CB212D35F1E7}" srcOrd="0" destOrd="0" presId="urn:microsoft.com/office/officeart/2005/8/layout/arrow5"/>
    <dgm:cxn modelId="{B6078A06-A147-495B-90E9-ABE1BFF0769B}" type="presParOf" srcId="{9ACF336C-6361-45B8-9C05-290D549CD61F}" destId="{DC71F1A4-6B52-4CDC-9D3E-37BF9877CC2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79F4D-8EAA-46F5-8E47-CB212D35F1E7}">
      <dsp:nvSpPr>
        <dsp:cNvPr id="0" name=""/>
        <dsp:cNvSpPr/>
      </dsp:nvSpPr>
      <dsp:spPr>
        <a:xfrm rot="16200000">
          <a:off x="273" y="297994"/>
          <a:ext cx="2113344" cy="2113344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/>
            <a:t>OT</a:t>
          </a:r>
        </a:p>
      </dsp:txBody>
      <dsp:txXfrm rot="5400000">
        <a:off x="274" y="826329"/>
        <a:ext cx="1743509" cy="1056672"/>
      </dsp:txXfrm>
    </dsp:sp>
    <dsp:sp modelId="{DC71F1A4-6B52-4CDC-9D3E-37BF9877CC23}">
      <dsp:nvSpPr>
        <dsp:cNvPr id="0" name=""/>
        <dsp:cNvSpPr/>
      </dsp:nvSpPr>
      <dsp:spPr>
        <a:xfrm rot="5400000">
          <a:off x="2245022" y="297994"/>
          <a:ext cx="2113344" cy="2113344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/>
            <a:t>NT</a:t>
          </a:r>
        </a:p>
      </dsp:txBody>
      <dsp:txXfrm rot="-5400000">
        <a:off x="2614858" y="826330"/>
        <a:ext cx="1743509" cy="1056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BEA4BC-BC16-634A-DC47-4CC530071E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The SHARE, Ep 21:</a:t>
            </a:r>
          </a:p>
          <a:p>
            <a:r>
              <a:rPr lang="en-US" dirty="0"/>
              <a:t>The Saving Power of Christ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3174EB-6FB9-6F49-7F89-62DDF8A69B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b="1" dirty="0"/>
              <a:t>The First Gospel Sermon</a:t>
            </a:r>
            <a:endParaRPr lang="en-US" dirty="0"/>
          </a:p>
          <a:p>
            <a:r>
              <a:rPr lang="en-US" dirty="0" err="1"/>
              <a:t>Devoncy</a:t>
            </a:r>
            <a:r>
              <a:rPr lang="en-US" dirty="0"/>
              <a:t> </a:t>
            </a:r>
            <a:r>
              <a:rPr lang="en-US" dirty="0" err="1"/>
              <a:t>Maloy</a:t>
            </a:r>
            <a:r>
              <a:rPr lang="en-US" dirty="0"/>
              <a:t>, presenter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EC47A6-0021-0A7E-CE61-06C8BE5206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Saturday, April 8,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30F328-31E3-8E72-30FA-2370E8880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3EACC-846A-4EE6-9C3B-F5D37DFE2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4339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D5B1-4784-4632-9A5D-DCF5118A3D1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044F-06B7-4A46-AA25-71C40CA8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D5B1-4784-4632-9A5D-DCF5118A3D1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044F-06B7-4A46-AA25-71C40CA8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1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D5B1-4784-4632-9A5D-DCF5118A3D1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044F-06B7-4A46-AA25-71C40CA8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4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D5B1-4784-4632-9A5D-DCF5118A3D1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044F-06B7-4A46-AA25-71C40CA8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9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D5B1-4784-4632-9A5D-DCF5118A3D1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044F-06B7-4A46-AA25-71C40CA8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7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D5B1-4784-4632-9A5D-DCF5118A3D1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044F-06B7-4A46-AA25-71C40CA8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1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D5B1-4784-4632-9A5D-DCF5118A3D1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044F-06B7-4A46-AA25-71C40CA8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5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D5B1-4784-4632-9A5D-DCF5118A3D1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044F-06B7-4A46-AA25-71C40CA8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8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D5B1-4784-4632-9A5D-DCF5118A3D1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044F-06B7-4A46-AA25-71C40CA8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D5B1-4784-4632-9A5D-DCF5118A3D1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044F-06B7-4A46-AA25-71C40CA8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D5B1-4784-4632-9A5D-DCF5118A3D1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044F-06B7-4A46-AA25-71C40CA8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1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D5B1-4784-4632-9A5D-DCF5118A3D1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044F-06B7-4A46-AA25-71C40CA8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D99D2C73-08B0-4F6B-A8E9-4651E6BDBE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68DB88C-7EF2-487C-85D1-848F61F13E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3BD48A08-3DA7-6F78-28C2-8CCD177B1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r="2901" b="2"/>
          <a:stretch/>
        </p:blipFill>
        <p:spPr>
          <a:xfrm>
            <a:off x="1039708" y="1320799"/>
            <a:ext cx="4474028" cy="4639733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428AF5F4-202E-882A-C4C4-032F069B1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r="14282" b="-2"/>
          <a:stretch/>
        </p:blipFill>
        <p:spPr>
          <a:xfrm>
            <a:off x="6256778" y="643467"/>
            <a:ext cx="5372100" cy="55710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B69001B-83D9-30CB-DD67-7A8B54ED0957}"/>
              </a:ext>
            </a:extLst>
          </p:cNvPr>
          <p:cNvSpPr txBox="1">
            <a:spLocks/>
          </p:cNvSpPr>
          <p:nvPr/>
        </p:nvSpPr>
        <p:spPr>
          <a:xfrm>
            <a:off x="6344265" y="2264753"/>
            <a:ext cx="5197126" cy="7604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Episode 21: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The Saving Power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of Christ </a:t>
            </a:r>
          </a:p>
        </p:txBody>
      </p:sp>
    </p:spTree>
    <p:extLst>
      <p:ext uri="{BB962C8B-B14F-4D97-AF65-F5344CB8AC3E}">
        <p14:creationId xmlns:p14="http://schemas.microsoft.com/office/powerpoint/2010/main" val="3008499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5B648E-2AEB-1787-3C12-99385D79E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529" b="22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BEAB51-EFDB-96E0-FCF4-DA15A8FB7143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Amasis MT Pro Black" panose="02040A04050005020304" pitchFamily="18" charset="0"/>
              </a:rPr>
              <a:t>And this is the record, that God hath given to us eternal life, and this life is in his Son.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Amasis MT Pro Black" panose="02040A04050005020304" pitchFamily="18" charset="0"/>
              </a:rPr>
              <a:t>1 John 5:11</a:t>
            </a:r>
          </a:p>
        </p:txBody>
      </p:sp>
    </p:spTree>
    <p:extLst>
      <p:ext uri="{BB962C8B-B14F-4D97-AF65-F5344CB8AC3E}">
        <p14:creationId xmlns:p14="http://schemas.microsoft.com/office/powerpoint/2010/main" val="1384683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D47766EE-4192-4B2D-A5A0-F60F9A5F7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428AF5F4-202E-882A-C4C4-032F069B1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b="129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Graphic 1">
            <a:extLst>
              <a:ext uri="{FF2B5EF4-FFF2-40B4-BE49-F238E27FC236}">
                <a16:creationId xmlns:a16="http://schemas.microsoft.com/office/drawing/2014/main" xmlns="" id="{D6705569-F545-4F47-A260-A9202826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02DFD5A4-AFB8-FAD4-57BA-36F9E8DF283A}"/>
              </a:ext>
            </a:extLst>
          </p:cNvPr>
          <p:cNvSpPr txBox="1">
            <a:spLocks/>
          </p:cNvSpPr>
          <p:nvPr/>
        </p:nvSpPr>
        <p:spPr>
          <a:xfrm>
            <a:off x="1016000" y="2237552"/>
            <a:ext cx="10119360" cy="318524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 is,</a:t>
            </a:r>
            <a:b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should you do to be saved?”</a:t>
            </a:r>
          </a:p>
          <a:p>
            <a:pPr marL="0" indent="0" algn="ctr">
              <a:buNone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 and Be Baptized.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6DCE927-7FE1-A6E5-438E-ADAF5E9FA8FB}"/>
              </a:ext>
            </a:extLst>
          </p:cNvPr>
          <p:cNvGrpSpPr/>
          <p:nvPr/>
        </p:nvGrpSpPr>
        <p:grpSpPr>
          <a:xfrm>
            <a:off x="548640" y="798141"/>
            <a:ext cx="11303000" cy="771893"/>
            <a:chOff x="548640" y="1692221"/>
            <a:chExt cx="11303000" cy="771893"/>
          </a:xfrm>
        </p:grpSpPr>
        <p:sp>
          <p:nvSpPr>
            <p:cNvPr id="2" name="Text Placeholder 2">
              <a:extLst>
                <a:ext uri="{FF2B5EF4-FFF2-40B4-BE49-F238E27FC236}">
                  <a16:creationId xmlns:a16="http://schemas.microsoft.com/office/drawing/2014/main" xmlns="" id="{50C29460-70F9-040E-C29E-4B9A855E6A73}"/>
                </a:ext>
              </a:extLst>
            </p:cNvPr>
            <p:cNvSpPr txBox="1">
              <a:spLocks/>
            </p:cNvSpPr>
            <p:nvPr/>
          </p:nvSpPr>
          <p:spPr>
            <a:xfrm>
              <a:off x="599440" y="1692221"/>
              <a:ext cx="11252200" cy="74141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72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Conclusion</a:t>
              </a:r>
              <a:endPara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xmlns="" id="{7F1DE8A2-1EC9-9E19-EAC9-D49D82FCA42C}"/>
                </a:ext>
              </a:extLst>
            </p:cNvPr>
            <p:cNvSpPr txBox="1">
              <a:spLocks/>
            </p:cNvSpPr>
            <p:nvPr/>
          </p:nvSpPr>
          <p:spPr>
            <a:xfrm>
              <a:off x="548640" y="1722701"/>
              <a:ext cx="11252200" cy="74141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7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Conclusion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86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428AF5F4-202E-882A-C4C4-032F069B1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 b="19473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46AA61B-C339-8A63-3FFF-93EF2CBEEF13}"/>
              </a:ext>
            </a:extLst>
          </p:cNvPr>
          <p:cNvGrpSpPr/>
          <p:nvPr/>
        </p:nvGrpSpPr>
        <p:grpSpPr>
          <a:xfrm>
            <a:off x="467360" y="1509341"/>
            <a:ext cx="11303000" cy="782053"/>
            <a:chOff x="548640" y="1509341"/>
            <a:chExt cx="11303000" cy="782053"/>
          </a:xfrm>
        </p:grpSpPr>
        <p:sp>
          <p:nvSpPr>
            <p:cNvPr id="3" name="Text Placeholder 2">
              <a:extLst>
                <a:ext uri="{FF2B5EF4-FFF2-40B4-BE49-F238E27FC236}">
                  <a16:creationId xmlns:a16="http://schemas.microsoft.com/office/drawing/2014/main" xmlns="" id="{B1F3B6DA-543F-42C8-6C11-AF7B66516733}"/>
                </a:ext>
              </a:extLst>
            </p:cNvPr>
            <p:cNvSpPr txBox="1">
              <a:spLocks/>
            </p:cNvSpPr>
            <p:nvPr/>
          </p:nvSpPr>
          <p:spPr>
            <a:xfrm>
              <a:off x="599440" y="1509341"/>
              <a:ext cx="11252200" cy="74141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72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Thank You.</a:t>
              </a:r>
              <a:endPara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endParaRPr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xmlns="" id="{E5D0BAAF-C53F-E00B-55EC-5227F1FE4506}"/>
                </a:ext>
              </a:extLst>
            </p:cNvPr>
            <p:cNvSpPr txBox="1">
              <a:spLocks/>
            </p:cNvSpPr>
            <p:nvPr/>
          </p:nvSpPr>
          <p:spPr>
            <a:xfrm>
              <a:off x="548640" y="1549981"/>
              <a:ext cx="11252200" cy="74141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7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Thank You.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D46A97A-7ADD-611F-A115-0252EA84ED3D}"/>
              </a:ext>
            </a:extLst>
          </p:cNvPr>
          <p:cNvGrpSpPr/>
          <p:nvPr/>
        </p:nvGrpSpPr>
        <p:grpSpPr>
          <a:xfrm>
            <a:off x="472440" y="2779341"/>
            <a:ext cx="11292840" cy="761733"/>
            <a:chOff x="548640" y="2779341"/>
            <a:chExt cx="11292840" cy="761733"/>
          </a:xfrm>
        </p:grpSpPr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xmlns="" id="{FB0BF5B0-8A3B-BD7A-C6B1-9CFFF8AE3A37}"/>
                </a:ext>
              </a:extLst>
            </p:cNvPr>
            <p:cNvSpPr txBox="1">
              <a:spLocks/>
            </p:cNvSpPr>
            <p:nvPr/>
          </p:nvSpPr>
          <p:spPr>
            <a:xfrm>
              <a:off x="589280" y="2779341"/>
              <a:ext cx="11252200" cy="74141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5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May God continue to bless you.</a:t>
              </a:r>
              <a:endPara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xmlns="" id="{F18C8F69-2859-D169-E9DD-E03770EE3597}"/>
                </a:ext>
              </a:extLst>
            </p:cNvPr>
            <p:cNvSpPr txBox="1">
              <a:spLocks/>
            </p:cNvSpPr>
            <p:nvPr/>
          </p:nvSpPr>
          <p:spPr>
            <a:xfrm>
              <a:off x="548640" y="2799661"/>
              <a:ext cx="11252200" cy="74141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May God continue to bless you.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13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D47766EE-4192-4B2D-A5A0-F60F9A5F7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428AF5F4-202E-882A-C4C4-032F069B1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b="129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Graphic 1">
            <a:extLst>
              <a:ext uri="{FF2B5EF4-FFF2-40B4-BE49-F238E27FC236}">
                <a16:creationId xmlns:a16="http://schemas.microsoft.com/office/drawing/2014/main" xmlns="" id="{D6705569-F545-4F47-A260-A9202826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D86E2D-BCE1-102F-597C-BBF48E8DB94C}"/>
              </a:ext>
            </a:extLst>
          </p:cNvPr>
          <p:cNvSpPr txBox="1"/>
          <p:nvPr/>
        </p:nvSpPr>
        <p:spPr>
          <a:xfrm>
            <a:off x="5742216" y="4901942"/>
            <a:ext cx="62211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Presenter—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Devoncy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Saturday, April 8, 2023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02DFD5A4-AFB8-FAD4-57BA-36F9E8DF283A}"/>
              </a:ext>
            </a:extLst>
          </p:cNvPr>
          <p:cNvSpPr txBox="1">
            <a:spLocks/>
          </p:cNvSpPr>
          <p:nvPr/>
        </p:nvSpPr>
        <p:spPr>
          <a:xfrm>
            <a:off x="8747760" y="3551238"/>
            <a:ext cx="321056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000" b="1" dirty="0">
                <a:solidFill>
                  <a:schemeClr val="accent4"/>
                </a:solidFill>
              </a:rPr>
              <a:t>Acts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07EE199-52B8-5D00-22DD-E28641AC5937}"/>
              </a:ext>
            </a:extLst>
          </p:cNvPr>
          <p:cNvGrpSpPr/>
          <p:nvPr/>
        </p:nvGrpSpPr>
        <p:grpSpPr>
          <a:xfrm>
            <a:off x="660400" y="2401976"/>
            <a:ext cx="11303000" cy="782053"/>
            <a:chOff x="660400" y="3316376"/>
            <a:chExt cx="11303000" cy="782053"/>
          </a:xfrm>
        </p:grpSpPr>
        <p:sp>
          <p:nvSpPr>
            <p:cNvPr id="2" name="Text Placeholder 2">
              <a:extLst>
                <a:ext uri="{FF2B5EF4-FFF2-40B4-BE49-F238E27FC236}">
                  <a16:creationId xmlns:a16="http://schemas.microsoft.com/office/drawing/2014/main" xmlns="" id="{50C29460-70F9-040E-C29E-4B9A855E6A73}"/>
                </a:ext>
              </a:extLst>
            </p:cNvPr>
            <p:cNvSpPr txBox="1">
              <a:spLocks/>
            </p:cNvSpPr>
            <p:nvPr/>
          </p:nvSpPr>
          <p:spPr>
            <a:xfrm>
              <a:off x="711200" y="3357016"/>
              <a:ext cx="11252200" cy="74141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72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The First Gospel Sermon</a:t>
              </a:r>
              <a:endPara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xmlns="" id="{7F1DE8A2-1EC9-9E19-EAC9-D49D82FCA42C}"/>
                </a:ext>
              </a:extLst>
            </p:cNvPr>
            <p:cNvSpPr txBox="1">
              <a:spLocks/>
            </p:cNvSpPr>
            <p:nvPr/>
          </p:nvSpPr>
          <p:spPr>
            <a:xfrm>
              <a:off x="660400" y="3316376"/>
              <a:ext cx="11252200" cy="74141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7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The First Gospel Sermon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7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428AF5F4-202E-882A-C4C4-032F069B1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 b="19473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DCCCE-74F0-BC62-0405-3C9AD0C4AD17}"/>
              </a:ext>
            </a:extLst>
          </p:cNvPr>
          <p:cNvSpPr txBox="1">
            <a:spLocks/>
          </p:cNvSpPr>
          <p:nvPr/>
        </p:nvSpPr>
        <p:spPr>
          <a:xfrm>
            <a:off x="838200" y="132016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Acts 2, Peter brings the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Old Testament and New Testament together</a:t>
            </a:r>
          </a:p>
          <a:p>
            <a:pPr algn="ctr"/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40A7404-DC08-3630-BF76-339DA1C80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190389"/>
              </p:ext>
            </p:extLst>
          </p:nvPr>
        </p:nvGraphicFramePr>
        <p:xfrm>
          <a:off x="3916680" y="3540144"/>
          <a:ext cx="4358640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78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428AF5F4-202E-882A-C4C4-032F069B1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 b="19473"/>
          <a:stretch/>
        </p:blipFill>
        <p:spPr>
          <a:xfrm>
            <a:off x="838200" y="754148"/>
            <a:ext cx="10515600" cy="504802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45E23-D22E-877D-29AA-C32852B5CFDB}"/>
              </a:ext>
            </a:extLst>
          </p:cNvPr>
          <p:cNvSpPr txBox="1">
            <a:spLocks/>
          </p:cNvSpPr>
          <p:nvPr/>
        </p:nvSpPr>
        <p:spPr>
          <a:xfrm>
            <a:off x="838200" y="842646"/>
            <a:ext cx="10515600" cy="900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Purpose of the Sermon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4F45F-9DAA-508F-439B-988CFD4CC1E5}"/>
              </a:ext>
            </a:extLst>
          </p:cNvPr>
          <p:cNvSpPr txBox="1">
            <a:spLocks/>
          </p:cNvSpPr>
          <p:nvPr/>
        </p:nvSpPr>
        <p:spPr>
          <a:xfrm>
            <a:off x="838200" y="1708989"/>
            <a:ext cx="10515600" cy="2595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To preach Jesus</a:t>
            </a:r>
          </a:p>
          <a:p>
            <a:r>
              <a:rPr lang="en-US" sz="3600" b="1" dirty="0"/>
              <a:t>To show God’s plan that Jesus is the Messiah</a:t>
            </a:r>
          </a:p>
          <a:p>
            <a:r>
              <a:rPr lang="en-US" sz="3600" b="1" dirty="0"/>
              <a:t>To look at Christianity from a macro perspective</a:t>
            </a:r>
          </a:p>
          <a:p>
            <a:r>
              <a:rPr lang="en-US" sz="3600" b="1" dirty="0"/>
              <a:t>To advise us (the church) on how we should minister to lost people</a:t>
            </a:r>
          </a:p>
          <a:p>
            <a:r>
              <a:rPr lang="en-US" sz="3600" b="1" dirty="0"/>
              <a:t>To present a new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BD6177-5FCA-2F4C-EC71-658EAB87AA1D}"/>
              </a:ext>
            </a:extLst>
          </p:cNvPr>
          <p:cNvSpPr txBox="1"/>
          <p:nvPr/>
        </p:nvSpPr>
        <p:spPr>
          <a:xfrm>
            <a:off x="1076960" y="5489694"/>
            <a:ext cx="10276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Acts 2 will teach you how to be saved</a:t>
            </a:r>
          </a:p>
        </p:txBody>
      </p:sp>
    </p:spTree>
    <p:extLst>
      <p:ext uri="{BB962C8B-B14F-4D97-AF65-F5344CB8AC3E}">
        <p14:creationId xmlns:p14="http://schemas.microsoft.com/office/powerpoint/2010/main" val="256176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428AF5F4-202E-882A-C4C4-032F069B1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 b="19473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4DEE384-7268-CC1D-CF71-8B97F0D779B5}"/>
              </a:ext>
            </a:extLst>
          </p:cNvPr>
          <p:cNvSpPr txBox="1">
            <a:spLocks/>
          </p:cNvSpPr>
          <p:nvPr/>
        </p:nvSpPr>
        <p:spPr>
          <a:xfrm>
            <a:off x="838200" y="822326"/>
            <a:ext cx="10515600" cy="8979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 Passover to Pentecost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F23F4A7-653E-8112-0519-58DF2785FF5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Acts 1:26 – Acts 2:1</a:t>
            </a:r>
          </a:p>
          <a:p>
            <a:r>
              <a:rPr lang="en-US" sz="4000" b="1" dirty="0"/>
              <a:t>Who attended?</a:t>
            </a:r>
          </a:p>
          <a:p>
            <a:r>
              <a:rPr lang="en-US" sz="4000" b="1" dirty="0"/>
              <a:t>When was the Pentecost?</a:t>
            </a:r>
          </a:p>
          <a:p>
            <a:r>
              <a:rPr lang="en-US" sz="4000" b="1" dirty="0"/>
              <a:t>What was the significance?</a:t>
            </a:r>
          </a:p>
          <a:p>
            <a:r>
              <a:rPr lang="en-US" sz="4000" b="1" dirty="0"/>
              <a:t>Who were the Galileans?</a:t>
            </a:r>
          </a:p>
        </p:txBody>
      </p:sp>
    </p:spTree>
    <p:extLst>
      <p:ext uri="{BB962C8B-B14F-4D97-AF65-F5344CB8AC3E}">
        <p14:creationId xmlns:p14="http://schemas.microsoft.com/office/powerpoint/2010/main" val="269089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428AF5F4-202E-882A-C4C4-032F069B1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 b="19473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6EB9A-BD53-512B-E5E9-3435B8EA83C3}"/>
              </a:ext>
            </a:extLst>
          </p:cNvPr>
          <p:cNvSpPr txBox="1">
            <a:spLocks/>
          </p:cNvSpPr>
          <p:nvPr/>
        </p:nvSpPr>
        <p:spPr>
          <a:xfrm>
            <a:off x="838200" y="81216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Peter Sets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9CBA4F-8478-8FDF-3516-038B937DE15E}"/>
              </a:ext>
            </a:extLst>
          </p:cNvPr>
          <p:cNvSpPr txBox="1">
            <a:spLocks/>
          </p:cNvSpPr>
          <p:nvPr/>
        </p:nvSpPr>
        <p:spPr>
          <a:xfrm>
            <a:off x="838200" y="1734185"/>
            <a:ext cx="10515600" cy="3292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Acts 2:14-21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last days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prophecy of Joel</a:t>
            </a:r>
          </a:p>
        </p:txBody>
      </p:sp>
    </p:spTree>
    <p:extLst>
      <p:ext uri="{BB962C8B-B14F-4D97-AF65-F5344CB8AC3E}">
        <p14:creationId xmlns:p14="http://schemas.microsoft.com/office/powerpoint/2010/main" val="119926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428AF5F4-202E-882A-C4C4-032F069B1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 b="19473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6E0320-676C-4E19-9D5E-AF732DF8D6A7}"/>
              </a:ext>
            </a:extLst>
          </p:cNvPr>
          <p:cNvSpPr txBox="1">
            <a:spLocks/>
          </p:cNvSpPr>
          <p:nvPr/>
        </p:nvSpPr>
        <p:spPr>
          <a:xfrm>
            <a:off x="838200" y="873125"/>
            <a:ext cx="10515600" cy="823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Gospel Is Preached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CC271F-C660-9B77-56C7-5C554A6D2C21}"/>
              </a:ext>
            </a:extLst>
          </p:cNvPr>
          <p:cNvSpPr txBox="1">
            <a:spLocks/>
          </p:cNvSpPr>
          <p:nvPr/>
        </p:nvSpPr>
        <p:spPr>
          <a:xfrm>
            <a:off x="838200" y="1602105"/>
            <a:ext cx="1112012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/>
              <a:t>Acts 2:22-42</a:t>
            </a:r>
          </a:p>
          <a:p>
            <a:r>
              <a:rPr lang="en-US" sz="3800" b="1" dirty="0"/>
              <a:t>Peter walks us through why Jesus is Messiah</a:t>
            </a:r>
          </a:p>
          <a:p>
            <a:r>
              <a:rPr lang="en-US" sz="3800" b="1" dirty="0"/>
              <a:t>Peter proves to them the resurrection (</a:t>
            </a:r>
            <a:r>
              <a:rPr lang="en-US" sz="3800" b="1" dirty="0" err="1"/>
              <a:t>v24</a:t>
            </a:r>
            <a:r>
              <a:rPr lang="en-US" sz="3800" b="1" dirty="0"/>
              <a:t>)</a:t>
            </a:r>
          </a:p>
          <a:p>
            <a:r>
              <a:rPr lang="en-US" sz="3800" b="1" dirty="0"/>
              <a:t>The central point (THEME)  (</a:t>
            </a:r>
            <a:r>
              <a:rPr lang="en-US" sz="3800" b="1" dirty="0" err="1"/>
              <a:t>v29</a:t>
            </a:r>
            <a:r>
              <a:rPr lang="en-US" sz="3800" b="1" dirty="0"/>
              <a:t>-32)</a:t>
            </a:r>
          </a:p>
          <a:p>
            <a:r>
              <a:rPr lang="en-US" sz="3800" b="1" dirty="0"/>
              <a:t>David’s Account</a:t>
            </a:r>
          </a:p>
          <a:p>
            <a:r>
              <a:rPr lang="en-US" sz="3800" b="1" dirty="0"/>
              <a:t>Peter witnesses</a:t>
            </a:r>
          </a:p>
          <a:p>
            <a:r>
              <a:rPr lang="en-US" sz="3800" b="1" dirty="0"/>
              <a:t>Acts 2:36</a:t>
            </a:r>
          </a:p>
        </p:txBody>
      </p:sp>
    </p:spTree>
    <p:extLst>
      <p:ext uri="{BB962C8B-B14F-4D97-AF65-F5344CB8AC3E}">
        <p14:creationId xmlns:p14="http://schemas.microsoft.com/office/powerpoint/2010/main" val="292526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5B648E-2AEB-1787-3C12-99385D79E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529" b="22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BEAB51-EFDB-96E0-FCF4-DA15A8FB7143}"/>
              </a:ext>
            </a:extLst>
          </p:cNvPr>
          <p:cNvSpPr txBox="1"/>
          <p:nvPr/>
        </p:nvSpPr>
        <p:spPr>
          <a:xfrm>
            <a:off x="838200" y="13277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Amasis MT Pro Black" panose="02040A04050005020304" pitchFamily="18" charset="0"/>
              </a:rPr>
              <a:t>Therefore let all the house of Israel know assuredly, that God hath made the same Jesus, whom ye have crucified, both Lord and Christ.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Amasis MT Pro Black" panose="02040A04050005020304" pitchFamily="18" charset="0"/>
              </a:rPr>
              <a:t>Acts 2:36</a:t>
            </a:r>
          </a:p>
        </p:txBody>
      </p:sp>
    </p:spTree>
    <p:extLst>
      <p:ext uri="{BB962C8B-B14F-4D97-AF65-F5344CB8AC3E}">
        <p14:creationId xmlns:p14="http://schemas.microsoft.com/office/powerpoint/2010/main" val="662901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428AF5F4-202E-882A-C4C4-032F069B1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 b="19473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77E48-9CBD-9226-BDF4-913903F7B04A}"/>
              </a:ext>
            </a:extLst>
          </p:cNvPr>
          <p:cNvSpPr txBox="1">
            <a:spLocks/>
          </p:cNvSpPr>
          <p:nvPr/>
        </p:nvSpPr>
        <p:spPr>
          <a:xfrm>
            <a:off x="838200" y="791845"/>
            <a:ext cx="10515600" cy="9329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24D6B-8260-D995-51C4-23E77983874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Their hearts were pricked (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v37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After hearing about the plan and purpose of Jesus, is your heart pricked?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Have you accepted the Christ who was preached on Pentecost?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 John 5:11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5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353</TotalTime>
  <Words>281</Words>
  <Application>Microsoft Office PowerPoint</Application>
  <PresentationFormat>Custom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Gospel Sermon</dc:title>
  <dc:creator>dmaloy;Sandra Huston</dc:creator>
  <cp:keywords>The SHARE Ep 21;Christ's Saving Power;The Saving Power of Christ</cp:keywords>
  <cp:lastModifiedBy>Jones, Vanessa</cp:lastModifiedBy>
  <cp:revision>16</cp:revision>
  <cp:lastPrinted>2023-04-07T11:12:26Z</cp:lastPrinted>
  <dcterms:created xsi:type="dcterms:W3CDTF">2023-04-03T13:36:27Z</dcterms:created>
  <dcterms:modified xsi:type="dcterms:W3CDTF">2023-04-12T01:17:56Z</dcterms:modified>
</cp:coreProperties>
</file>