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71" r:id="rId2"/>
    <p:sldId id="275" r:id="rId3"/>
    <p:sldId id="276" r:id="rId4"/>
    <p:sldId id="322" r:id="rId5"/>
    <p:sldId id="294" r:id="rId6"/>
    <p:sldId id="323" r:id="rId7"/>
    <p:sldId id="324" r:id="rId8"/>
    <p:sldId id="325" r:id="rId9"/>
    <p:sldId id="326" r:id="rId10"/>
    <p:sldId id="327" r:id="rId11"/>
    <p:sldId id="320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A2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7" autoAdjust="0"/>
    <p:restoredTop sz="94684"/>
  </p:normalViewPr>
  <p:slideViewPr>
    <p:cSldViewPr>
      <p:cViewPr>
        <p:scale>
          <a:sx n="54" d="100"/>
          <a:sy n="54" d="100"/>
        </p:scale>
        <p:origin x="-571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7" d="100"/>
          <a:sy n="47" d="100"/>
        </p:scale>
        <p:origin x="2692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The SHARE, Ep 21:</a:t>
            </a:r>
          </a:p>
          <a:p>
            <a:r>
              <a:rPr lang="en-US" dirty="0"/>
              <a:t>The Saving Power of Christ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b="1" dirty="0"/>
              <a:t>From Destitute to Riches</a:t>
            </a:r>
          </a:p>
          <a:p>
            <a:r>
              <a:rPr lang="en-US" dirty="0"/>
              <a:t>Frank Johnson, presenter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Saturday, April 8,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1B91D-E010-479F-9F18-5B0AA3B60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4282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 xmlns="">
        <p15:guide id="1" orient="horz" pos="2928" userDrawn="1">
          <p15:clr>
            <a:srgbClr val="F26B43"/>
          </p15:clr>
        </p15:guide>
        <p15:guide id="2" pos="2208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51FD70-552B-44BA-8B86-5460359F8C30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6F3905-6F04-4453-AB50-B9D623476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3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 xmlns="">
        <p15:guide id="1" orient="horz" pos="2928" userDrawn="1">
          <p15:clr>
            <a:srgbClr val="F26B43"/>
          </p15:clr>
        </p15:guide>
        <p15:guide id="2" pos="2208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53C0-CA23-4CB1-A6C7-2EE177593170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8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6133-A143-4F5C-93AE-4B3B62C7F398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5250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6133-A143-4F5C-93AE-4B3B62C7F398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312454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6133-A143-4F5C-93AE-4B3B62C7F398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065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6133-A143-4F5C-93AE-4B3B62C7F398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513123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6133-A143-4F5C-93AE-4B3B62C7F398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7951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EF54-D2A6-4D15-ADDE-8F6946E3A805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83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5544-C166-46B5-8313-79EE244F9527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2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F8B7-9845-4E26-9AEA-7D3B6897E8FE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5748252"/>
            <a:ext cx="963386" cy="95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55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9382-946E-4E49-9679-A7B216249042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4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1AD2-BA78-4D74-95DF-11C19257648C}" type="datetime1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0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929-F02A-42C9-8141-279FE958AAA4}" type="datetime1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6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4AF3-83B9-45A1-92CE-B52F692E1DEE}" type="datetime1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5748252"/>
            <a:ext cx="963386" cy="95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71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DE87-9A4E-4E9C-BAD1-074C7A112C27}" type="datetime1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5748252"/>
            <a:ext cx="963386" cy="95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17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4F78-C3E6-4D48-BBB3-4B9A50533677}" type="datetime1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0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FED4-1ECD-4413-A6F2-A0362C0F6262}" type="datetime1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3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46133-A143-4F5C-93AE-4B3B62C7F398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68BF6D-1875-48DC-89CB-E322EF9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7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545339"/>
            <a:ext cx="3437465" cy="90989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78A2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Episode 21—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0" y="3504771"/>
            <a:ext cx="6400800" cy="8604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erama" panose="020B0504020200020000" pitchFamily="34" charset="0"/>
                <a:cs typeface="Posterama" panose="020B0504020200020000" pitchFamily="34" charset="0"/>
              </a:rPr>
              <a:t>From Destitute to Riches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0AD70BF-F44C-6C4E-577D-2B65DD0D4ACB}"/>
              </a:ext>
            </a:extLst>
          </p:cNvPr>
          <p:cNvSpPr txBox="1"/>
          <p:nvPr/>
        </p:nvSpPr>
        <p:spPr>
          <a:xfrm>
            <a:off x="6096000" y="4343400"/>
            <a:ext cx="4615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Presenter: Frank Johnson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Saturday, April 8, 2023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xmlns="" id="{F851514E-1166-F370-7DE2-2F4EF24786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80" y="297936"/>
            <a:ext cx="2578098" cy="254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867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1371600"/>
            <a:ext cx="9152466" cy="44196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Read: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2—</a:t>
            </a:r>
            <a:b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Destitute to Riches Story</a:t>
            </a:r>
            <a:b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“It’s A LOVE Story”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Blessed We Are!!!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67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1464" y="1834427"/>
            <a:ext cx="7766936" cy="1646302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Attendance Today!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264" y="4050833"/>
            <a:ext cx="7766936" cy="59736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Continue to Pray for our Church Family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2206" y="4753570"/>
            <a:ext cx="3350194" cy="163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6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4" y="451513"/>
            <a:ext cx="8596668" cy="84388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destitute</a:t>
            </a:r>
            <a:r>
              <a:rPr lang="en-US" dirty="0">
                <a:solidFill>
                  <a:schemeClr val="tx1"/>
                </a:solidFill>
              </a:rPr>
              <a:t> /des-</a:t>
            </a:r>
            <a:r>
              <a:rPr lang="en-US" dirty="0" err="1">
                <a:solidFill>
                  <a:schemeClr val="tx1"/>
                </a:solidFill>
              </a:rPr>
              <a:t>ti</a:t>
            </a:r>
            <a:r>
              <a:rPr lang="en-US" dirty="0">
                <a:solidFill>
                  <a:schemeClr val="tx1"/>
                </a:solidFill>
              </a:rPr>
              <a:t>-toot/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596668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Dictionary.com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without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means of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subsistence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; lacking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food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clothing, and shelter</a:t>
            </a:r>
          </a:p>
          <a:p>
            <a:pPr marL="514350" indent="-514350">
              <a:buAutoNum type="arabicPeriod"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deprived of, devoid of, or lacking</a:t>
            </a:r>
          </a:p>
          <a:p>
            <a:pPr marL="0" indent="0">
              <a:buNone/>
            </a:pP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Merriam-Webster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lacking something needed or desirable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lacking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possessions and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(especially: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suffering extreme poverty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7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6534" y="1219200"/>
            <a:ext cx="8596668" cy="6858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Riches</a:t>
            </a:r>
            <a:r>
              <a:rPr lang="en-US" sz="4000" dirty="0">
                <a:solidFill>
                  <a:schemeClr val="tx1"/>
                </a:solidFill>
              </a:rPr>
              <a:t> / rich-</a:t>
            </a:r>
            <a:r>
              <a:rPr lang="en-US" sz="4000" dirty="0" err="1">
                <a:solidFill>
                  <a:schemeClr val="tx1"/>
                </a:solidFill>
              </a:rPr>
              <a:t>iz</a:t>
            </a:r>
            <a:r>
              <a:rPr lang="en-US" sz="4000" dirty="0">
                <a:solidFill>
                  <a:schemeClr val="tx1"/>
                </a:solidFill>
              </a:rPr>
              <a:t> / </a:t>
            </a:r>
            <a:r>
              <a:rPr lang="en-US" sz="2800" dirty="0">
                <a:solidFill>
                  <a:schemeClr val="tx1"/>
                </a:solidFill>
              </a:rPr>
              <a:t>(plural noun)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209800"/>
            <a:ext cx="8596668" cy="4114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Dictionary.com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abundant and valuable possessions; wealth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Merriam Webster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things that make one rich; wealth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8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4134" y="609600"/>
            <a:ext cx="8771466" cy="124157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Destitute to Riches Story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All Mankind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(Big Picture</a:t>
            </a:r>
            <a:r>
              <a:rPr lang="en-US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60589"/>
            <a:ext cx="9448800" cy="408781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Seen Throughout Scripture from Start to Finish: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Genesis (Sin &amp; Death)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JESUS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										Revelation (The New Jerusalem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														Everlasting Life!)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4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D523186A-3A89-BF14-6603-3309045672D9}"/>
              </a:ext>
            </a:extLst>
          </p:cNvPr>
          <p:cNvCxnSpPr>
            <a:cxnSpLocks/>
          </p:cNvCxnSpPr>
          <p:nvPr/>
        </p:nvCxnSpPr>
        <p:spPr>
          <a:xfrm>
            <a:off x="2917998" y="3581400"/>
            <a:ext cx="2873202" cy="2362200"/>
          </a:xfrm>
          <a:prstGeom prst="straightConnector1">
            <a:avLst/>
          </a:prstGeom>
          <a:ln>
            <a:solidFill>
              <a:srgbClr val="C00000"/>
            </a:solidFill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86DB0C55-B4B3-A0C7-D69F-8A3A152BD1C9}"/>
              </a:ext>
            </a:extLst>
          </p:cNvPr>
          <p:cNvCxnSpPr>
            <a:cxnSpLocks/>
          </p:cNvCxnSpPr>
          <p:nvPr/>
        </p:nvCxnSpPr>
        <p:spPr>
          <a:xfrm>
            <a:off x="4495800" y="2831068"/>
            <a:ext cx="2362200" cy="1861066"/>
          </a:xfrm>
          <a:prstGeom prst="straightConnector1">
            <a:avLst/>
          </a:prstGeom>
          <a:ln>
            <a:solidFill>
              <a:srgbClr val="C00000"/>
            </a:solidFill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2C0AB55-5AF5-F284-C157-614BC8ADC222}"/>
              </a:ext>
            </a:extLst>
          </p:cNvPr>
          <p:cNvSpPr txBox="1"/>
          <p:nvPr/>
        </p:nvSpPr>
        <p:spPr>
          <a:xfrm>
            <a:off x="5063067" y="4415135"/>
            <a:ext cx="1351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Gentile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Pathway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5AD956C-C8FE-EDF6-3AEB-419C3C907991}"/>
              </a:ext>
            </a:extLst>
          </p:cNvPr>
          <p:cNvSpPr txBox="1"/>
          <p:nvPr/>
        </p:nvSpPr>
        <p:spPr>
          <a:xfrm>
            <a:off x="2133600" y="28310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/>
              <a:t>Desititute</a:t>
            </a:r>
            <a:endParaRPr lang="en-US" b="1" i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766E0C1-B507-B5F6-9840-81C0A341CA26}"/>
              </a:ext>
            </a:extLst>
          </p:cNvPr>
          <p:cNvSpPr txBox="1"/>
          <p:nvPr/>
        </p:nvSpPr>
        <p:spPr>
          <a:xfrm>
            <a:off x="7978602" y="46921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Riches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A97EC78-5C41-82AA-9485-B2606A127BB1}"/>
              </a:ext>
            </a:extLst>
          </p:cNvPr>
          <p:cNvSpPr txBox="1"/>
          <p:nvPr/>
        </p:nvSpPr>
        <p:spPr>
          <a:xfrm>
            <a:off x="3711394" y="3399149"/>
            <a:ext cx="1351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Jewish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Pathway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F8098AC4-FF3A-9987-329A-3A651C08D345}"/>
              </a:ext>
            </a:extLst>
          </p:cNvPr>
          <p:cNvCxnSpPr/>
          <p:nvPr/>
        </p:nvCxnSpPr>
        <p:spPr>
          <a:xfrm flipH="1">
            <a:off x="609600" y="2831068"/>
            <a:ext cx="38862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6152218C-D398-C25D-F630-AC6189304453}"/>
              </a:ext>
            </a:extLst>
          </p:cNvPr>
          <p:cNvCxnSpPr/>
          <p:nvPr/>
        </p:nvCxnSpPr>
        <p:spPr>
          <a:xfrm>
            <a:off x="6858000" y="4692134"/>
            <a:ext cx="2971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9A965943-E73B-0F43-F822-551A03DB3393}"/>
              </a:ext>
            </a:extLst>
          </p:cNvPr>
          <p:cNvCxnSpPr>
            <a:cxnSpLocks/>
          </p:cNvCxnSpPr>
          <p:nvPr/>
        </p:nvCxnSpPr>
        <p:spPr>
          <a:xfrm flipH="1">
            <a:off x="609600" y="3581400"/>
            <a:ext cx="2286000" cy="0"/>
          </a:xfrm>
          <a:prstGeom prst="line">
            <a:avLst/>
          </a:prstGeom>
          <a:ln>
            <a:solidFill>
              <a:srgbClr val="C00000"/>
            </a:solidFill>
            <a:tailEnd type="non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5ABC3EC1-4332-A6FA-7A47-24F2605F6DBF}"/>
              </a:ext>
            </a:extLst>
          </p:cNvPr>
          <p:cNvCxnSpPr/>
          <p:nvPr/>
        </p:nvCxnSpPr>
        <p:spPr>
          <a:xfrm>
            <a:off x="5791200" y="5943600"/>
            <a:ext cx="39624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01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42732" y="1676400"/>
            <a:ext cx="8596668" cy="4661083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Spiritual Destitution…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1 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…dead in your trespasses and sins.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2-3 – (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lifestyle filled with lust and wrath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5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…dead in our transgressions…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12 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…separate from Christ… excluded… strangers…		  no hope… without God… in the world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13-14 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…far off… barrier of a dividing wall…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16 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enmity…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5</a:t>
            </a:fld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xmlns="" id="{B55C7ECB-E033-888D-B786-728F9BDDD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33400"/>
            <a:ext cx="9601200" cy="122488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2: The Destitute to Riches Story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(Zoom View in 22 verses)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664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676400"/>
            <a:ext cx="8839200" cy="4648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Spiritual Riches…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1 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…quickened…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4-7 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…loved… made alive together with Christ… 		    grace bestowed on us… raised up… seated 		    with Him in heavenly places… shown 				    exceeding riches &amp; kindness in Christ Jesus.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8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…saved by grace… the gift of God…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10 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…we’re created in Christ for good works…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6</a:t>
            </a:fld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xmlns="" id="{8777F112-FE2C-3766-7DF2-EA0FBA937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33400"/>
            <a:ext cx="9601200" cy="122488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2: The Destitute to Riches Story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(Zoom View in 22 verses, cont.)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2256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1600200"/>
            <a:ext cx="8839200" cy="4572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Spiritual Riches…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13-14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…brought near… He is our peace… made 			   one…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16 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…reconciled to God…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18 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…access through the Spirit to the Father…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19-22 – (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new lifestyle built on Christ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…growing 			   into a Holy Temple… built together into a 			   dwelling of God…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7</a:t>
            </a:fld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xmlns="" id="{4E26FE19-B96E-9F10-796F-828138CD0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33400"/>
            <a:ext cx="9601200" cy="122488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2: The Destitute to Riches Story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(Zoom View in 22 verses, cont.)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408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15534" y="1676400"/>
            <a:ext cx="9152466" cy="4419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How Did This Happen…	GOD / JESUS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8 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…by grace you have been saved… the gift of 	God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13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…brought near by the blood of Christ…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14 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…broke down the wall…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15 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…abolished in His flesh the law of 							   commandments… establishing peace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16 – …reconciled us by the cross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8</a:t>
            </a:fld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xmlns="" id="{B5E5084F-B6A2-8F3D-A64B-0184A09407C6}"/>
              </a:ext>
            </a:extLst>
          </p:cNvPr>
          <p:cNvSpPr txBox="1">
            <a:spLocks/>
          </p:cNvSpPr>
          <p:nvPr/>
        </p:nvSpPr>
        <p:spPr>
          <a:xfrm>
            <a:off x="1295400" y="533400"/>
            <a:ext cx="9601200" cy="12248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2: The Destitute to Riches Story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(Zoom View in 22 verses, cont.)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6191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1752600"/>
            <a:ext cx="8839200" cy="4267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How Did This Happen…	GOD / JESUS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17 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…He came and preached peace to those who 		   were far away and those who were near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18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…through Him…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v. 20 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…built on the foundation… Christ Jesus 				   Himself being	the chief corner stone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BF6D-1875-48DC-89CB-E322EF9305A0}" type="slidenum">
              <a:rPr lang="en-US" smtClean="0"/>
              <a:t>9</a:t>
            </a:fld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xmlns="" id="{2228F14C-8547-A3F2-4261-ED90EA01C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33400"/>
            <a:ext cx="9601200" cy="122488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2: The Destitute to Riches Story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(Zoom View in 22 verses, cont.)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60287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2538</TotalTime>
  <Words>277</Words>
  <Application>Microsoft Office PowerPoint</Application>
  <PresentationFormat>Custom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Episode 21—</vt:lpstr>
      <vt:lpstr>destitute /des-ti-toot/</vt:lpstr>
      <vt:lpstr>Riches / rich-iz / (plural noun)</vt:lpstr>
      <vt:lpstr>The Destitute to Riches Story for All Mankind (Big Picture View)</vt:lpstr>
      <vt:lpstr>Ephesians 2: The Destitute to Riches Story (Zoom View in 22 verses)</vt:lpstr>
      <vt:lpstr>Ephesians 2: The Destitute to Riches Story (Zoom View in 22 verses, cont.)</vt:lpstr>
      <vt:lpstr>Ephesians 2: The Destitute to Riches Story (Zoom View in 22 verses, cont.)</vt:lpstr>
      <vt:lpstr>PowerPoint Presentation</vt:lpstr>
      <vt:lpstr>Ephesians 2: The Destitute to Riches Story (Zoom View in 22 verses, cont.)</vt:lpstr>
      <vt:lpstr>Read: Ephesians 2— The Destitute to Riches Story  “It’s A LOVE Story”  How Blessed We Are!!!</vt:lpstr>
      <vt:lpstr>Thank You for Your Attendance Today!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Congregational Emphasis 2018</dc:title>
  <dc:creator>SCLARK</dc:creator>
  <cp:lastModifiedBy>Jones, Vanessa</cp:lastModifiedBy>
  <cp:revision>95</cp:revision>
  <cp:lastPrinted>2023-04-07T11:06:49Z</cp:lastPrinted>
  <dcterms:created xsi:type="dcterms:W3CDTF">2018-01-03T20:11:25Z</dcterms:created>
  <dcterms:modified xsi:type="dcterms:W3CDTF">2023-04-12T01:16:28Z</dcterms:modified>
</cp:coreProperties>
</file>