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4" r:id="rId1"/>
  </p:sldMasterIdLst>
  <p:notesMasterIdLst>
    <p:notesMasterId r:id="rId10"/>
  </p:notesMasterIdLst>
  <p:handoutMasterIdLst>
    <p:handoutMasterId r:id="rId11"/>
  </p:handoutMasterIdLst>
  <p:sldIdLst>
    <p:sldId id="502" r:id="rId2"/>
    <p:sldId id="443" r:id="rId3"/>
    <p:sldId id="505" r:id="rId4"/>
    <p:sldId id="279" r:id="rId5"/>
    <p:sldId id="503" r:id="rId6"/>
    <p:sldId id="506" r:id="rId7"/>
    <p:sldId id="507" r:id="rId8"/>
    <p:sldId id="50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epiker" initials="F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C3C43"/>
    <a:srgbClr val="C19C15"/>
    <a:srgbClr val="DC8276"/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FCFB4E-CAFD-413E-9963-87411CD87ECB}" v="2" dt="2022-06-11T06:39:43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36" autoAdjust="0"/>
    <p:restoredTop sz="97013"/>
  </p:normalViewPr>
  <p:slideViewPr>
    <p:cSldViewPr snapToGrid="0" snapToObjects="1">
      <p:cViewPr>
        <p:scale>
          <a:sx n="58" d="100"/>
          <a:sy n="58" d="100"/>
        </p:scale>
        <p:origin x="-672" y="-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143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Huston" userId="1dc2bdff-b8ea-43f7-a264-c913f32c140d" providerId="ADAL" clId="{65FCFB4E-CAFD-413E-9963-87411CD87ECB}"/>
    <pc:docChg chg="custSel modSld modHandout">
      <pc:chgData name="Sandra Huston" userId="1dc2bdff-b8ea-43f7-a264-c913f32c140d" providerId="ADAL" clId="{65FCFB4E-CAFD-413E-9963-87411CD87ECB}" dt="2022-06-11T06:39:51.264" v="227" actId="1037"/>
      <pc:docMkLst>
        <pc:docMk/>
      </pc:docMkLst>
      <pc:sldChg chg="delSp mod">
        <pc:chgData name="Sandra Huston" userId="1dc2bdff-b8ea-43f7-a264-c913f32c140d" providerId="ADAL" clId="{65FCFB4E-CAFD-413E-9963-87411CD87ECB}" dt="2022-06-11T06:29:19.253" v="0" actId="478"/>
        <pc:sldMkLst>
          <pc:docMk/>
          <pc:sldMk cId="3027458696" sldId="502"/>
        </pc:sldMkLst>
        <pc:picChg chg="del">
          <ac:chgData name="Sandra Huston" userId="1dc2bdff-b8ea-43f7-a264-c913f32c140d" providerId="ADAL" clId="{65FCFB4E-CAFD-413E-9963-87411CD87ECB}" dt="2022-06-11T06:29:19.253" v="0" actId="478"/>
          <ac:picMkLst>
            <pc:docMk/>
            <pc:sldMk cId="3027458696" sldId="502"/>
            <ac:picMk id="30" creationId="{90BE60BB-5461-9D9C-9A90-02AF39CC290C}"/>
          </ac:picMkLst>
        </pc:picChg>
      </pc:sldChg>
      <pc:sldChg chg="addSp modSp mod">
        <pc:chgData name="Sandra Huston" userId="1dc2bdff-b8ea-43f7-a264-c913f32c140d" providerId="ADAL" clId="{65FCFB4E-CAFD-413E-9963-87411CD87ECB}" dt="2022-06-11T06:39:51.264" v="227" actId="1037"/>
        <pc:sldMkLst>
          <pc:docMk/>
          <pc:sldMk cId="1910617989" sldId="506"/>
        </pc:sldMkLst>
        <pc:spChg chg="mod">
          <ac:chgData name="Sandra Huston" userId="1dc2bdff-b8ea-43f7-a264-c913f32c140d" providerId="ADAL" clId="{65FCFB4E-CAFD-413E-9963-87411CD87ECB}" dt="2022-06-11T06:30:04.373" v="51" actId="1036"/>
          <ac:spMkLst>
            <pc:docMk/>
            <pc:sldMk cId="1910617989" sldId="506"/>
            <ac:spMk id="7" creationId="{3CB2D961-CA83-4BC5-A900-A9ECB8F5FFF9}"/>
          </ac:spMkLst>
        </pc:spChg>
        <pc:spChg chg="mod">
          <ac:chgData name="Sandra Huston" userId="1dc2bdff-b8ea-43f7-a264-c913f32c140d" providerId="ADAL" clId="{65FCFB4E-CAFD-413E-9963-87411CD87ECB}" dt="2022-06-11T06:30:04.373" v="51" actId="1036"/>
          <ac:spMkLst>
            <pc:docMk/>
            <pc:sldMk cId="1910617989" sldId="506"/>
            <ac:spMk id="8" creationId="{24613458-5A1C-4571-B35C-36FD1904380E}"/>
          </ac:spMkLst>
        </pc:spChg>
        <pc:spChg chg="add mod">
          <ac:chgData name="Sandra Huston" userId="1dc2bdff-b8ea-43f7-a264-c913f32c140d" providerId="ADAL" clId="{65FCFB4E-CAFD-413E-9963-87411CD87ECB}" dt="2022-06-11T06:39:51.264" v="227" actId="1037"/>
          <ac:spMkLst>
            <pc:docMk/>
            <pc:sldMk cId="1910617989" sldId="506"/>
            <ac:spMk id="27" creationId="{38BFE32A-39E9-E8DA-66C3-C40F11382169}"/>
          </ac:spMkLst>
        </pc:spChg>
      </pc:sldChg>
      <pc:sldChg chg="addSp modSp mod">
        <pc:chgData name="Sandra Huston" userId="1dc2bdff-b8ea-43f7-a264-c913f32c140d" providerId="ADAL" clId="{65FCFB4E-CAFD-413E-9963-87411CD87ECB}" dt="2022-06-11T06:32:33.177" v="64" actId="1037"/>
        <pc:sldMkLst>
          <pc:docMk/>
          <pc:sldMk cId="2429980277" sldId="507"/>
        </pc:sldMkLst>
        <pc:spChg chg="add mod">
          <ac:chgData name="Sandra Huston" userId="1dc2bdff-b8ea-43f7-a264-c913f32c140d" providerId="ADAL" clId="{65FCFB4E-CAFD-413E-9963-87411CD87ECB}" dt="2022-06-11T06:32:33.177" v="64" actId="1037"/>
          <ac:spMkLst>
            <pc:docMk/>
            <pc:sldMk cId="2429980277" sldId="507"/>
            <ac:spMk id="4" creationId="{774EFAE8-325F-75D0-8D56-B66389B31C9E}"/>
          </ac:spMkLst>
        </pc:spChg>
      </pc:sldChg>
      <pc:sldChg chg="delSp mod">
        <pc:chgData name="Sandra Huston" userId="1dc2bdff-b8ea-43f7-a264-c913f32c140d" providerId="ADAL" clId="{65FCFB4E-CAFD-413E-9963-87411CD87ECB}" dt="2022-06-11T06:30:18.411" v="52" actId="478"/>
        <pc:sldMkLst>
          <pc:docMk/>
          <pc:sldMk cId="705947057" sldId="508"/>
        </pc:sldMkLst>
        <pc:picChg chg="del">
          <ac:chgData name="Sandra Huston" userId="1dc2bdff-b8ea-43f7-a264-c913f32c140d" providerId="ADAL" clId="{65FCFB4E-CAFD-413E-9963-87411CD87ECB}" dt="2022-06-11T06:30:18.411" v="52" actId="478"/>
          <ac:picMkLst>
            <pc:docMk/>
            <pc:sldMk cId="705947057" sldId="508"/>
            <ac:picMk id="3" creationId="{ABF05A6C-770E-405C-B8AC-00A3C30AEBC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45F1CD92-DA11-42CA-9E28-F57FD4F371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The SHARE, Ep 18: It’s a Family Affair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6237265-C715-4164-8B30-E32A9AE553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Saturday, June 11,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E152FC6-64DD-41BE-A95D-2E3785E1B9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45297-E8C3-4A56-9516-E18309FF273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98534-967F-9D1F-5C1A-8E4B81F1E6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God’s Plan</a:t>
            </a:r>
          </a:p>
          <a:p>
            <a:r>
              <a:rPr lang="en-US" dirty="0"/>
              <a:t>Johnny Nutson, presenter</a:t>
            </a:r>
          </a:p>
        </p:txBody>
      </p:sp>
    </p:spTree>
    <p:extLst>
      <p:ext uri="{BB962C8B-B14F-4D97-AF65-F5344CB8AC3E}">
        <p14:creationId xmlns:p14="http://schemas.microsoft.com/office/powerpoint/2010/main" val="594728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10FA5-98E6-FB4E-97B6-D4EB979E8963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2E1E8-19DD-9846-964E-7494B0E7F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22E1E8-19DD-9846-964E-7494B0E7F5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7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08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906347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377257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27926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659958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1532937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341668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36728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200132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CDCB384-DD43-45C5-8684-005983F360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51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348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FED00CE5-307A-48BD-A2B1-6A13EB4B9F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9698" y="0"/>
            <a:ext cx="5924003" cy="6858001"/>
          </a:xfrm>
          <a:custGeom>
            <a:avLst/>
            <a:gdLst>
              <a:gd name="connsiteX0" fmla="*/ 3172678 w 5924003"/>
              <a:gd name="connsiteY0" fmla="*/ 981075 h 6858001"/>
              <a:gd name="connsiteX1" fmla="*/ 5924003 w 5924003"/>
              <a:gd name="connsiteY1" fmla="*/ 981075 h 6858001"/>
              <a:gd name="connsiteX2" fmla="*/ 4419736 w 5924003"/>
              <a:gd name="connsiteY2" fmla="*/ 6858001 h 6858001"/>
              <a:gd name="connsiteX3" fmla="*/ 1668411 w 5924003"/>
              <a:gd name="connsiteY3" fmla="*/ 6858001 h 6858001"/>
              <a:gd name="connsiteX4" fmla="*/ 1293215 w 5924003"/>
              <a:gd name="connsiteY4" fmla="*/ 0 h 6858001"/>
              <a:gd name="connsiteX5" fmla="*/ 3336037 w 5924003"/>
              <a:gd name="connsiteY5" fmla="*/ 0 h 6858001"/>
              <a:gd name="connsiteX6" fmla="*/ 2042822 w 5924003"/>
              <a:gd name="connsiteY6" fmla="*/ 5076825 h 6858001"/>
              <a:gd name="connsiteX7" fmla="*/ 0 w 5924003"/>
              <a:gd name="connsiteY7" fmla="*/ 5076825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4003" h="6858001">
                <a:moveTo>
                  <a:pt x="3172678" y="981075"/>
                </a:moveTo>
                <a:lnTo>
                  <a:pt x="5924003" y="981075"/>
                </a:lnTo>
                <a:lnTo>
                  <a:pt x="4419736" y="6858001"/>
                </a:lnTo>
                <a:lnTo>
                  <a:pt x="1668411" y="6858001"/>
                </a:lnTo>
                <a:close/>
                <a:moveTo>
                  <a:pt x="1293215" y="0"/>
                </a:moveTo>
                <a:lnTo>
                  <a:pt x="3336037" y="0"/>
                </a:lnTo>
                <a:lnTo>
                  <a:pt x="2042822" y="5076825"/>
                </a:lnTo>
                <a:lnTo>
                  <a:pt x="0" y="5076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5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300112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54">
            <a:extLst>
              <a:ext uri="{FF2B5EF4-FFF2-40B4-BE49-F238E27FC236}">
                <a16:creationId xmlns="" xmlns:a16="http://schemas.microsoft.com/office/drawing/2014/main" id="{C19CDF80-2702-4878-8307-E66824BB07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9810" y="1955549"/>
            <a:ext cx="2831977" cy="3930346"/>
          </a:xfrm>
          <a:custGeom>
            <a:avLst/>
            <a:gdLst>
              <a:gd name="connsiteX0" fmla="*/ 0 w 2831977"/>
              <a:gd name="connsiteY0" fmla="*/ 0 h 3930346"/>
              <a:gd name="connsiteX1" fmla="*/ 2831977 w 2831977"/>
              <a:gd name="connsiteY1" fmla="*/ 0 h 3930346"/>
              <a:gd name="connsiteX2" fmla="*/ 2831977 w 2831977"/>
              <a:gd name="connsiteY2" fmla="*/ 3930346 h 3930346"/>
              <a:gd name="connsiteX3" fmla="*/ 0 w 2831977"/>
              <a:gd name="connsiteY3" fmla="*/ 3930346 h 393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1977" h="3930346">
                <a:moveTo>
                  <a:pt x="0" y="0"/>
                </a:moveTo>
                <a:lnTo>
                  <a:pt x="2831977" y="0"/>
                </a:lnTo>
                <a:lnTo>
                  <a:pt x="2831977" y="3930346"/>
                </a:lnTo>
                <a:lnTo>
                  <a:pt x="0" y="39303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D2D5626-3CE7-4791-A866-E1490ED5F284}"/>
              </a:ext>
            </a:extLst>
          </p:cNvPr>
          <p:cNvSpPr txBox="1"/>
          <p:nvPr userDrawn="1"/>
        </p:nvSpPr>
        <p:spPr>
          <a:xfrm>
            <a:off x="805946" y="6321981"/>
            <a:ext cx="1790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spc="-100" baseline="0" dirty="0">
                <a:solidFill>
                  <a:schemeClr val="accent3"/>
                </a:solidFill>
                <a:effectLst/>
                <a:latin typeface="+mj-lt"/>
              </a:rPr>
              <a:t>JOB</a:t>
            </a:r>
            <a:r>
              <a:rPr lang="en-US" sz="2000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</a:t>
            </a:r>
            <a:r>
              <a:rPr lang="en-US" sz="2000" b="1" spc="-100" baseline="0" dirty="0">
                <a:solidFill>
                  <a:schemeClr val="accent1"/>
                </a:solidFill>
                <a:effectLst/>
                <a:latin typeface="+mn-lt"/>
              </a:rPr>
              <a:t>Interview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EDF7F0D-0CDD-425B-BD62-B5665F8991E6}"/>
              </a:ext>
            </a:extLst>
          </p:cNvPr>
          <p:cNvSpPr txBox="1"/>
          <p:nvPr userDrawn="1"/>
        </p:nvSpPr>
        <p:spPr>
          <a:xfrm>
            <a:off x="2581817" y="6407810"/>
            <a:ext cx="1608551" cy="2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chemeClr val="accent1"/>
                </a:solidFill>
                <a:effectLst/>
              </a:rPr>
              <a:t>PowerPoint Template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3C0C43C-0440-4E9D-B6BF-988DF6DD6299}"/>
              </a:ext>
            </a:extLst>
          </p:cNvPr>
          <p:cNvGrpSpPr/>
          <p:nvPr userDrawn="1"/>
        </p:nvGrpSpPr>
        <p:grpSpPr>
          <a:xfrm>
            <a:off x="4230033" y="6416135"/>
            <a:ext cx="1831737" cy="261610"/>
            <a:chOff x="4838144" y="6403752"/>
            <a:chExt cx="1831737" cy="26161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9655E41A-B80E-4782-8CE1-A4D8862331E8}"/>
                </a:ext>
              </a:extLst>
            </p:cNvPr>
            <p:cNvSpPr/>
            <p:nvPr userDrawn="1"/>
          </p:nvSpPr>
          <p:spPr>
            <a:xfrm>
              <a:off x="4838144" y="6438231"/>
              <a:ext cx="1790402" cy="2165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2FCEB8D-BAD9-4F8F-9503-F888C6895AD9}"/>
                </a:ext>
              </a:extLst>
            </p:cNvPr>
            <p:cNvSpPr txBox="1"/>
            <p:nvPr userDrawn="1"/>
          </p:nvSpPr>
          <p:spPr>
            <a:xfrm>
              <a:off x="4980098" y="6403752"/>
              <a:ext cx="16897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>
                  <a:solidFill>
                    <a:schemeClr val="bg1">
                      <a:lumMod val="65000"/>
                    </a:schemeClr>
                  </a:solidFill>
                </a:rPr>
                <a:t>www.examplesite.com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22F4BF0F-4FFC-4613-8D3B-24524C749A06}"/>
              </a:ext>
            </a:extLst>
          </p:cNvPr>
          <p:cNvGrpSpPr/>
          <p:nvPr userDrawn="1"/>
        </p:nvGrpSpPr>
        <p:grpSpPr>
          <a:xfrm>
            <a:off x="502214" y="6380863"/>
            <a:ext cx="309046" cy="309046"/>
            <a:chOff x="5522913" y="1738313"/>
            <a:chExt cx="1146175" cy="1146175"/>
          </a:xfrm>
        </p:grpSpPr>
        <p:sp>
          <p:nvSpPr>
            <p:cNvPr id="31" name="Freeform 22">
              <a:extLst>
                <a:ext uri="{FF2B5EF4-FFF2-40B4-BE49-F238E27FC236}">
                  <a16:creationId xmlns="" xmlns:a16="http://schemas.microsoft.com/office/drawing/2014/main" id="{FB9CB0D9-9774-4815-BBE0-003FBB4CAD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7838" y="1773238"/>
              <a:ext cx="1074738" cy="947738"/>
            </a:xfrm>
            <a:custGeom>
              <a:avLst/>
              <a:gdLst>
                <a:gd name="T0" fmla="*/ 720 w 1440"/>
                <a:gd name="T1" fmla="*/ 0 h 1269"/>
                <a:gd name="T2" fmla="*/ 0 w 1440"/>
                <a:gd name="T3" fmla="*/ 720 h 1269"/>
                <a:gd name="T4" fmla="*/ 170 w 1440"/>
                <a:gd name="T5" fmla="*/ 1184 h 1269"/>
                <a:gd name="T6" fmla="*/ 255 w 1440"/>
                <a:gd name="T7" fmla="*/ 1269 h 1269"/>
                <a:gd name="T8" fmla="*/ 240 w 1440"/>
                <a:gd name="T9" fmla="*/ 1152 h 1269"/>
                <a:gd name="T10" fmla="*/ 713 w 1440"/>
                <a:gd name="T11" fmla="*/ 672 h 1269"/>
                <a:gd name="T12" fmla="*/ 720 w 1440"/>
                <a:gd name="T13" fmla="*/ 672 h 1269"/>
                <a:gd name="T14" fmla="*/ 480 w 1440"/>
                <a:gd name="T15" fmla="*/ 432 h 1269"/>
                <a:gd name="T16" fmla="*/ 720 w 1440"/>
                <a:gd name="T17" fmla="*/ 192 h 1269"/>
                <a:gd name="T18" fmla="*/ 960 w 1440"/>
                <a:gd name="T19" fmla="*/ 432 h 1269"/>
                <a:gd name="T20" fmla="*/ 720 w 1440"/>
                <a:gd name="T21" fmla="*/ 672 h 1269"/>
                <a:gd name="T22" fmla="*/ 727 w 1440"/>
                <a:gd name="T23" fmla="*/ 672 h 1269"/>
                <a:gd name="T24" fmla="*/ 1200 w 1440"/>
                <a:gd name="T25" fmla="*/ 1152 h 1269"/>
                <a:gd name="T26" fmla="*/ 1186 w 1440"/>
                <a:gd name="T27" fmla="*/ 1269 h 1269"/>
                <a:gd name="T28" fmla="*/ 1271 w 1440"/>
                <a:gd name="T29" fmla="*/ 1184 h 1269"/>
                <a:gd name="T30" fmla="*/ 1440 w 1440"/>
                <a:gd name="T31" fmla="*/ 720 h 1269"/>
                <a:gd name="T32" fmla="*/ 720 w 1440"/>
                <a:gd name="T33" fmla="*/ 0 h 1269"/>
                <a:gd name="T34" fmla="*/ 720 w 1440"/>
                <a:gd name="T35" fmla="*/ 0 h 1269"/>
                <a:gd name="T36" fmla="*/ 720 w 1440"/>
                <a:gd name="T37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40" h="1269">
                  <a:moveTo>
                    <a:pt x="720" y="0"/>
                  </a:moveTo>
                  <a:cubicBezTo>
                    <a:pt x="322" y="0"/>
                    <a:pt x="0" y="322"/>
                    <a:pt x="0" y="720"/>
                  </a:cubicBezTo>
                  <a:cubicBezTo>
                    <a:pt x="0" y="897"/>
                    <a:pt x="64" y="1059"/>
                    <a:pt x="170" y="1184"/>
                  </a:cubicBezTo>
                  <a:cubicBezTo>
                    <a:pt x="195" y="1215"/>
                    <a:pt x="224" y="1243"/>
                    <a:pt x="255" y="1269"/>
                  </a:cubicBezTo>
                  <a:cubicBezTo>
                    <a:pt x="245" y="1232"/>
                    <a:pt x="240" y="1192"/>
                    <a:pt x="240" y="1152"/>
                  </a:cubicBezTo>
                  <a:cubicBezTo>
                    <a:pt x="240" y="889"/>
                    <a:pt x="451" y="676"/>
                    <a:pt x="713" y="672"/>
                  </a:cubicBezTo>
                  <a:cubicBezTo>
                    <a:pt x="716" y="672"/>
                    <a:pt x="718" y="672"/>
                    <a:pt x="720" y="672"/>
                  </a:cubicBezTo>
                  <a:cubicBezTo>
                    <a:pt x="588" y="672"/>
                    <a:pt x="480" y="565"/>
                    <a:pt x="480" y="432"/>
                  </a:cubicBezTo>
                  <a:cubicBezTo>
                    <a:pt x="480" y="299"/>
                    <a:pt x="588" y="192"/>
                    <a:pt x="720" y="192"/>
                  </a:cubicBezTo>
                  <a:cubicBezTo>
                    <a:pt x="853" y="192"/>
                    <a:pt x="960" y="299"/>
                    <a:pt x="960" y="432"/>
                  </a:cubicBezTo>
                  <a:cubicBezTo>
                    <a:pt x="960" y="565"/>
                    <a:pt x="853" y="672"/>
                    <a:pt x="720" y="672"/>
                  </a:cubicBezTo>
                  <a:cubicBezTo>
                    <a:pt x="722" y="672"/>
                    <a:pt x="725" y="672"/>
                    <a:pt x="727" y="672"/>
                  </a:cubicBezTo>
                  <a:cubicBezTo>
                    <a:pt x="989" y="676"/>
                    <a:pt x="1200" y="889"/>
                    <a:pt x="1200" y="1152"/>
                  </a:cubicBezTo>
                  <a:cubicBezTo>
                    <a:pt x="1200" y="1192"/>
                    <a:pt x="1195" y="1232"/>
                    <a:pt x="1186" y="1269"/>
                  </a:cubicBezTo>
                  <a:cubicBezTo>
                    <a:pt x="1216" y="1243"/>
                    <a:pt x="1245" y="1215"/>
                    <a:pt x="1271" y="1184"/>
                  </a:cubicBezTo>
                  <a:cubicBezTo>
                    <a:pt x="1376" y="1059"/>
                    <a:pt x="1440" y="897"/>
                    <a:pt x="1440" y="720"/>
                  </a:cubicBezTo>
                  <a:cubicBezTo>
                    <a:pt x="1440" y="322"/>
                    <a:pt x="1118" y="0"/>
                    <a:pt x="720" y="0"/>
                  </a:cubicBezTo>
                  <a:close/>
                  <a:moveTo>
                    <a:pt x="720" y="0"/>
                  </a:moveTo>
                  <a:cubicBezTo>
                    <a:pt x="720" y="0"/>
                    <a:pt x="720" y="0"/>
                    <a:pt x="720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="" xmlns:a16="http://schemas.microsoft.com/office/drawing/2014/main" id="{3B954CC0-377C-4402-8381-33AE0C0ED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773238"/>
              <a:ext cx="582613" cy="947738"/>
            </a:xfrm>
            <a:custGeom>
              <a:avLst/>
              <a:gdLst>
                <a:gd name="T0" fmla="*/ 60 w 780"/>
                <a:gd name="T1" fmla="*/ 0 h 1269"/>
                <a:gd name="T2" fmla="*/ 0 w 780"/>
                <a:gd name="T3" fmla="*/ 2 h 1269"/>
                <a:gd name="T4" fmla="*/ 660 w 780"/>
                <a:gd name="T5" fmla="*/ 720 h 1269"/>
                <a:gd name="T6" fmla="*/ 539 w 780"/>
                <a:gd name="T7" fmla="*/ 1120 h 1269"/>
                <a:gd name="T8" fmla="*/ 540 w 780"/>
                <a:gd name="T9" fmla="*/ 1152 h 1269"/>
                <a:gd name="T10" fmla="*/ 526 w 780"/>
                <a:gd name="T11" fmla="*/ 1269 h 1269"/>
                <a:gd name="T12" fmla="*/ 611 w 780"/>
                <a:gd name="T13" fmla="*/ 1184 h 1269"/>
                <a:gd name="T14" fmla="*/ 780 w 780"/>
                <a:gd name="T15" fmla="*/ 720 h 1269"/>
                <a:gd name="T16" fmla="*/ 60 w 780"/>
                <a:gd name="T17" fmla="*/ 0 h 1269"/>
                <a:gd name="T18" fmla="*/ 60 w 780"/>
                <a:gd name="T19" fmla="*/ 0 h 1269"/>
                <a:gd name="T20" fmla="*/ 60 w 780"/>
                <a:gd name="T21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0" h="1269">
                  <a:moveTo>
                    <a:pt x="60" y="0"/>
                  </a:moveTo>
                  <a:cubicBezTo>
                    <a:pt x="40" y="0"/>
                    <a:pt x="20" y="1"/>
                    <a:pt x="0" y="2"/>
                  </a:cubicBezTo>
                  <a:cubicBezTo>
                    <a:pt x="370" y="33"/>
                    <a:pt x="660" y="343"/>
                    <a:pt x="660" y="720"/>
                  </a:cubicBezTo>
                  <a:cubicBezTo>
                    <a:pt x="660" y="868"/>
                    <a:pt x="616" y="1005"/>
                    <a:pt x="539" y="1120"/>
                  </a:cubicBezTo>
                  <a:cubicBezTo>
                    <a:pt x="540" y="1130"/>
                    <a:pt x="540" y="1141"/>
                    <a:pt x="540" y="1152"/>
                  </a:cubicBezTo>
                  <a:cubicBezTo>
                    <a:pt x="540" y="1192"/>
                    <a:pt x="535" y="1232"/>
                    <a:pt x="526" y="1269"/>
                  </a:cubicBezTo>
                  <a:cubicBezTo>
                    <a:pt x="556" y="1243"/>
                    <a:pt x="585" y="1215"/>
                    <a:pt x="611" y="1184"/>
                  </a:cubicBezTo>
                  <a:cubicBezTo>
                    <a:pt x="716" y="1059"/>
                    <a:pt x="780" y="897"/>
                    <a:pt x="780" y="720"/>
                  </a:cubicBezTo>
                  <a:cubicBezTo>
                    <a:pt x="780" y="322"/>
                    <a:pt x="458" y="0"/>
                    <a:pt x="60" y="0"/>
                  </a:cubicBezTo>
                  <a:close/>
                  <a:moveTo>
                    <a:pt x="60" y="0"/>
                  </a:moveTo>
                  <a:cubicBezTo>
                    <a:pt x="60" y="0"/>
                    <a:pt x="60" y="0"/>
                    <a:pt x="60" y="0"/>
                  </a:cubicBezTo>
                </a:path>
              </a:pathLst>
            </a:custGeom>
            <a:solidFill>
              <a:srgbClr val="CE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="" xmlns:a16="http://schemas.microsoft.com/office/drawing/2014/main" id="{F3CF5E0A-3944-487C-90E7-6DF616DB3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6613" y="1916113"/>
              <a:ext cx="357188" cy="358775"/>
            </a:xfrm>
            <a:custGeom>
              <a:avLst/>
              <a:gdLst>
                <a:gd name="T0" fmla="*/ 480 w 480"/>
                <a:gd name="T1" fmla="*/ 240 h 480"/>
                <a:gd name="T2" fmla="*/ 240 w 480"/>
                <a:gd name="T3" fmla="*/ 480 h 480"/>
                <a:gd name="T4" fmla="*/ 0 w 480"/>
                <a:gd name="T5" fmla="*/ 240 h 480"/>
                <a:gd name="T6" fmla="*/ 240 w 480"/>
                <a:gd name="T7" fmla="*/ 0 h 480"/>
                <a:gd name="T8" fmla="*/ 410 w 480"/>
                <a:gd name="T9" fmla="*/ 70 h 480"/>
                <a:gd name="T10" fmla="*/ 480 w 480"/>
                <a:gd name="T11" fmla="*/ 240 h 480"/>
                <a:gd name="T12" fmla="*/ 480 w 480"/>
                <a:gd name="T13" fmla="*/ 240 h 480"/>
                <a:gd name="T14" fmla="*/ 480 w 480"/>
                <a:gd name="T15" fmla="*/ 24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480">
                  <a:moveTo>
                    <a:pt x="480" y="240"/>
                  </a:moveTo>
                  <a:cubicBezTo>
                    <a:pt x="480" y="373"/>
                    <a:pt x="373" y="480"/>
                    <a:pt x="240" y="480"/>
                  </a:cubicBezTo>
                  <a:cubicBezTo>
                    <a:pt x="108" y="480"/>
                    <a:pt x="0" y="373"/>
                    <a:pt x="0" y="240"/>
                  </a:cubicBezTo>
                  <a:cubicBezTo>
                    <a:pt x="0" y="107"/>
                    <a:pt x="108" y="0"/>
                    <a:pt x="240" y="0"/>
                  </a:cubicBezTo>
                  <a:cubicBezTo>
                    <a:pt x="304" y="0"/>
                    <a:pt x="365" y="25"/>
                    <a:pt x="410" y="70"/>
                  </a:cubicBezTo>
                  <a:cubicBezTo>
                    <a:pt x="455" y="115"/>
                    <a:pt x="480" y="176"/>
                    <a:pt x="480" y="240"/>
                  </a:cubicBezTo>
                  <a:close/>
                  <a:moveTo>
                    <a:pt x="480" y="240"/>
                  </a:moveTo>
                  <a:cubicBezTo>
                    <a:pt x="480" y="240"/>
                    <a:pt x="480" y="240"/>
                    <a:pt x="480" y="24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="" xmlns:a16="http://schemas.microsoft.com/office/drawing/2014/main" id="{A8B4D003-C63E-459A-BE7B-AB05A5151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7226" y="2274888"/>
              <a:ext cx="715963" cy="573088"/>
            </a:xfrm>
            <a:custGeom>
              <a:avLst/>
              <a:gdLst>
                <a:gd name="T0" fmla="*/ 960 w 960"/>
                <a:gd name="T1" fmla="*/ 480 h 768"/>
                <a:gd name="T2" fmla="*/ 946 w 960"/>
                <a:gd name="T3" fmla="*/ 597 h 768"/>
                <a:gd name="T4" fmla="*/ 480 w 960"/>
                <a:gd name="T5" fmla="*/ 768 h 768"/>
                <a:gd name="T6" fmla="*/ 15 w 960"/>
                <a:gd name="T7" fmla="*/ 597 h 768"/>
                <a:gd name="T8" fmla="*/ 0 w 960"/>
                <a:gd name="T9" fmla="*/ 480 h 768"/>
                <a:gd name="T10" fmla="*/ 473 w 960"/>
                <a:gd name="T11" fmla="*/ 0 h 768"/>
                <a:gd name="T12" fmla="*/ 480 w 960"/>
                <a:gd name="T13" fmla="*/ 0 h 768"/>
                <a:gd name="T14" fmla="*/ 487 w 960"/>
                <a:gd name="T15" fmla="*/ 0 h 768"/>
                <a:gd name="T16" fmla="*/ 960 w 960"/>
                <a:gd name="T17" fmla="*/ 480 h 768"/>
                <a:gd name="T18" fmla="*/ 960 w 960"/>
                <a:gd name="T19" fmla="*/ 480 h 768"/>
                <a:gd name="T20" fmla="*/ 960 w 960"/>
                <a:gd name="T21" fmla="*/ 48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0" h="768">
                  <a:moveTo>
                    <a:pt x="960" y="480"/>
                  </a:moveTo>
                  <a:cubicBezTo>
                    <a:pt x="960" y="520"/>
                    <a:pt x="955" y="560"/>
                    <a:pt x="946" y="597"/>
                  </a:cubicBezTo>
                  <a:cubicBezTo>
                    <a:pt x="820" y="704"/>
                    <a:pt x="658" y="768"/>
                    <a:pt x="480" y="768"/>
                  </a:cubicBezTo>
                  <a:cubicBezTo>
                    <a:pt x="303" y="768"/>
                    <a:pt x="140" y="704"/>
                    <a:pt x="15" y="597"/>
                  </a:cubicBezTo>
                  <a:cubicBezTo>
                    <a:pt x="5" y="560"/>
                    <a:pt x="0" y="520"/>
                    <a:pt x="0" y="480"/>
                  </a:cubicBezTo>
                  <a:cubicBezTo>
                    <a:pt x="0" y="217"/>
                    <a:pt x="211" y="4"/>
                    <a:pt x="473" y="0"/>
                  </a:cubicBezTo>
                  <a:cubicBezTo>
                    <a:pt x="476" y="0"/>
                    <a:pt x="478" y="0"/>
                    <a:pt x="480" y="0"/>
                  </a:cubicBezTo>
                  <a:cubicBezTo>
                    <a:pt x="482" y="0"/>
                    <a:pt x="485" y="0"/>
                    <a:pt x="487" y="0"/>
                  </a:cubicBezTo>
                  <a:cubicBezTo>
                    <a:pt x="749" y="4"/>
                    <a:pt x="960" y="217"/>
                    <a:pt x="960" y="480"/>
                  </a:cubicBezTo>
                  <a:close/>
                  <a:moveTo>
                    <a:pt x="960" y="480"/>
                  </a:moveTo>
                  <a:cubicBezTo>
                    <a:pt x="960" y="480"/>
                    <a:pt x="960" y="480"/>
                    <a:pt x="960" y="4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6">
              <a:extLst>
                <a:ext uri="{FF2B5EF4-FFF2-40B4-BE49-F238E27FC236}">
                  <a16:creationId xmlns="" xmlns:a16="http://schemas.microsoft.com/office/drawing/2014/main" id="{18FE3D97-FEC3-49B8-B102-842F259A43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916113"/>
              <a:ext cx="223838" cy="358775"/>
            </a:xfrm>
            <a:custGeom>
              <a:avLst/>
              <a:gdLst>
                <a:gd name="T0" fmla="*/ 300 w 300"/>
                <a:gd name="T1" fmla="*/ 240 h 480"/>
                <a:gd name="T2" fmla="*/ 60 w 300"/>
                <a:gd name="T3" fmla="*/ 480 h 480"/>
                <a:gd name="T4" fmla="*/ 0 w 300"/>
                <a:gd name="T5" fmla="*/ 472 h 480"/>
                <a:gd name="T6" fmla="*/ 180 w 300"/>
                <a:gd name="T7" fmla="*/ 240 h 480"/>
                <a:gd name="T8" fmla="*/ 0 w 300"/>
                <a:gd name="T9" fmla="*/ 8 h 480"/>
                <a:gd name="T10" fmla="*/ 60 w 300"/>
                <a:gd name="T11" fmla="*/ 0 h 480"/>
                <a:gd name="T12" fmla="*/ 300 w 300"/>
                <a:gd name="T13" fmla="*/ 240 h 480"/>
                <a:gd name="T14" fmla="*/ 300 w 300"/>
                <a:gd name="T15" fmla="*/ 240 h 480"/>
                <a:gd name="T16" fmla="*/ 300 w 300"/>
                <a:gd name="T17" fmla="*/ 24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480">
                  <a:moveTo>
                    <a:pt x="300" y="240"/>
                  </a:moveTo>
                  <a:cubicBezTo>
                    <a:pt x="300" y="373"/>
                    <a:pt x="193" y="480"/>
                    <a:pt x="60" y="480"/>
                  </a:cubicBezTo>
                  <a:cubicBezTo>
                    <a:pt x="39" y="480"/>
                    <a:pt x="19" y="477"/>
                    <a:pt x="0" y="472"/>
                  </a:cubicBezTo>
                  <a:cubicBezTo>
                    <a:pt x="104" y="446"/>
                    <a:pt x="180" y="352"/>
                    <a:pt x="180" y="240"/>
                  </a:cubicBezTo>
                  <a:cubicBezTo>
                    <a:pt x="180" y="128"/>
                    <a:pt x="104" y="34"/>
                    <a:pt x="0" y="8"/>
                  </a:cubicBezTo>
                  <a:cubicBezTo>
                    <a:pt x="19" y="3"/>
                    <a:pt x="39" y="0"/>
                    <a:pt x="60" y="0"/>
                  </a:cubicBezTo>
                  <a:cubicBezTo>
                    <a:pt x="193" y="0"/>
                    <a:pt x="300" y="107"/>
                    <a:pt x="300" y="240"/>
                  </a:cubicBezTo>
                  <a:close/>
                  <a:moveTo>
                    <a:pt x="300" y="240"/>
                  </a:moveTo>
                  <a:cubicBezTo>
                    <a:pt x="300" y="240"/>
                    <a:pt x="300" y="240"/>
                    <a:pt x="300" y="240"/>
                  </a:cubicBezTo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7">
              <a:extLst>
                <a:ext uri="{FF2B5EF4-FFF2-40B4-BE49-F238E27FC236}">
                  <a16:creationId xmlns="" xmlns:a16="http://schemas.microsoft.com/office/drawing/2014/main" id="{09835A9E-99BF-4CDC-B48A-516E7F8B14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2274888"/>
              <a:ext cx="403225" cy="573088"/>
            </a:xfrm>
            <a:custGeom>
              <a:avLst/>
              <a:gdLst>
                <a:gd name="T0" fmla="*/ 540 w 540"/>
                <a:gd name="T1" fmla="*/ 480 h 768"/>
                <a:gd name="T2" fmla="*/ 526 w 540"/>
                <a:gd name="T3" fmla="*/ 597 h 768"/>
                <a:gd name="T4" fmla="*/ 60 w 540"/>
                <a:gd name="T5" fmla="*/ 768 h 768"/>
                <a:gd name="T6" fmla="*/ 0 w 540"/>
                <a:gd name="T7" fmla="*/ 766 h 768"/>
                <a:gd name="T8" fmla="*/ 406 w 540"/>
                <a:gd name="T9" fmla="*/ 597 h 768"/>
                <a:gd name="T10" fmla="*/ 420 w 540"/>
                <a:gd name="T11" fmla="*/ 480 h 768"/>
                <a:gd name="T12" fmla="*/ 0 w 540"/>
                <a:gd name="T13" fmla="*/ 4 h 768"/>
                <a:gd name="T14" fmla="*/ 53 w 540"/>
                <a:gd name="T15" fmla="*/ 0 h 768"/>
                <a:gd name="T16" fmla="*/ 60 w 540"/>
                <a:gd name="T17" fmla="*/ 0 h 768"/>
                <a:gd name="T18" fmla="*/ 67 w 540"/>
                <a:gd name="T19" fmla="*/ 0 h 768"/>
                <a:gd name="T20" fmla="*/ 540 w 540"/>
                <a:gd name="T21" fmla="*/ 480 h 768"/>
                <a:gd name="T22" fmla="*/ 540 w 540"/>
                <a:gd name="T23" fmla="*/ 480 h 768"/>
                <a:gd name="T24" fmla="*/ 540 w 540"/>
                <a:gd name="T25" fmla="*/ 48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0" h="768">
                  <a:moveTo>
                    <a:pt x="540" y="480"/>
                  </a:moveTo>
                  <a:cubicBezTo>
                    <a:pt x="540" y="520"/>
                    <a:pt x="535" y="560"/>
                    <a:pt x="526" y="597"/>
                  </a:cubicBezTo>
                  <a:cubicBezTo>
                    <a:pt x="400" y="704"/>
                    <a:pt x="238" y="768"/>
                    <a:pt x="60" y="768"/>
                  </a:cubicBezTo>
                  <a:cubicBezTo>
                    <a:pt x="40" y="768"/>
                    <a:pt x="20" y="767"/>
                    <a:pt x="0" y="766"/>
                  </a:cubicBezTo>
                  <a:cubicBezTo>
                    <a:pt x="154" y="753"/>
                    <a:pt x="294" y="692"/>
                    <a:pt x="406" y="597"/>
                  </a:cubicBezTo>
                  <a:cubicBezTo>
                    <a:pt x="415" y="560"/>
                    <a:pt x="420" y="520"/>
                    <a:pt x="420" y="480"/>
                  </a:cubicBezTo>
                  <a:cubicBezTo>
                    <a:pt x="420" y="235"/>
                    <a:pt x="237" y="33"/>
                    <a:pt x="0" y="4"/>
                  </a:cubicBezTo>
                  <a:cubicBezTo>
                    <a:pt x="18" y="2"/>
                    <a:pt x="35" y="0"/>
                    <a:pt x="53" y="0"/>
                  </a:cubicBezTo>
                  <a:cubicBezTo>
                    <a:pt x="56" y="0"/>
                    <a:pt x="58" y="0"/>
                    <a:pt x="60" y="0"/>
                  </a:cubicBezTo>
                  <a:cubicBezTo>
                    <a:pt x="62" y="0"/>
                    <a:pt x="65" y="0"/>
                    <a:pt x="67" y="0"/>
                  </a:cubicBezTo>
                  <a:cubicBezTo>
                    <a:pt x="329" y="4"/>
                    <a:pt x="540" y="217"/>
                    <a:pt x="540" y="480"/>
                  </a:cubicBezTo>
                  <a:close/>
                  <a:moveTo>
                    <a:pt x="540" y="480"/>
                  </a:moveTo>
                  <a:cubicBezTo>
                    <a:pt x="540" y="480"/>
                    <a:pt x="540" y="480"/>
                    <a:pt x="540" y="480"/>
                  </a:cubicBezTo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8">
              <a:extLst>
                <a:ext uri="{FF2B5EF4-FFF2-40B4-BE49-F238E27FC236}">
                  <a16:creationId xmlns="" xmlns:a16="http://schemas.microsoft.com/office/drawing/2014/main" id="{D1663CEE-63F3-4695-AAB7-5D6D69FF45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2913" y="1738313"/>
              <a:ext cx="1146175" cy="1146175"/>
            </a:xfrm>
            <a:custGeom>
              <a:avLst/>
              <a:gdLst>
                <a:gd name="T0" fmla="*/ 1311 w 1536"/>
                <a:gd name="T1" fmla="*/ 225 h 1536"/>
                <a:gd name="T2" fmla="*/ 768 w 1536"/>
                <a:gd name="T3" fmla="*/ 0 h 1536"/>
                <a:gd name="T4" fmla="*/ 225 w 1536"/>
                <a:gd name="T5" fmla="*/ 225 h 1536"/>
                <a:gd name="T6" fmla="*/ 0 w 1536"/>
                <a:gd name="T7" fmla="*/ 768 h 1536"/>
                <a:gd name="T8" fmla="*/ 181 w 1536"/>
                <a:gd name="T9" fmla="*/ 1263 h 1536"/>
                <a:gd name="T10" fmla="*/ 270 w 1536"/>
                <a:gd name="T11" fmla="*/ 1353 h 1536"/>
                <a:gd name="T12" fmla="*/ 270 w 1536"/>
                <a:gd name="T13" fmla="*/ 1353 h 1536"/>
                <a:gd name="T14" fmla="*/ 272 w 1536"/>
                <a:gd name="T15" fmla="*/ 1354 h 1536"/>
                <a:gd name="T16" fmla="*/ 768 w 1536"/>
                <a:gd name="T17" fmla="*/ 1536 h 1536"/>
                <a:gd name="T18" fmla="*/ 1265 w 1536"/>
                <a:gd name="T19" fmla="*/ 1354 h 1536"/>
                <a:gd name="T20" fmla="*/ 1355 w 1536"/>
                <a:gd name="T21" fmla="*/ 1263 h 1536"/>
                <a:gd name="T22" fmla="*/ 1536 w 1536"/>
                <a:gd name="T23" fmla="*/ 768 h 1536"/>
                <a:gd name="T24" fmla="*/ 1311 w 1536"/>
                <a:gd name="T25" fmla="*/ 225 h 1536"/>
                <a:gd name="T26" fmla="*/ 346 w 1536"/>
                <a:gd name="T27" fmla="*/ 1291 h 1536"/>
                <a:gd name="T28" fmla="*/ 336 w 1536"/>
                <a:gd name="T29" fmla="*/ 1200 h 1536"/>
                <a:gd name="T30" fmla="*/ 762 w 1536"/>
                <a:gd name="T31" fmla="*/ 768 h 1536"/>
                <a:gd name="T32" fmla="*/ 768 w 1536"/>
                <a:gd name="T33" fmla="*/ 768 h 1536"/>
                <a:gd name="T34" fmla="*/ 774 w 1536"/>
                <a:gd name="T35" fmla="*/ 768 h 1536"/>
                <a:gd name="T36" fmla="*/ 1200 w 1536"/>
                <a:gd name="T37" fmla="*/ 1200 h 1536"/>
                <a:gd name="T38" fmla="*/ 1191 w 1536"/>
                <a:gd name="T39" fmla="*/ 1291 h 1536"/>
                <a:gd name="T40" fmla="*/ 768 w 1536"/>
                <a:gd name="T41" fmla="*/ 1440 h 1536"/>
                <a:gd name="T42" fmla="*/ 346 w 1536"/>
                <a:gd name="T43" fmla="*/ 1291 h 1536"/>
                <a:gd name="T44" fmla="*/ 768 w 1536"/>
                <a:gd name="T45" fmla="*/ 672 h 1536"/>
                <a:gd name="T46" fmla="*/ 576 w 1536"/>
                <a:gd name="T47" fmla="*/ 480 h 1536"/>
                <a:gd name="T48" fmla="*/ 768 w 1536"/>
                <a:gd name="T49" fmla="*/ 288 h 1536"/>
                <a:gd name="T50" fmla="*/ 960 w 1536"/>
                <a:gd name="T51" fmla="*/ 480 h 1536"/>
                <a:gd name="T52" fmla="*/ 768 w 1536"/>
                <a:gd name="T53" fmla="*/ 672 h 1536"/>
                <a:gd name="T54" fmla="*/ 1296 w 1536"/>
                <a:gd name="T55" fmla="*/ 1184 h 1536"/>
                <a:gd name="T56" fmla="*/ 1144 w 1536"/>
                <a:gd name="T57" fmla="*/ 829 h 1536"/>
                <a:gd name="T58" fmla="*/ 949 w 1536"/>
                <a:gd name="T59" fmla="*/ 704 h 1536"/>
                <a:gd name="T60" fmla="*/ 1056 w 1536"/>
                <a:gd name="T61" fmla="*/ 480 h 1536"/>
                <a:gd name="T62" fmla="*/ 768 w 1536"/>
                <a:gd name="T63" fmla="*/ 192 h 1536"/>
                <a:gd name="T64" fmla="*/ 480 w 1536"/>
                <a:gd name="T65" fmla="*/ 480 h 1536"/>
                <a:gd name="T66" fmla="*/ 587 w 1536"/>
                <a:gd name="T67" fmla="*/ 704 h 1536"/>
                <a:gd name="T68" fmla="*/ 392 w 1536"/>
                <a:gd name="T69" fmla="*/ 829 h 1536"/>
                <a:gd name="T70" fmla="*/ 240 w 1536"/>
                <a:gd name="T71" fmla="*/ 1184 h 1536"/>
                <a:gd name="T72" fmla="*/ 96 w 1536"/>
                <a:gd name="T73" fmla="*/ 768 h 1536"/>
                <a:gd name="T74" fmla="*/ 768 w 1536"/>
                <a:gd name="T75" fmla="*/ 96 h 1536"/>
                <a:gd name="T76" fmla="*/ 1440 w 1536"/>
                <a:gd name="T77" fmla="*/ 768 h 1536"/>
                <a:gd name="T78" fmla="*/ 1296 w 1536"/>
                <a:gd name="T79" fmla="*/ 1184 h 1536"/>
                <a:gd name="T80" fmla="*/ 1296 w 1536"/>
                <a:gd name="T81" fmla="*/ 1184 h 1536"/>
                <a:gd name="T82" fmla="*/ 1296 w 1536"/>
                <a:gd name="T83" fmla="*/ 1184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36" h="1536">
                  <a:moveTo>
                    <a:pt x="1311" y="225"/>
                  </a:moveTo>
                  <a:cubicBezTo>
                    <a:pt x="1166" y="80"/>
                    <a:pt x="973" y="0"/>
                    <a:pt x="768" y="0"/>
                  </a:cubicBezTo>
                  <a:cubicBezTo>
                    <a:pt x="563" y="0"/>
                    <a:pt x="370" y="80"/>
                    <a:pt x="225" y="225"/>
                  </a:cubicBezTo>
                  <a:cubicBezTo>
                    <a:pt x="80" y="370"/>
                    <a:pt x="0" y="563"/>
                    <a:pt x="0" y="768"/>
                  </a:cubicBezTo>
                  <a:cubicBezTo>
                    <a:pt x="0" y="949"/>
                    <a:pt x="64" y="1125"/>
                    <a:pt x="181" y="1263"/>
                  </a:cubicBezTo>
                  <a:cubicBezTo>
                    <a:pt x="208" y="1295"/>
                    <a:pt x="238" y="1326"/>
                    <a:pt x="270" y="1353"/>
                  </a:cubicBezTo>
                  <a:cubicBezTo>
                    <a:pt x="270" y="1353"/>
                    <a:pt x="270" y="1353"/>
                    <a:pt x="270" y="1353"/>
                  </a:cubicBezTo>
                  <a:cubicBezTo>
                    <a:pt x="271" y="1353"/>
                    <a:pt x="271" y="1354"/>
                    <a:pt x="272" y="1354"/>
                  </a:cubicBezTo>
                  <a:cubicBezTo>
                    <a:pt x="410" y="1471"/>
                    <a:pt x="586" y="1536"/>
                    <a:pt x="768" y="1536"/>
                  </a:cubicBezTo>
                  <a:cubicBezTo>
                    <a:pt x="950" y="1536"/>
                    <a:pt x="1126" y="1471"/>
                    <a:pt x="1265" y="1354"/>
                  </a:cubicBezTo>
                  <a:cubicBezTo>
                    <a:pt x="1297" y="1326"/>
                    <a:pt x="1328" y="1296"/>
                    <a:pt x="1355" y="1263"/>
                  </a:cubicBezTo>
                  <a:cubicBezTo>
                    <a:pt x="1472" y="1125"/>
                    <a:pt x="1536" y="949"/>
                    <a:pt x="1536" y="768"/>
                  </a:cubicBezTo>
                  <a:cubicBezTo>
                    <a:pt x="1536" y="563"/>
                    <a:pt x="1456" y="370"/>
                    <a:pt x="1311" y="225"/>
                  </a:cubicBezTo>
                  <a:close/>
                  <a:moveTo>
                    <a:pt x="346" y="1291"/>
                  </a:moveTo>
                  <a:cubicBezTo>
                    <a:pt x="339" y="1261"/>
                    <a:pt x="336" y="1231"/>
                    <a:pt x="336" y="1200"/>
                  </a:cubicBezTo>
                  <a:cubicBezTo>
                    <a:pt x="336" y="965"/>
                    <a:pt x="527" y="771"/>
                    <a:pt x="762" y="768"/>
                  </a:cubicBezTo>
                  <a:cubicBezTo>
                    <a:pt x="768" y="768"/>
                    <a:pt x="768" y="768"/>
                    <a:pt x="768" y="768"/>
                  </a:cubicBezTo>
                  <a:cubicBezTo>
                    <a:pt x="774" y="768"/>
                    <a:pt x="774" y="768"/>
                    <a:pt x="774" y="768"/>
                  </a:cubicBezTo>
                  <a:cubicBezTo>
                    <a:pt x="1009" y="771"/>
                    <a:pt x="1200" y="965"/>
                    <a:pt x="1200" y="1200"/>
                  </a:cubicBezTo>
                  <a:cubicBezTo>
                    <a:pt x="1200" y="1231"/>
                    <a:pt x="1197" y="1261"/>
                    <a:pt x="1191" y="1291"/>
                  </a:cubicBezTo>
                  <a:cubicBezTo>
                    <a:pt x="1071" y="1387"/>
                    <a:pt x="922" y="1440"/>
                    <a:pt x="768" y="1440"/>
                  </a:cubicBezTo>
                  <a:cubicBezTo>
                    <a:pt x="614" y="1440"/>
                    <a:pt x="465" y="1387"/>
                    <a:pt x="346" y="1291"/>
                  </a:cubicBezTo>
                  <a:close/>
                  <a:moveTo>
                    <a:pt x="768" y="672"/>
                  </a:moveTo>
                  <a:cubicBezTo>
                    <a:pt x="662" y="672"/>
                    <a:pt x="576" y="586"/>
                    <a:pt x="576" y="480"/>
                  </a:cubicBezTo>
                  <a:cubicBezTo>
                    <a:pt x="576" y="374"/>
                    <a:pt x="662" y="288"/>
                    <a:pt x="768" y="288"/>
                  </a:cubicBezTo>
                  <a:cubicBezTo>
                    <a:pt x="874" y="288"/>
                    <a:pt x="960" y="374"/>
                    <a:pt x="960" y="480"/>
                  </a:cubicBezTo>
                  <a:cubicBezTo>
                    <a:pt x="960" y="586"/>
                    <a:pt x="874" y="672"/>
                    <a:pt x="768" y="672"/>
                  </a:cubicBezTo>
                  <a:close/>
                  <a:moveTo>
                    <a:pt x="1296" y="1184"/>
                  </a:moveTo>
                  <a:cubicBezTo>
                    <a:pt x="1292" y="1050"/>
                    <a:pt x="1238" y="925"/>
                    <a:pt x="1144" y="829"/>
                  </a:cubicBezTo>
                  <a:cubicBezTo>
                    <a:pt x="1088" y="773"/>
                    <a:pt x="1022" y="730"/>
                    <a:pt x="949" y="704"/>
                  </a:cubicBezTo>
                  <a:cubicBezTo>
                    <a:pt x="1014" y="651"/>
                    <a:pt x="1056" y="570"/>
                    <a:pt x="1056" y="480"/>
                  </a:cubicBezTo>
                  <a:cubicBezTo>
                    <a:pt x="1056" y="321"/>
                    <a:pt x="927" y="192"/>
                    <a:pt x="768" y="192"/>
                  </a:cubicBezTo>
                  <a:cubicBezTo>
                    <a:pt x="609" y="192"/>
                    <a:pt x="480" y="321"/>
                    <a:pt x="480" y="480"/>
                  </a:cubicBezTo>
                  <a:cubicBezTo>
                    <a:pt x="480" y="570"/>
                    <a:pt x="522" y="651"/>
                    <a:pt x="587" y="704"/>
                  </a:cubicBezTo>
                  <a:cubicBezTo>
                    <a:pt x="515" y="730"/>
                    <a:pt x="448" y="773"/>
                    <a:pt x="392" y="829"/>
                  </a:cubicBezTo>
                  <a:cubicBezTo>
                    <a:pt x="298" y="925"/>
                    <a:pt x="244" y="1050"/>
                    <a:pt x="240" y="1184"/>
                  </a:cubicBezTo>
                  <a:cubicBezTo>
                    <a:pt x="147" y="1066"/>
                    <a:pt x="96" y="919"/>
                    <a:pt x="96" y="768"/>
                  </a:cubicBezTo>
                  <a:cubicBezTo>
                    <a:pt x="96" y="397"/>
                    <a:pt x="398" y="96"/>
                    <a:pt x="768" y="96"/>
                  </a:cubicBezTo>
                  <a:cubicBezTo>
                    <a:pt x="1139" y="96"/>
                    <a:pt x="1440" y="397"/>
                    <a:pt x="1440" y="768"/>
                  </a:cubicBezTo>
                  <a:cubicBezTo>
                    <a:pt x="1440" y="919"/>
                    <a:pt x="1389" y="1066"/>
                    <a:pt x="1296" y="1184"/>
                  </a:cubicBezTo>
                  <a:close/>
                  <a:moveTo>
                    <a:pt x="1296" y="1184"/>
                  </a:moveTo>
                  <a:cubicBezTo>
                    <a:pt x="1296" y="1184"/>
                    <a:pt x="1296" y="1184"/>
                    <a:pt x="1296" y="118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Freeform 19">
            <a:extLst>
              <a:ext uri="{FF2B5EF4-FFF2-40B4-BE49-F238E27FC236}">
                <a16:creationId xmlns="" xmlns:a16="http://schemas.microsoft.com/office/drawing/2014/main" id="{FE26F7B7-F7CF-477F-9D35-5D3C8B06E4BE}"/>
              </a:ext>
            </a:extLst>
          </p:cNvPr>
          <p:cNvSpPr>
            <a:spLocks/>
          </p:cNvSpPr>
          <p:nvPr userDrawn="1"/>
        </p:nvSpPr>
        <p:spPr bwMode="auto">
          <a:xfrm>
            <a:off x="11152247" y="6366766"/>
            <a:ext cx="324398" cy="323143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38A9E2AB-EC4F-4746-9DD1-4E099186359D}"/>
              </a:ext>
            </a:extLst>
          </p:cNvPr>
          <p:cNvGrpSpPr/>
          <p:nvPr userDrawn="1"/>
        </p:nvGrpSpPr>
        <p:grpSpPr>
          <a:xfrm>
            <a:off x="10732954" y="6365930"/>
            <a:ext cx="320636" cy="323979"/>
            <a:chOff x="3890963" y="4289425"/>
            <a:chExt cx="1217613" cy="1230313"/>
          </a:xfrm>
          <a:solidFill>
            <a:schemeClr val="bg1">
              <a:lumMod val="75000"/>
            </a:schemeClr>
          </a:solidFill>
        </p:grpSpPr>
        <p:sp>
          <p:nvSpPr>
            <p:cNvPr id="41" name="Freeform 12">
              <a:extLst>
                <a:ext uri="{FF2B5EF4-FFF2-40B4-BE49-F238E27FC236}">
                  <a16:creationId xmlns="" xmlns:a16="http://schemas.microsoft.com/office/drawing/2014/main" id="{3BFA0551-8643-48B6-8065-5BB28AA94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90963" y="4289425"/>
              <a:ext cx="1217613" cy="1230313"/>
            </a:xfrm>
            <a:custGeom>
              <a:avLst/>
              <a:gdLst>
                <a:gd name="T0" fmla="*/ 162 w 323"/>
                <a:gd name="T1" fmla="*/ 0 h 324"/>
                <a:gd name="T2" fmla="*/ 47 w 323"/>
                <a:gd name="T3" fmla="*/ 48 h 324"/>
                <a:gd name="T4" fmla="*/ 0 w 323"/>
                <a:gd name="T5" fmla="*/ 162 h 324"/>
                <a:gd name="T6" fmla="*/ 162 w 323"/>
                <a:gd name="T7" fmla="*/ 324 h 324"/>
                <a:gd name="T8" fmla="*/ 323 w 323"/>
                <a:gd name="T9" fmla="*/ 162 h 324"/>
                <a:gd name="T10" fmla="*/ 276 w 323"/>
                <a:gd name="T11" fmla="*/ 48 h 324"/>
                <a:gd name="T12" fmla="*/ 162 w 323"/>
                <a:gd name="T13" fmla="*/ 0 h 324"/>
                <a:gd name="T14" fmla="*/ 162 w 323"/>
                <a:gd name="T15" fmla="*/ 320 h 324"/>
                <a:gd name="T16" fmla="*/ 4 w 323"/>
                <a:gd name="T17" fmla="*/ 162 h 324"/>
                <a:gd name="T18" fmla="*/ 162 w 323"/>
                <a:gd name="T19" fmla="*/ 4 h 324"/>
                <a:gd name="T20" fmla="*/ 320 w 323"/>
                <a:gd name="T21" fmla="*/ 162 h 324"/>
                <a:gd name="T22" fmla="*/ 162 w 323"/>
                <a:gd name="T23" fmla="*/ 32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3" h="324">
                  <a:moveTo>
                    <a:pt x="162" y="0"/>
                  </a:moveTo>
                  <a:cubicBezTo>
                    <a:pt x="119" y="0"/>
                    <a:pt x="78" y="17"/>
                    <a:pt x="47" y="48"/>
                  </a:cubicBezTo>
                  <a:cubicBezTo>
                    <a:pt x="17" y="78"/>
                    <a:pt x="0" y="119"/>
                    <a:pt x="0" y="162"/>
                  </a:cubicBezTo>
                  <a:cubicBezTo>
                    <a:pt x="0" y="251"/>
                    <a:pt x="73" y="324"/>
                    <a:pt x="162" y="324"/>
                  </a:cubicBezTo>
                  <a:cubicBezTo>
                    <a:pt x="251" y="324"/>
                    <a:pt x="323" y="251"/>
                    <a:pt x="323" y="162"/>
                  </a:cubicBezTo>
                  <a:cubicBezTo>
                    <a:pt x="323" y="119"/>
                    <a:pt x="307" y="78"/>
                    <a:pt x="276" y="48"/>
                  </a:cubicBezTo>
                  <a:cubicBezTo>
                    <a:pt x="246" y="17"/>
                    <a:pt x="205" y="0"/>
                    <a:pt x="162" y="0"/>
                  </a:cubicBezTo>
                  <a:close/>
                  <a:moveTo>
                    <a:pt x="162" y="320"/>
                  </a:moveTo>
                  <a:cubicBezTo>
                    <a:pt x="75" y="320"/>
                    <a:pt x="4" y="249"/>
                    <a:pt x="4" y="162"/>
                  </a:cubicBezTo>
                  <a:cubicBezTo>
                    <a:pt x="4" y="75"/>
                    <a:pt x="75" y="4"/>
                    <a:pt x="162" y="4"/>
                  </a:cubicBezTo>
                  <a:cubicBezTo>
                    <a:pt x="249" y="4"/>
                    <a:pt x="320" y="75"/>
                    <a:pt x="320" y="162"/>
                  </a:cubicBezTo>
                  <a:cubicBezTo>
                    <a:pt x="320" y="249"/>
                    <a:pt x="249" y="320"/>
                    <a:pt x="162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="" xmlns:a16="http://schemas.microsoft.com/office/drawing/2014/main" id="{D71A10F0-61FD-4C53-84B7-2DA899B447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56088" y="4581525"/>
              <a:ext cx="487363" cy="644525"/>
            </a:xfrm>
            <a:custGeom>
              <a:avLst/>
              <a:gdLst>
                <a:gd name="T0" fmla="*/ 116 w 129"/>
                <a:gd name="T1" fmla="*/ 170 h 170"/>
                <a:gd name="T2" fmla="*/ 103 w 129"/>
                <a:gd name="T3" fmla="*/ 165 h 170"/>
                <a:gd name="T4" fmla="*/ 10 w 129"/>
                <a:gd name="T5" fmla="*/ 102 h 170"/>
                <a:gd name="T6" fmla="*/ 0 w 129"/>
                <a:gd name="T7" fmla="*/ 85 h 170"/>
                <a:gd name="T8" fmla="*/ 10 w 129"/>
                <a:gd name="T9" fmla="*/ 68 h 170"/>
                <a:gd name="T10" fmla="*/ 103 w 129"/>
                <a:gd name="T11" fmla="*/ 4 h 170"/>
                <a:gd name="T12" fmla="*/ 116 w 129"/>
                <a:gd name="T13" fmla="*/ 0 h 170"/>
                <a:gd name="T14" fmla="*/ 129 w 129"/>
                <a:gd name="T15" fmla="*/ 17 h 170"/>
                <a:gd name="T16" fmla="*/ 129 w 129"/>
                <a:gd name="T17" fmla="*/ 153 h 170"/>
                <a:gd name="T18" fmla="*/ 116 w 129"/>
                <a:gd name="T19" fmla="*/ 170 h 170"/>
                <a:gd name="T20" fmla="*/ 116 w 129"/>
                <a:gd name="T21" fmla="*/ 4 h 170"/>
                <a:gd name="T22" fmla="*/ 105 w 129"/>
                <a:gd name="T23" fmla="*/ 8 h 170"/>
                <a:gd name="T24" fmla="*/ 13 w 129"/>
                <a:gd name="T25" fmla="*/ 71 h 170"/>
                <a:gd name="T26" fmla="*/ 4 w 129"/>
                <a:gd name="T27" fmla="*/ 85 h 170"/>
                <a:gd name="T28" fmla="*/ 13 w 129"/>
                <a:gd name="T29" fmla="*/ 98 h 170"/>
                <a:gd name="T30" fmla="*/ 105 w 129"/>
                <a:gd name="T31" fmla="*/ 162 h 170"/>
                <a:gd name="T32" fmla="*/ 116 w 129"/>
                <a:gd name="T33" fmla="*/ 166 h 170"/>
                <a:gd name="T34" fmla="*/ 125 w 129"/>
                <a:gd name="T35" fmla="*/ 153 h 170"/>
                <a:gd name="T36" fmla="*/ 125 w 129"/>
                <a:gd name="T37" fmla="*/ 17 h 170"/>
                <a:gd name="T38" fmla="*/ 116 w 129"/>
                <a:gd name="T39" fmla="*/ 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170">
                  <a:moveTo>
                    <a:pt x="116" y="170"/>
                  </a:moveTo>
                  <a:cubicBezTo>
                    <a:pt x="112" y="170"/>
                    <a:pt x="107" y="169"/>
                    <a:pt x="103" y="165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4" y="98"/>
                    <a:pt x="0" y="92"/>
                    <a:pt x="0" y="85"/>
                  </a:cubicBezTo>
                  <a:cubicBezTo>
                    <a:pt x="0" y="78"/>
                    <a:pt x="4" y="72"/>
                    <a:pt x="10" y="68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7" y="1"/>
                    <a:pt x="112" y="0"/>
                    <a:pt x="116" y="0"/>
                  </a:cubicBezTo>
                  <a:cubicBezTo>
                    <a:pt x="124" y="0"/>
                    <a:pt x="129" y="6"/>
                    <a:pt x="129" y="17"/>
                  </a:cubicBezTo>
                  <a:cubicBezTo>
                    <a:pt x="129" y="153"/>
                    <a:pt x="129" y="153"/>
                    <a:pt x="129" y="153"/>
                  </a:cubicBezTo>
                  <a:cubicBezTo>
                    <a:pt x="129" y="164"/>
                    <a:pt x="124" y="170"/>
                    <a:pt x="116" y="170"/>
                  </a:cubicBezTo>
                  <a:close/>
                  <a:moveTo>
                    <a:pt x="116" y="4"/>
                  </a:moveTo>
                  <a:cubicBezTo>
                    <a:pt x="113" y="4"/>
                    <a:pt x="109" y="5"/>
                    <a:pt x="105" y="8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7" y="75"/>
                    <a:pt x="4" y="80"/>
                    <a:pt x="4" y="85"/>
                  </a:cubicBezTo>
                  <a:cubicBezTo>
                    <a:pt x="4" y="90"/>
                    <a:pt x="7" y="95"/>
                    <a:pt x="13" y="98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9" y="164"/>
                    <a:pt x="113" y="166"/>
                    <a:pt x="116" y="166"/>
                  </a:cubicBezTo>
                  <a:cubicBezTo>
                    <a:pt x="124" y="166"/>
                    <a:pt x="125" y="157"/>
                    <a:pt x="125" y="153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13"/>
                    <a:pt x="124" y="4"/>
                    <a:pt x="1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CA496792-57A2-4A9F-8E77-D1BF60732FFA}"/>
              </a:ext>
            </a:extLst>
          </p:cNvPr>
          <p:cNvGrpSpPr/>
          <p:nvPr userDrawn="1"/>
        </p:nvGrpSpPr>
        <p:grpSpPr>
          <a:xfrm>
            <a:off x="11571539" y="6365930"/>
            <a:ext cx="321890" cy="323979"/>
            <a:chOff x="7075488" y="4289425"/>
            <a:chExt cx="1222375" cy="1230313"/>
          </a:xfrm>
          <a:solidFill>
            <a:schemeClr val="bg1">
              <a:lumMod val="75000"/>
            </a:schemeClr>
          </a:solidFill>
        </p:grpSpPr>
        <p:sp>
          <p:nvSpPr>
            <p:cNvPr id="44" name="Freeform 14">
              <a:extLst>
                <a:ext uri="{FF2B5EF4-FFF2-40B4-BE49-F238E27FC236}">
                  <a16:creationId xmlns="" xmlns:a16="http://schemas.microsoft.com/office/drawing/2014/main" id="{4999099F-94F3-4BA7-9700-18BC65B7FA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75488" y="4289425"/>
              <a:ext cx="1222375" cy="1230313"/>
            </a:xfrm>
            <a:custGeom>
              <a:avLst/>
              <a:gdLst>
                <a:gd name="T0" fmla="*/ 162 w 324"/>
                <a:gd name="T1" fmla="*/ 324 h 324"/>
                <a:gd name="T2" fmla="*/ 276 w 324"/>
                <a:gd name="T3" fmla="*/ 276 h 324"/>
                <a:gd name="T4" fmla="*/ 324 w 324"/>
                <a:gd name="T5" fmla="*/ 162 h 324"/>
                <a:gd name="T6" fmla="*/ 162 w 324"/>
                <a:gd name="T7" fmla="*/ 0 h 324"/>
                <a:gd name="T8" fmla="*/ 0 w 324"/>
                <a:gd name="T9" fmla="*/ 162 h 324"/>
                <a:gd name="T10" fmla="*/ 48 w 324"/>
                <a:gd name="T11" fmla="*/ 276 h 324"/>
                <a:gd name="T12" fmla="*/ 162 w 324"/>
                <a:gd name="T13" fmla="*/ 324 h 324"/>
                <a:gd name="T14" fmla="*/ 162 w 324"/>
                <a:gd name="T15" fmla="*/ 4 h 324"/>
                <a:gd name="T16" fmla="*/ 320 w 324"/>
                <a:gd name="T17" fmla="*/ 162 h 324"/>
                <a:gd name="T18" fmla="*/ 162 w 324"/>
                <a:gd name="T19" fmla="*/ 320 h 324"/>
                <a:gd name="T20" fmla="*/ 4 w 324"/>
                <a:gd name="T21" fmla="*/ 162 h 324"/>
                <a:gd name="T22" fmla="*/ 162 w 324"/>
                <a:gd name="T23" fmla="*/ 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4" h="324">
                  <a:moveTo>
                    <a:pt x="162" y="324"/>
                  </a:moveTo>
                  <a:cubicBezTo>
                    <a:pt x="205" y="324"/>
                    <a:pt x="246" y="307"/>
                    <a:pt x="276" y="276"/>
                  </a:cubicBezTo>
                  <a:cubicBezTo>
                    <a:pt x="307" y="246"/>
                    <a:pt x="324" y="205"/>
                    <a:pt x="324" y="162"/>
                  </a:cubicBezTo>
                  <a:cubicBezTo>
                    <a:pt x="324" y="73"/>
                    <a:pt x="251" y="0"/>
                    <a:pt x="162" y="0"/>
                  </a:cubicBezTo>
                  <a:cubicBezTo>
                    <a:pt x="73" y="0"/>
                    <a:pt x="0" y="73"/>
                    <a:pt x="0" y="162"/>
                  </a:cubicBezTo>
                  <a:cubicBezTo>
                    <a:pt x="0" y="205"/>
                    <a:pt x="17" y="246"/>
                    <a:pt x="48" y="276"/>
                  </a:cubicBezTo>
                  <a:cubicBezTo>
                    <a:pt x="78" y="307"/>
                    <a:pt x="119" y="324"/>
                    <a:pt x="162" y="324"/>
                  </a:cubicBezTo>
                  <a:close/>
                  <a:moveTo>
                    <a:pt x="162" y="4"/>
                  </a:moveTo>
                  <a:cubicBezTo>
                    <a:pt x="249" y="4"/>
                    <a:pt x="320" y="75"/>
                    <a:pt x="320" y="162"/>
                  </a:cubicBezTo>
                  <a:cubicBezTo>
                    <a:pt x="320" y="249"/>
                    <a:pt x="249" y="320"/>
                    <a:pt x="162" y="320"/>
                  </a:cubicBezTo>
                  <a:cubicBezTo>
                    <a:pt x="75" y="320"/>
                    <a:pt x="4" y="249"/>
                    <a:pt x="4" y="162"/>
                  </a:cubicBezTo>
                  <a:cubicBezTo>
                    <a:pt x="4" y="75"/>
                    <a:pt x="75" y="4"/>
                    <a:pt x="16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5">
              <a:extLst>
                <a:ext uri="{FF2B5EF4-FFF2-40B4-BE49-F238E27FC236}">
                  <a16:creationId xmlns="" xmlns:a16="http://schemas.microsoft.com/office/drawing/2014/main" id="{335D2FDB-3E3A-4C82-97DA-9FD5FB7C43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40613" y="4581525"/>
              <a:ext cx="492125" cy="644525"/>
            </a:xfrm>
            <a:custGeom>
              <a:avLst/>
              <a:gdLst>
                <a:gd name="T0" fmla="*/ 14 w 130"/>
                <a:gd name="T1" fmla="*/ 0 h 170"/>
                <a:gd name="T2" fmla="*/ 27 w 130"/>
                <a:gd name="T3" fmla="*/ 4 h 170"/>
                <a:gd name="T4" fmla="*/ 120 w 130"/>
                <a:gd name="T5" fmla="*/ 68 h 170"/>
                <a:gd name="T6" fmla="*/ 130 w 130"/>
                <a:gd name="T7" fmla="*/ 85 h 170"/>
                <a:gd name="T8" fmla="*/ 120 w 130"/>
                <a:gd name="T9" fmla="*/ 102 h 170"/>
                <a:gd name="T10" fmla="*/ 27 w 130"/>
                <a:gd name="T11" fmla="*/ 165 h 170"/>
                <a:gd name="T12" fmla="*/ 14 w 130"/>
                <a:gd name="T13" fmla="*/ 170 h 170"/>
                <a:gd name="T14" fmla="*/ 0 w 130"/>
                <a:gd name="T15" fmla="*/ 153 h 170"/>
                <a:gd name="T16" fmla="*/ 0 w 130"/>
                <a:gd name="T17" fmla="*/ 17 h 170"/>
                <a:gd name="T18" fmla="*/ 14 w 130"/>
                <a:gd name="T19" fmla="*/ 0 h 170"/>
                <a:gd name="T20" fmla="*/ 14 w 130"/>
                <a:gd name="T21" fmla="*/ 166 h 170"/>
                <a:gd name="T22" fmla="*/ 25 w 130"/>
                <a:gd name="T23" fmla="*/ 162 h 170"/>
                <a:gd name="T24" fmla="*/ 117 w 130"/>
                <a:gd name="T25" fmla="*/ 99 h 170"/>
                <a:gd name="T26" fmla="*/ 125 w 130"/>
                <a:gd name="T27" fmla="*/ 85 h 170"/>
                <a:gd name="T28" fmla="*/ 117 w 130"/>
                <a:gd name="T29" fmla="*/ 71 h 170"/>
                <a:gd name="T30" fmla="*/ 25 w 130"/>
                <a:gd name="T31" fmla="*/ 8 h 170"/>
                <a:gd name="T32" fmla="*/ 14 w 130"/>
                <a:gd name="T33" fmla="*/ 4 h 170"/>
                <a:gd name="T34" fmla="*/ 5 w 130"/>
                <a:gd name="T35" fmla="*/ 17 h 170"/>
                <a:gd name="T36" fmla="*/ 5 w 130"/>
                <a:gd name="T37" fmla="*/ 153 h 170"/>
                <a:gd name="T38" fmla="*/ 14 w 130"/>
                <a:gd name="T39" fmla="*/ 16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0">
                  <a:moveTo>
                    <a:pt x="14" y="0"/>
                  </a:moveTo>
                  <a:cubicBezTo>
                    <a:pt x="18" y="0"/>
                    <a:pt x="22" y="1"/>
                    <a:pt x="27" y="4"/>
                  </a:cubicBezTo>
                  <a:cubicBezTo>
                    <a:pt x="120" y="68"/>
                    <a:pt x="120" y="68"/>
                    <a:pt x="120" y="68"/>
                  </a:cubicBezTo>
                  <a:cubicBezTo>
                    <a:pt x="126" y="72"/>
                    <a:pt x="130" y="78"/>
                    <a:pt x="130" y="85"/>
                  </a:cubicBezTo>
                  <a:cubicBezTo>
                    <a:pt x="130" y="92"/>
                    <a:pt x="126" y="98"/>
                    <a:pt x="120" y="102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3" y="169"/>
                    <a:pt x="18" y="170"/>
                    <a:pt x="14" y="170"/>
                  </a:cubicBezTo>
                  <a:cubicBezTo>
                    <a:pt x="6" y="170"/>
                    <a:pt x="0" y="164"/>
                    <a:pt x="0" y="15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166"/>
                  </a:moveTo>
                  <a:cubicBezTo>
                    <a:pt x="17" y="166"/>
                    <a:pt x="21" y="164"/>
                    <a:pt x="25" y="162"/>
                  </a:cubicBezTo>
                  <a:cubicBezTo>
                    <a:pt x="117" y="99"/>
                    <a:pt x="117" y="99"/>
                    <a:pt x="117" y="99"/>
                  </a:cubicBezTo>
                  <a:cubicBezTo>
                    <a:pt x="122" y="95"/>
                    <a:pt x="125" y="90"/>
                    <a:pt x="125" y="85"/>
                  </a:cubicBezTo>
                  <a:cubicBezTo>
                    <a:pt x="125" y="80"/>
                    <a:pt x="122" y="75"/>
                    <a:pt x="117" y="7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1" y="5"/>
                    <a:pt x="17" y="4"/>
                    <a:pt x="14" y="4"/>
                  </a:cubicBezTo>
                  <a:cubicBezTo>
                    <a:pt x="6" y="4"/>
                    <a:pt x="5" y="13"/>
                    <a:pt x="5" y="17"/>
                  </a:cubicBezTo>
                  <a:cubicBezTo>
                    <a:pt x="5" y="153"/>
                    <a:pt x="5" y="153"/>
                    <a:pt x="5" y="153"/>
                  </a:cubicBezTo>
                  <a:cubicBezTo>
                    <a:pt x="5" y="157"/>
                    <a:pt x="6" y="166"/>
                    <a:pt x="14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10" name="Slide Number Placeholder 2">
            <a:extLst>
              <a:ext uri="{FF2B5EF4-FFF2-40B4-BE49-F238E27FC236}">
                <a16:creationId xmlns="" xmlns:a16="http://schemas.microsoft.com/office/drawing/2014/main" id="{F2676BEE-DD25-4C1D-9F53-688D8C9028FE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27711" y="6383485"/>
            <a:ext cx="369706" cy="265069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DF774B5E-3D86-D744-9739-9A55B86C5C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="" xmlns:a16="http://schemas.microsoft.com/office/drawing/2014/main" id="{3E1F87E5-AB01-44DA-924B-33F3A221BEB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12113" y="6510069"/>
            <a:ext cx="105272" cy="104925"/>
          </a:xfrm>
          <a:custGeom>
            <a:avLst/>
            <a:gdLst>
              <a:gd name="T0" fmla="*/ 126 w 253"/>
              <a:gd name="T1" fmla="*/ 0 h 252"/>
              <a:gd name="T2" fmla="*/ 0 w 253"/>
              <a:gd name="T3" fmla="*/ 126 h 252"/>
              <a:gd name="T4" fmla="*/ 126 w 253"/>
              <a:gd name="T5" fmla="*/ 252 h 252"/>
              <a:gd name="T6" fmla="*/ 253 w 253"/>
              <a:gd name="T7" fmla="*/ 126 h 252"/>
              <a:gd name="T8" fmla="*/ 126 w 253"/>
              <a:gd name="T9" fmla="*/ 0 h 252"/>
              <a:gd name="T10" fmla="*/ 204 w 253"/>
              <a:gd name="T11" fmla="*/ 65 h 252"/>
              <a:gd name="T12" fmla="*/ 225 w 253"/>
              <a:gd name="T13" fmla="*/ 122 h 252"/>
              <a:gd name="T14" fmla="*/ 184 w 253"/>
              <a:gd name="T15" fmla="*/ 117 h 252"/>
              <a:gd name="T16" fmla="*/ 184 w 253"/>
              <a:gd name="T17" fmla="*/ 117 h 252"/>
              <a:gd name="T18" fmla="*/ 156 w 253"/>
              <a:gd name="T19" fmla="*/ 120 h 252"/>
              <a:gd name="T20" fmla="*/ 149 w 253"/>
              <a:gd name="T21" fmla="*/ 104 h 252"/>
              <a:gd name="T22" fmla="*/ 204 w 253"/>
              <a:gd name="T23" fmla="*/ 65 h 252"/>
              <a:gd name="T24" fmla="*/ 126 w 253"/>
              <a:gd name="T25" fmla="*/ 28 h 252"/>
              <a:gd name="T26" fmla="*/ 188 w 253"/>
              <a:gd name="T27" fmla="*/ 49 h 252"/>
              <a:gd name="T28" fmla="*/ 139 w 253"/>
              <a:gd name="T29" fmla="*/ 84 h 252"/>
              <a:gd name="T30" fmla="*/ 105 w 253"/>
              <a:gd name="T31" fmla="*/ 30 h 252"/>
              <a:gd name="T32" fmla="*/ 126 w 253"/>
              <a:gd name="T33" fmla="*/ 28 h 252"/>
              <a:gd name="T34" fmla="*/ 83 w 253"/>
              <a:gd name="T35" fmla="*/ 38 h 252"/>
              <a:gd name="T36" fmla="*/ 118 w 253"/>
              <a:gd name="T37" fmla="*/ 92 h 252"/>
              <a:gd name="T38" fmla="*/ 40 w 253"/>
              <a:gd name="T39" fmla="*/ 103 h 252"/>
              <a:gd name="T40" fmla="*/ 39 w 253"/>
              <a:gd name="T41" fmla="*/ 103 h 252"/>
              <a:gd name="T42" fmla="*/ 39 w 253"/>
              <a:gd name="T43" fmla="*/ 103 h 252"/>
              <a:gd name="T44" fmla="*/ 31 w 253"/>
              <a:gd name="T45" fmla="*/ 102 h 252"/>
              <a:gd name="T46" fmla="*/ 83 w 253"/>
              <a:gd name="T47" fmla="*/ 38 h 252"/>
              <a:gd name="T48" fmla="*/ 28 w 253"/>
              <a:gd name="T49" fmla="*/ 126 h 252"/>
              <a:gd name="T50" fmla="*/ 28 w 253"/>
              <a:gd name="T51" fmla="*/ 125 h 252"/>
              <a:gd name="T52" fmla="*/ 39 w 253"/>
              <a:gd name="T53" fmla="*/ 125 h 252"/>
              <a:gd name="T54" fmla="*/ 39 w 253"/>
              <a:gd name="T55" fmla="*/ 125 h 252"/>
              <a:gd name="T56" fmla="*/ 128 w 253"/>
              <a:gd name="T57" fmla="*/ 112 h 252"/>
              <a:gd name="T58" fmla="*/ 134 w 253"/>
              <a:gd name="T59" fmla="*/ 125 h 252"/>
              <a:gd name="T60" fmla="*/ 78 w 253"/>
              <a:gd name="T61" fmla="*/ 158 h 252"/>
              <a:gd name="T62" fmla="*/ 51 w 253"/>
              <a:gd name="T63" fmla="*/ 190 h 252"/>
              <a:gd name="T64" fmla="*/ 28 w 253"/>
              <a:gd name="T65" fmla="*/ 126 h 252"/>
              <a:gd name="T66" fmla="*/ 126 w 253"/>
              <a:gd name="T67" fmla="*/ 225 h 252"/>
              <a:gd name="T68" fmla="*/ 68 w 253"/>
              <a:gd name="T69" fmla="*/ 205 h 252"/>
              <a:gd name="T70" fmla="*/ 91 w 253"/>
              <a:gd name="T71" fmla="*/ 177 h 252"/>
              <a:gd name="T72" fmla="*/ 142 w 253"/>
              <a:gd name="T73" fmla="*/ 146 h 252"/>
              <a:gd name="T74" fmla="*/ 161 w 253"/>
              <a:gd name="T75" fmla="*/ 218 h 252"/>
              <a:gd name="T76" fmla="*/ 126 w 253"/>
              <a:gd name="T77" fmla="*/ 225 h 252"/>
              <a:gd name="T78" fmla="*/ 182 w 253"/>
              <a:gd name="T79" fmla="*/ 207 h 252"/>
              <a:gd name="T80" fmla="*/ 164 w 253"/>
              <a:gd name="T81" fmla="*/ 141 h 252"/>
              <a:gd name="T82" fmla="*/ 184 w 253"/>
              <a:gd name="T83" fmla="*/ 140 h 252"/>
              <a:gd name="T84" fmla="*/ 184 w 253"/>
              <a:gd name="T85" fmla="*/ 140 h 252"/>
              <a:gd name="T86" fmla="*/ 223 w 253"/>
              <a:gd name="T87" fmla="*/ 144 h 252"/>
              <a:gd name="T88" fmla="*/ 182 w 253"/>
              <a:gd name="T89" fmla="*/ 207 h 252"/>
              <a:gd name="T90" fmla="*/ 182 w 253"/>
              <a:gd name="T91" fmla="*/ 207 h 252"/>
              <a:gd name="T92" fmla="*/ 182 w 253"/>
              <a:gd name="T93" fmla="*/ 207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53" h="252">
                <a:moveTo>
                  <a:pt x="126" y="0"/>
                </a:moveTo>
                <a:cubicBezTo>
                  <a:pt x="57" y="0"/>
                  <a:pt x="0" y="57"/>
                  <a:pt x="0" y="126"/>
                </a:cubicBezTo>
                <a:cubicBezTo>
                  <a:pt x="0" y="196"/>
                  <a:pt x="57" y="252"/>
                  <a:pt x="126" y="252"/>
                </a:cubicBezTo>
                <a:cubicBezTo>
                  <a:pt x="196" y="252"/>
                  <a:pt x="253" y="196"/>
                  <a:pt x="253" y="126"/>
                </a:cubicBezTo>
                <a:cubicBezTo>
                  <a:pt x="253" y="57"/>
                  <a:pt x="196" y="0"/>
                  <a:pt x="126" y="0"/>
                </a:cubicBezTo>
                <a:close/>
                <a:moveTo>
                  <a:pt x="204" y="65"/>
                </a:moveTo>
                <a:cubicBezTo>
                  <a:pt x="216" y="81"/>
                  <a:pt x="224" y="100"/>
                  <a:pt x="225" y="122"/>
                </a:cubicBezTo>
                <a:cubicBezTo>
                  <a:pt x="210" y="119"/>
                  <a:pt x="197" y="117"/>
                  <a:pt x="184" y="117"/>
                </a:cubicBezTo>
                <a:cubicBezTo>
                  <a:pt x="184" y="117"/>
                  <a:pt x="184" y="117"/>
                  <a:pt x="184" y="117"/>
                </a:cubicBezTo>
                <a:cubicBezTo>
                  <a:pt x="174" y="117"/>
                  <a:pt x="165" y="118"/>
                  <a:pt x="156" y="120"/>
                </a:cubicBezTo>
                <a:cubicBezTo>
                  <a:pt x="154" y="114"/>
                  <a:pt x="152" y="109"/>
                  <a:pt x="149" y="104"/>
                </a:cubicBezTo>
                <a:cubicBezTo>
                  <a:pt x="169" y="96"/>
                  <a:pt x="188" y="83"/>
                  <a:pt x="204" y="65"/>
                </a:cubicBezTo>
                <a:close/>
                <a:moveTo>
                  <a:pt x="126" y="28"/>
                </a:moveTo>
                <a:cubicBezTo>
                  <a:pt x="150" y="28"/>
                  <a:pt x="171" y="36"/>
                  <a:pt x="188" y="49"/>
                </a:cubicBezTo>
                <a:cubicBezTo>
                  <a:pt x="175" y="65"/>
                  <a:pt x="158" y="76"/>
                  <a:pt x="139" y="84"/>
                </a:cubicBezTo>
                <a:cubicBezTo>
                  <a:pt x="127" y="59"/>
                  <a:pt x="114" y="41"/>
                  <a:pt x="105" y="30"/>
                </a:cubicBezTo>
                <a:cubicBezTo>
                  <a:pt x="112" y="29"/>
                  <a:pt x="119" y="28"/>
                  <a:pt x="126" y="28"/>
                </a:cubicBezTo>
                <a:close/>
                <a:moveTo>
                  <a:pt x="83" y="38"/>
                </a:moveTo>
                <a:cubicBezTo>
                  <a:pt x="90" y="46"/>
                  <a:pt x="103" y="64"/>
                  <a:pt x="118" y="92"/>
                </a:cubicBezTo>
                <a:cubicBezTo>
                  <a:pt x="88" y="100"/>
                  <a:pt x="58" y="103"/>
                  <a:pt x="40" y="103"/>
                </a:cubicBezTo>
                <a:cubicBezTo>
                  <a:pt x="40" y="103"/>
                  <a:pt x="39" y="103"/>
                  <a:pt x="39" y="103"/>
                </a:cubicBezTo>
                <a:cubicBezTo>
                  <a:pt x="39" y="103"/>
                  <a:pt x="39" y="103"/>
                  <a:pt x="39" y="103"/>
                </a:cubicBezTo>
                <a:cubicBezTo>
                  <a:pt x="36" y="103"/>
                  <a:pt x="33" y="102"/>
                  <a:pt x="31" y="102"/>
                </a:cubicBezTo>
                <a:cubicBezTo>
                  <a:pt x="38" y="74"/>
                  <a:pt x="57" y="51"/>
                  <a:pt x="83" y="38"/>
                </a:cubicBezTo>
                <a:close/>
                <a:moveTo>
                  <a:pt x="28" y="126"/>
                </a:moveTo>
                <a:cubicBezTo>
                  <a:pt x="28" y="126"/>
                  <a:pt x="28" y="125"/>
                  <a:pt x="28" y="125"/>
                </a:cubicBezTo>
                <a:cubicBezTo>
                  <a:pt x="31" y="125"/>
                  <a:pt x="34" y="125"/>
                  <a:pt x="39" y="125"/>
                </a:cubicBezTo>
                <a:cubicBezTo>
                  <a:pt x="39" y="125"/>
                  <a:pt x="39" y="125"/>
                  <a:pt x="39" y="125"/>
                </a:cubicBezTo>
                <a:cubicBezTo>
                  <a:pt x="59" y="125"/>
                  <a:pt x="93" y="123"/>
                  <a:pt x="128" y="112"/>
                </a:cubicBezTo>
                <a:cubicBezTo>
                  <a:pt x="130" y="116"/>
                  <a:pt x="132" y="121"/>
                  <a:pt x="134" y="125"/>
                </a:cubicBezTo>
                <a:cubicBezTo>
                  <a:pt x="110" y="133"/>
                  <a:pt x="92" y="145"/>
                  <a:pt x="78" y="158"/>
                </a:cubicBezTo>
                <a:cubicBezTo>
                  <a:pt x="65" y="170"/>
                  <a:pt x="56" y="182"/>
                  <a:pt x="51" y="190"/>
                </a:cubicBezTo>
                <a:cubicBezTo>
                  <a:pt x="37" y="172"/>
                  <a:pt x="28" y="150"/>
                  <a:pt x="28" y="126"/>
                </a:cubicBezTo>
                <a:close/>
                <a:moveTo>
                  <a:pt x="126" y="225"/>
                </a:moveTo>
                <a:cubicBezTo>
                  <a:pt x="104" y="225"/>
                  <a:pt x="84" y="217"/>
                  <a:pt x="68" y="205"/>
                </a:cubicBezTo>
                <a:cubicBezTo>
                  <a:pt x="71" y="200"/>
                  <a:pt x="79" y="189"/>
                  <a:pt x="91" y="177"/>
                </a:cubicBezTo>
                <a:cubicBezTo>
                  <a:pt x="103" y="165"/>
                  <a:pt x="120" y="153"/>
                  <a:pt x="142" y="146"/>
                </a:cubicBezTo>
                <a:cubicBezTo>
                  <a:pt x="149" y="167"/>
                  <a:pt x="156" y="191"/>
                  <a:pt x="161" y="218"/>
                </a:cubicBezTo>
                <a:cubicBezTo>
                  <a:pt x="150" y="222"/>
                  <a:pt x="139" y="225"/>
                  <a:pt x="126" y="225"/>
                </a:cubicBezTo>
                <a:close/>
                <a:moveTo>
                  <a:pt x="182" y="207"/>
                </a:moveTo>
                <a:cubicBezTo>
                  <a:pt x="177" y="183"/>
                  <a:pt x="171" y="161"/>
                  <a:pt x="164" y="141"/>
                </a:cubicBezTo>
                <a:cubicBezTo>
                  <a:pt x="170" y="140"/>
                  <a:pt x="177" y="140"/>
                  <a:pt x="184" y="140"/>
                </a:cubicBezTo>
                <a:cubicBezTo>
                  <a:pt x="184" y="140"/>
                  <a:pt x="184" y="140"/>
                  <a:pt x="184" y="140"/>
                </a:cubicBezTo>
                <a:cubicBezTo>
                  <a:pt x="196" y="140"/>
                  <a:pt x="209" y="141"/>
                  <a:pt x="223" y="144"/>
                </a:cubicBezTo>
                <a:cubicBezTo>
                  <a:pt x="218" y="170"/>
                  <a:pt x="203" y="193"/>
                  <a:pt x="182" y="207"/>
                </a:cubicBezTo>
                <a:close/>
                <a:moveTo>
                  <a:pt x="182" y="207"/>
                </a:moveTo>
                <a:cubicBezTo>
                  <a:pt x="182" y="207"/>
                  <a:pt x="182" y="207"/>
                  <a:pt x="182" y="207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89CD130C-C11E-47E6-8448-ADBAAC0517C5}"/>
              </a:ext>
            </a:extLst>
          </p:cNvPr>
          <p:cNvCxnSpPr/>
          <p:nvPr userDrawn="1"/>
        </p:nvCxnSpPr>
        <p:spPr>
          <a:xfrm>
            <a:off x="2593966" y="6457656"/>
            <a:ext cx="0" cy="16037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719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="" xmlns:a16="http://schemas.microsoft.com/office/drawing/2014/main" id="{790CEC4D-E775-4EC8-9F1E-9FF479A3F1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2296" y="1619004"/>
            <a:ext cx="2518360" cy="3417817"/>
          </a:xfrm>
          <a:custGeom>
            <a:avLst/>
            <a:gdLst>
              <a:gd name="connsiteX0" fmla="*/ 868431 w 2518360"/>
              <a:gd name="connsiteY0" fmla="*/ 0 h 3417817"/>
              <a:gd name="connsiteX1" fmla="*/ 2518360 w 2518360"/>
              <a:gd name="connsiteY1" fmla="*/ 0 h 3417817"/>
              <a:gd name="connsiteX2" fmla="*/ 1649929 w 2518360"/>
              <a:gd name="connsiteY2" fmla="*/ 3417817 h 3417817"/>
              <a:gd name="connsiteX3" fmla="*/ 0 w 2518360"/>
              <a:gd name="connsiteY3" fmla="*/ 3417817 h 341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8360" h="3417817">
                <a:moveTo>
                  <a:pt x="868431" y="0"/>
                </a:moveTo>
                <a:lnTo>
                  <a:pt x="2518360" y="0"/>
                </a:lnTo>
                <a:lnTo>
                  <a:pt x="1649929" y="3417817"/>
                </a:lnTo>
                <a:lnTo>
                  <a:pt x="0" y="34178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="" xmlns:a16="http://schemas.microsoft.com/office/drawing/2014/main" id="{F5DC7EE7-F8E8-44F0-908B-0E43A96784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61709" y="2333626"/>
            <a:ext cx="4139451" cy="3835399"/>
          </a:xfrm>
          <a:custGeom>
            <a:avLst/>
            <a:gdLst>
              <a:gd name="connsiteX0" fmla="*/ 958850 w 4139451"/>
              <a:gd name="connsiteY0" fmla="*/ 0 h 3835399"/>
              <a:gd name="connsiteX1" fmla="*/ 4139451 w 4139451"/>
              <a:gd name="connsiteY1" fmla="*/ 0 h 3835399"/>
              <a:gd name="connsiteX2" fmla="*/ 3180601 w 4139451"/>
              <a:gd name="connsiteY2" fmla="*/ 3835399 h 3835399"/>
              <a:gd name="connsiteX3" fmla="*/ 0 w 4139451"/>
              <a:gd name="connsiteY3" fmla="*/ 3835399 h 383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9451" h="3835399">
                <a:moveTo>
                  <a:pt x="958850" y="0"/>
                </a:moveTo>
                <a:lnTo>
                  <a:pt x="4139451" y="0"/>
                </a:lnTo>
                <a:lnTo>
                  <a:pt x="3180601" y="3835399"/>
                </a:lnTo>
                <a:lnTo>
                  <a:pt x="0" y="38353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D2D5626-3CE7-4791-A866-E1490ED5F284}"/>
              </a:ext>
            </a:extLst>
          </p:cNvPr>
          <p:cNvSpPr txBox="1"/>
          <p:nvPr userDrawn="1"/>
        </p:nvSpPr>
        <p:spPr>
          <a:xfrm>
            <a:off x="805946" y="6321981"/>
            <a:ext cx="1790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spc="-100" baseline="0" dirty="0">
                <a:solidFill>
                  <a:schemeClr val="accent3"/>
                </a:solidFill>
                <a:effectLst/>
                <a:latin typeface="+mj-lt"/>
              </a:rPr>
              <a:t>JOB</a:t>
            </a:r>
            <a:r>
              <a:rPr lang="en-US" sz="2000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</a:t>
            </a:r>
            <a:r>
              <a:rPr lang="en-US" sz="2000" b="1" spc="-100" baseline="0" dirty="0">
                <a:solidFill>
                  <a:schemeClr val="accent1"/>
                </a:solidFill>
                <a:effectLst/>
                <a:latin typeface="+mn-lt"/>
              </a:rPr>
              <a:t>Interview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EDF7F0D-0CDD-425B-BD62-B5665F8991E6}"/>
              </a:ext>
            </a:extLst>
          </p:cNvPr>
          <p:cNvSpPr txBox="1"/>
          <p:nvPr userDrawn="1"/>
        </p:nvSpPr>
        <p:spPr>
          <a:xfrm>
            <a:off x="2581817" y="6407810"/>
            <a:ext cx="1608551" cy="2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chemeClr val="accent1"/>
                </a:solidFill>
                <a:effectLst/>
              </a:rPr>
              <a:t>PowerPoint Template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3C0C43C-0440-4E9D-B6BF-988DF6DD6299}"/>
              </a:ext>
            </a:extLst>
          </p:cNvPr>
          <p:cNvGrpSpPr/>
          <p:nvPr userDrawn="1"/>
        </p:nvGrpSpPr>
        <p:grpSpPr>
          <a:xfrm>
            <a:off x="4230033" y="6416135"/>
            <a:ext cx="1831737" cy="261610"/>
            <a:chOff x="4838144" y="6403752"/>
            <a:chExt cx="1831737" cy="26161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9655E41A-B80E-4782-8CE1-A4D8862331E8}"/>
                </a:ext>
              </a:extLst>
            </p:cNvPr>
            <p:cNvSpPr/>
            <p:nvPr userDrawn="1"/>
          </p:nvSpPr>
          <p:spPr>
            <a:xfrm>
              <a:off x="4838144" y="6438231"/>
              <a:ext cx="1790402" cy="2165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2FCEB8D-BAD9-4F8F-9503-F888C6895AD9}"/>
                </a:ext>
              </a:extLst>
            </p:cNvPr>
            <p:cNvSpPr txBox="1"/>
            <p:nvPr userDrawn="1"/>
          </p:nvSpPr>
          <p:spPr>
            <a:xfrm>
              <a:off x="4980098" y="6403752"/>
              <a:ext cx="16897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>
                  <a:solidFill>
                    <a:schemeClr val="bg1">
                      <a:lumMod val="65000"/>
                    </a:schemeClr>
                  </a:solidFill>
                </a:rPr>
                <a:t>www.examplesite.com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22F4BF0F-4FFC-4613-8D3B-24524C749A06}"/>
              </a:ext>
            </a:extLst>
          </p:cNvPr>
          <p:cNvGrpSpPr/>
          <p:nvPr userDrawn="1"/>
        </p:nvGrpSpPr>
        <p:grpSpPr>
          <a:xfrm>
            <a:off x="502214" y="6380863"/>
            <a:ext cx="309046" cy="309046"/>
            <a:chOff x="5522913" y="1738313"/>
            <a:chExt cx="1146175" cy="1146175"/>
          </a:xfrm>
        </p:grpSpPr>
        <p:sp>
          <p:nvSpPr>
            <p:cNvPr id="31" name="Freeform 22">
              <a:extLst>
                <a:ext uri="{FF2B5EF4-FFF2-40B4-BE49-F238E27FC236}">
                  <a16:creationId xmlns="" xmlns:a16="http://schemas.microsoft.com/office/drawing/2014/main" id="{FB9CB0D9-9774-4815-BBE0-003FBB4CAD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7838" y="1773238"/>
              <a:ext cx="1074738" cy="947738"/>
            </a:xfrm>
            <a:custGeom>
              <a:avLst/>
              <a:gdLst>
                <a:gd name="T0" fmla="*/ 720 w 1440"/>
                <a:gd name="T1" fmla="*/ 0 h 1269"/>
                <a:gd name="T2" fmla="*/ 0 w 1440"/>
                <a:gd name="T3" fmla="*/ 720 h 1269"/>
                <a:gd name="T4" fmla="*/ 170 w 1440"/>
                <a:gd name="T5" fmla="*/ 1184 h 1269"/>
                <a:gd name="T6" fmla="*/ 255 w 1440"/>
                <a:gd name="T7" fmla="*/ 1269 h 1269"/>
                <a:gd name="T8" fmla="*/ 240 w 1440"/>
                <a:gd name="T9" fmla="*/ 1152 h 1269"/>
                <a:gd name="T10" fmla="*/ 713 w 1440"/>
                <a:gd name="T11" fmla="*/ 672 h 1269"/>
                <a:gd name="T12" fmla="*/ 720 w 1440"/>
                <a:gd name="T13" fmla="*/ 672 h 1269"/>
                <a:gd name="T14" fmla="*/ 480 w 1440"/>
                <a:gd name="T15" fmla="*/ 432 h 1269"/>
                <a:gd name="T16" fmla="*/ 720 w 1440"/>
                <a:gd name="T17" fmla="*/ 192 h 1269"/>
                <a:gd name="T18" fmla="*/ 960 w 1440"/>
                <a:gd name="T19" fmla="*/ 432 h 1269"/>
                <a:gd name="T20" fmla="*/ 720 w 1440"/>
                <a:gd name="T21" fmla="*/ 672 h 1269"/>
                <a:gd name="T22" fmla="*/ 727 w 1440"/>
                <a:gd name="T23" fmla="*/ 672 h 1269"/>
                <a:gd name="T24" fmla="*/ 1200 w 1440"/>
                <a:gd name="T25" fmla="*/ 1152 h 1269"/>
                <a:gd name="T26" fmla="*/ 1186 w 1440"/>
                <a:gd name="T27" fmla="*/ 1269 h 1269"/>
                <a:gd name="T28" fmla="*/ 1271 w 1440"/>
                <a:gd name="T29" fmla="*/ 1184 h 1269"/>
                <a:gd name="T30" fmla="*/ 1440 w 1440"/>
                <a:gd name="T31" fmla="*/ 720 h 1269"/>
                <a:gd name="T32" fmla="*/ 720 w 1440"/>
                <a:gd name="T33" fmla="*/ 0 h 1269"/>
                <a:gd name="T34" fmla="*/ 720 w 1440"/>
                <a:gd name="T35" fmla="*/ 0 h 1269"/>
                <a:gd name="T36" fmla="*/ 720 w 1440"/>
                <a:gd name="T37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40" h="1269">
                  <a:moveTo>
                    <a:pt x="720" y="0"/>
                  </a:moveTo>
                  <a:cubicBezTo>
                    <a:pt x="322" y="0"/>
                    <a:pt x="0" y="322"/>
                    <a:pt x="0" y="720"/>
                  </a:cubicBezTo>
                  <a:cubicBezTo>
                    <a:pt x="0" y="897"/>
                    <a:pt x="64" y="1059"/>
                    <a:pt x="170" y="1184"/>
                  </a:cubicBezTo>
                  <a:cubicBezTo>
                    <a:pt x="195" y="1215"/>
                    <a:pt x="224" y="1243"/>
                    <a:pt x="255" y="1269"/>
                  </a:cubicBezTo>
                  <a:cubicBezTo>
                    <a:pt x="245" y="1232"/>
                    <a:pt x="240" y="1192"/>
                    <a:pt x="240" y="1152"/>
                  </a:cubicBezTo>
                  <a:cubicBezTo>
                    <a:pt x="240" y="889"/>
                    <a:pt x="451" y="676"/>
                    <a:pt x="713" y="672"/>
                  </a:cubicBezTo>
                  <a:cubicBezTo>
                    <a:pt x="716" y="672"/>
                    <a:pt x="718" y="672"/>
                    <a:pt x="720" y="672"/>
                  </a:cubicBezTo>
                  <a:cubicBezTo>
                    <a:pt x="588" y="672"/>
                    <a:pt x="480" y="565"/>
                    <a:pt x="480" y="432"/>
                  </a:cubicBezTo>
                  <a:cubicBezTo>
                    <a:pt x="480" y="299"/>
                    <a:pt x="588" y="192"/>
                    <a:pt x="720" y="192"/>
                  </a:cubicBezTo>
                  <a:cubicBezTo>
                    <a:pt x="853" y="192"/>
                    <a:pt x="960" y="299"/>
                    <a:pt x="960" y="432"/>
                  </a:cubicBezTo>
                  <a:cubicBezTo>
                    <a:pt x="960" y="565"/>
                    <a:pt x="853" y="672"/>
                    <a:pt x="720" y="672"/>
                  </a:cubicBezTo>
                  <a:cubicBezTo>
                    <a:pt x="722" y="672"/>
                    <a:pt x="725" y="672"/>
                    <a:pt x="727" y="672"/>
                  </a:cubicBezTo>
                  <a:cubicBezTo>
                    <a:pt x="989" y="676"/>
                    <a:pt x="1200" y="889"/>
                    <a:pt x="1200" y="1152"/>
                  </a:cubicBezTo>
                  <a:cubicBezTo>
                    <a:pt x="1200" y="1192"/>
                    <a:pt x="1195" y="1232"/>
                    <a:pt x="1186" y="1269"/>
                  </a:cubicBezTo>
                  <a:cubicBezTo>
                    <a:pt x="1216" y="1243"/>
                    <a:pt x="1245" y="1215"/>
                    <a:pt x="1271" y="1184"/>
                  </a:cubicBezTo>
                  <a:cubicBezTo>
                    <a:pt x="1376" y="1059"/>
                    <a:pt x="1440" y="897"/>
                    <a:pt x="1440" y="720"/>
                  </a:cubicBezTo>
                  <a:cubicBezTo>
                    <a:pt x="1440" y="322"/>
                    <a:pt x="1118" y="0"/>
                    <a:pt x="720" y="0"/>
                  </a:cubicBezTo>
                  <a:close/>
                  <a:moveTo>
                    <a:pt x="720" y="0"/>
                  </a:moveTo>
                  <a:cubicBezTo>
                    <a:pt x="720" y="0"/>
                    <a:pt x="720" y="0"/>
                    <a:pt x="720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="" xmlns:a16="http://schemas.microsoft.com/office/drawing/2014/main" id="{3B954CC0-377C-4402-8381-33AE0C0ED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773238"/>
              <a:ext cx="582613" cy="947738"/>
            </a:xfrm>
            <a:custGeom>
              <a:avLst/>
              <a:gdLst>
                <a:gd name="T0" fmla="*/ 60 w 780"/>
                <a:gd name="T1" fmla="*/ 0 h 1269"/>
                <a:gd name="T2" fmla="*/ 0 w 780"/>
                <a:gd name="T3" fmla="*/ 2 h 1269"/>
                <a:gd name="T4" fmla="*/ 660 w 780"/>
                <a:gd name="T5" fmla="*/ 720 h 1269"/>
                <a:gd name="T6" fmla="*/ 539 w 780"/>
                <a:gd name="T7" fmla="*/ 1120 h 1269"/>
                <a:gd name="T8" fmla="*/ 540 w 780"/>
                <a:gd name="T9" fmla="*/ 1152 h 1269"/>
                <a:gd name="T10" fmla="*/ 526 w 780"/>
                <a:gd name="T11" fmla="*/ 1269 h 1269"/>
                <a:gd name="T12" fmla="*/ 611 w 780"/>
                <a:gd name="T13" fmla="*/ 1184 h 1269"/>
                <a:gd name="T14" fmla="*/ 780 w 780"/>
                <a:gd name="T15" fmla="*/ 720 h 1269"/>
                <a:gd name="T16" fmla="*/ 60 w 780"/>
                <a:gd name="T17" fmla="*/ 0 h 1269"/>
                <a:gd name="T18" fmla="*/ 60 w 780"/>
                <a:gd name="T19" fmla="*/ 0 h 1269"/>
                <a:gd name="T20" fmla="*/ 60 w 780"/>
                <a:gd name="T21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0" h="1269">
                  <a:moveTo>
                    <a:pt x="60" y="0"/>
                  </a:moveTo>
                  <a:cubicBezTo>
                    <a:pt x="40" y="0"/>
                    <a:pt x="20" y="1"/>
                    <a:pt x="0" y="2"/>
                  </a:cubicBezTo>
                  <a:cubicBezTo>
                    <a:pt x="370" y="33"/>
                    <a:pt x="660" y="343"/>
                    <a:pt x="660" y="720"/>
                  </a:cubicBezTo>
                  <a:cubicBezTo>
                    <a:pt x="660" y="868"/>
                    <a:pt x="616" y="1005"/>
                    <a:pt x="539" y="1120"/>
                  </a:cubicBezTo>
                  <a:cubicBezTo>
                    <a:pt x="540" y="1130"/>
                    <a:pt x="540" y="1141"/>
                    <a:pt x="540" y="1152"/>
                  </a:cubicBezTo>
                  <a:cubicBezTo>
                    <a:pt x="540" y="1192"/>
                    <a:pt x="535" y="1232"/>
                    <a:pt x="526" y="1269"/>
                  </a:cubicBezTo>
                  <a:cubicBezTo>
                    <a:pt x="556" y="1243"/>
                    <a:pt x="585" y="1215"/>
                    <a:pt x="611" y="1184"/>
                  </a:cubicBezTo>
                  <a:cubicBezTo>
                    <a:pt x="716" y="1059"/>
                    <a:pt x="780" y="897"/>
                    <a:pt x="780" y="720"/>
                  </a:cubicBezTo>
                  <a:cubicBezTo>
                    <a:pt x="780" y="322"/>
                    <a:pt x="458" y="0"/>
                    <a:pt x="60" y="0"/>
                  </a:cubicBezTo>
                  <a:close/>
                  <a:moveTo>
                    <a:pt x="60" y="0"/>
                  </a:moveTo>
                  <a:cubicBezTo>
                    <a:pt x="60" y="0"/>
                    <a:pt x="60" y="0"/>
                    <a:pt x="60" y="0"/>
                  </a:cubicBezTo>
                </a:path>
              </a:pathLst>
            </a:custGeom>
            <a:solidFill>
              <a:srgbClr val="CE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="" xmlns:a16="http://schemas.microsoft.com/office/drawing/2014/main" id="{F3CF5E0A-3944-487C-90E7-6DF616DB3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6613" y="1916113"/>
              <a:ext cx="357188" cy="358775"/>
            </a:xfrm>
            <a:custGeom>
              <a:avLst/>
              <a:gdLst>
                <a:gd name="T0" fmla="*/ 480 w 480"/>
                <a:gd name="T1" fmla="*/ 240 h 480"/>
                <a:gd name="T2" fmla="*/ 240 w 480"/>
                <a:gd name="T3" fmla="*/ 480 h 480"/>
                <a:gd name="T4" fmla="*/ 0 w 480"/>
                <a:gd name="T5" fmla="*/ 240 h 480"/>
                <a:gd name="T6" fmla="*/ 240 w 480"/>
                <a:gd name="T7" fmla="*/ 0 h 480"/>
                <a:gd name="T8" fmla="*/ 410 w 480"/>
                <a:gd name="T9" fmla="*/ 70 h 480"/>
                <a:gd name="T10" fmla="*/ 480 w 480"/>
                <a:gd name="T11" fmla="*/ 240 h 480"/>
                <a:gd name="T12" fmla="*/ 480 w 480"/>
                <a:gd name="T13" fmla="*/ 240 h 480"/>
                <a:gd name="T14" fmla="*/ 480 w 480"/>
                <a:gd name="T15" fmla="*/ 24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480">
                  <a:moveTo>
                    <a:pt x="480" y="240"/>
                  </a:moveTo>
                  <a:cubicBezTo>
                    <a:pt x="480" y="373"/>
                    <a:pt x="373" y="480"/>
                    <a:pt x="240" y="480"/>
                  </a:cubicBezTo>
                  <a:cubicBezTo>
                    <a:pt x="108" y="480"/>
                    <a:pt x="0" y="373"/>
                    <a:pt x="0" y="240"/>
                  </a:cubicBezTo>
                  <a:cubicBezTo>
                    <a:pt x="0" y="107"/>
                    <a:pt x="108" y="0"/>
                    <a:pt x="240" y="0"/>
                  </a:cubicBezTo>
                  <a:cubicBezTo>
                    <a:pt x="304" y="0"/>
                    <a:pt x="365" y="25"/>
                    <a:pt x="410" y="70"/>
                  </a:cubicBezTo>
                  <a:cubicBezTo>
                    <a:pt x="455" y="115"/>
                    <a:pt x="480" y="176"/>
                    <a:pt x="480" y="240"/>
                  </a:cubicBezTo>
                  <a:close/>
                  <a:moveTo>
                    <a:pt x="480" y="240"/>
                  </a:moveTo>
                  <a:cubicBezTo>
                    <a:pt x="480" y="240"/>
                    <a:pt x="480" y="240"/>
                    <a:pt x="480" y="24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="" xmlns:a16="http://schemas.microsoft.com/office/drawing/2014/main" id="{A8B4D003-C63E-459A-BE7B-AB05A5151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7226" y="2274888"/>
              <a:ext cx="715963" cy="573088"/>
            </a:xfrm>
            <a:custGeom>
              <a:avLst/>
              <a:gdLst>
                <a:gd name="T0" fmla="*/ 960 w 960"/>
                <a:gd name="T1" fmla="*/ 480 h 768"/>
                <a:gd name="T2" fmla="*/ 946 w 960"/>
                <a:gd name="T3" fmla="*/ 597 h 768"/>
                <a:gd name="T4" fmla="*/ 480 w 960"/>
                <a:gd name="T5" fmla="*/ 768 h 768"/>
                <a:gd name="T6" fmla="*/ 15 w 960"/>
                <a:gd name="T7" fmla="*/ 597 h 768"/>
                <a:gd name="T8" fmla="*/ 0 w 960"/>
                <a:gd name="T9" fmla="*/ 480 h 768"/>
                <a:gd name="T10" fmla="*/ 473 w 960"/>
                <a:gd name="T11" fmla="*/ 0 h 768"/>
                <a:gd name="T12" fmla="*/ 480 w 960"/>
                <a:gd name="T13" fmla="*/ 0 h 768"/>
                <a:gd name="T14" fmla="*/ 487 w 960"/>
                <a:gd name="T15" fmla="*/ 0 h 768"/>
                <a:gd name="T16" fmla="*/ 960 w 960"/>
                <a:gd name="T17" fmla="*/ 480 h 768"/>
                <a:gd name="T18" fmla="*/ 960 w 960"/>
                <a:gd name="T19" fmla="*/ 480 h 768"/>
                <a:gd name="T20" fmla="*/ 960 w 960"/>
                <a:gd name="T21" fmla="*/ 48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0" h="768">
                  <a:moveTo>
                    <a:pt x="960" y="480"/>
                  </a:moveTo>
                  <a:cubicBezTo>
                    <a:pt x="960" y="520"/>
                    <a:pt x="955" y="560"/>
                    <a:pt x="946" y="597"/>
                  </a:cubicBezTo>
                  <a:cubicBezTo>
                    <a:pt x="820" y="704"/>
                    <a:pt x="658" y="768"/>
                    <a:pt x="480" y="768"/>
                  </a:cubicBezTo>
                  <a:cubicBezTo>
                    <a:pt x="303" y="768"/>
                    <a:pt x="140" y="704"/>
                    <a:pt x="15" y="597"/>
                  </a:cubicBezTo>
                  <a:cubicBezTo>
                    <a:pt x="5" y="560"/>
                    <a:pt x="0" y="520"/>
                    <a:pt x="0" y="480"/>
                  </a:cubicBezTo>
                  <a:cubicBezTo>
                    <a:pt x="0" y="217"/>
                    <a:pt x="211" y="4"/>
                    <a:pt x="473" y="0"/>
                  </a:cubicBezTo>
                  <a:cubicBezTo>
                    <a:pt x="476" y="0"/>
                    <a:pt x="478" y="0"/>
                    <a:pt x="480" y="0"/>
                  </a:cubicBezTo>
                  <a:cubicBezTo>
                    <a:pt x="482" y="0"/>
                    <a:pt x="485" y="0"/>
                    <a:pt x="487" y="0"/>
                  </a:cubicBezTo>
                  <a:cubicBezTo>
                    <a:pt x="749" y="4"/>
                    <a:pt x="960" y="217"/>
                    <a:pt x="960" y="480"/>
                  </a:cubicBezTo>
                  <a:close/>
                  <a:moveTo>
                    <a:pt x="960" y="480"/>
                  </a:moveTo>
                  <a:cubicBezTo>
                    <a:pt x="960" y="480"/>
                    <a:pt x="960" y="480"/>
                    <a:pt x="960" y="4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6">
              <a:extLst>
                <a:ext uri="{FF2B5EF4-FFF2-40B4-BE49-F238E27FC236}">
                  <a16:creationId xmlns="" xmlns:a16="http://schemas.microsoft.com/office/drawing/2014/main" id="{18FE3D97-FEC3-49B8-B102-842F259A43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916113"/>
              <a:ext cx="223838" cy="358775"/>
            </a:xfrm>
            <a:custGeom>
              <a:avLst/>
              <a:gdLst>
                <a:gd name="T0" fmla="*/ 300 w 300"/>
                <a:gd name="T1" fmla="*/ 240 h 480"/>
                <a:gd name="T2" fmla="*/ 60 w 300"/>
                <a:gd name="T3" fmla="*/ 480 h 480"/>
                <a:gd name="T4" fmla="*/ 0 w 300"/>
                <a:gd name="T5" fmla="*/ 472 h 480"/>
                <a:gd name="T6" fmla="*/ 180 w 300"/>
                <a:gd name="T7" fmla="*/ 240 h 480"/>
                <a:gd name="T8" fmla="*/ 0 w 300"/>
                <a:gd name="T9" fmla="*/ 8 h 480"/>
                <a:gd name="T10" fmla="*/ 60 w 300"/>
                <a:gd name="T11" fmla="*/ 0 h 480"/>
                <a:gd name="T12" fmla="*/ 300 w 300"/>
                <a:gd name="T13" fmla="*/ 240 h 480"/>
                <a:gd name="T14" fmla="*/ 300 w 300"/>
                <a:gd name="T15" fmla="*/ 240 h 480"/>
                <a:gd name="T16" fmla="*/ 300 w 300"/>
                <a:gd name="T17" fmla="*/ 24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480">
                  <a:moveTo>
                    <a:pt x="300" y="240"/>
                  </a:moveTo>
                  <a:cubicBezTo>
                    <a:pt x="300" y="373"/>
                    <a:pt x="193" y="480"/>
                    <a:pt x="60" y="480"/>
                  </a:cubicBezTo>
                  <a:cubicBezTo>
                    <a:pt x="39" y="480"/>
                    <a:pt x="19" y="477"/>
                    <a:pt x="0" y="472"/>
                  </a:cubicBezTo>
                  <a:cubicBezTo>
                    <a:pt x="104" y="446"/>
                    <a:pt x="180" y="352"/>
                    <a:pt x="180" y="240"/>
                  </a:cubicBezTo>
                  <a:cubicBezTo>
                    <a:pt x="180" y="128"/>
                    <a:pt x="104" y="34"/>
                    <a:pt x="0" y="8"/>
                  </a:cubicBezTo>
                  <a:cubicBezTo>
                    <a:pt x="19" y="3"/>
                    <a:pt x="39" y="0"/>
                    <a:pt x="60" y="0"/>
                  </a:cubicBezTo>
                  <a:cubicBezTo>
                    <a:pt x="193" y="0"/>
                    <a:pt x="300" y="107"/>
                    <a:pt x="300" y="240"/>
                  </a:cubicBezTo>
                  <a:close/>
                  <a:moveTo>
                    <a:pt x="300" y="240"/>
                  </a:moveTo>
                  <a:cubicBezTo>
                    <a:pt x="300" y="240"/>
                    <a:pt x="300" y="240"/>
                    <a:pt x="300" y="240"/>
                  </a:cubicBezTo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7">
              <a:extLst>
                <a:ext uri="{FF2B5EF4-FFF2-40B4-BE49-F238E27FC236}">
                  <a16:creationId xmlns="" xmlns:a16="http://schemas.microsoft.com/office/drawing/2014/main" id="{09835A9E-99BF-4CDC-B48A-516E7F8B14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2274888"/>
              <a:ext cx="403225" cy="573088"/>
            </a:xfrm>
            <a:custGeom>
              <a:avLst/>
              <a:gdLst>
                <a:gd name="T0" fmla="*/ 540 w 540"/>
                <a:gd name="T1" fmla="*/ 480 h 768"/>
                <a:gd name="T2" fmla="*/ 526 w 540"/>
                <a:gd name="T3" fmla="*/ 597 h 768"/>
                <a:gd name="T4" fmla="*/ 60 w 540"/>
                <a:gd name="T5" fmla="*/ 768 h 768"/>
                <a:gd name="T6" fmla="*/ 0 w 540"/>
                <a:gd name="T7" fmla="*/ 766 h 768"/>
                <a:gd name="T8" fmla="*/ 406 w 540"/>
                <a:gd name="T9" fmla="*/ 597 h 768"/>
                <a:gd name="T10" fmla="*/ 420 w 540"/>
                <a:gd name="T11" fmla="*/ 480 h 768"/>
                <a:gd name="T12" fmla="*/ 0 w 540"/>
                <a:gd name="T13" fmla="*/ 4 h 768"/>
                <a:gd name="T14" fmla="*/ 53 w 540"/>
                <a:gd name="T15" fmla="*/ 0 h 768"/>
                <a:gd name="T16" fmla="*/ 60 w 540"/>
                <a:gd name="T17" fmla="*/ 0 h 768"/>
                <a:gd name="T18" fmla="*/ 67 w 540"/>
                <a:gd name="T19" fmla="*/ 0 h 768"/>
                <a:gd name="T20" fmla="*/ 540 w 540"/>
                <a:gd name="T21" fmla="*/ 480 h 768"/>
                <a:gd name="T22" fmla="*/ 540 w 540"/>
                <a:gd name="T23" fmla="*/ 480 h 768"/>
                <a:gd name="T24" fmla="*/ 540 w 540"/>
                <a:gd name="T25" fmla="*/ 48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0" h="768">
                  <a:moveTo>
                    <a:pt x="540" y="480"/>
                  </a:moveTo>
                  <a:cubicBezTo>
                    <a:pt x="540" y="520"/>
                    <a:pt x="535" y="560"/>
                    <a:pt x="526" y="597"/>
                  </a:cubicBezTo>
                  <a:cubicBezTo>
                    <a:pt x="400" y="704"/>
                    <a:pt x="238" y="768"/>
                    <a:pt x="60" y="768"/>
                  </a:cubicBezTo>
                  <a:cubicBezTo>
                    <a:pt x="40" y="768"/>
                    <a:pt x="20" y="767"/>
                    <a:pt x="0" y="766"/>
                  </a:cubicBezTo>
                  <a:cubicBezTo>
                    <a:pt x="154" y="753"/>
                    <a:pt x="294" y="692"/>
                    <a:pt x="406" y="597"/>
                  </a:cubicBezTo>
                  <a:cubicBezTo>
                    <a:pt x="415" y="560"/>
                    <a:pt x="420" y="520"/>
                    <a:pt x="420" y="480"/>
                  </a:cubicBezTo>
                  <a:cubicBezTo>
                    <a:pt x="420" y="235"/>
                    <a:pt x="237" y="33"/>
                    <a:pt x="0" y="4"/>
                  </a:cubicBezTo>
                  <a:cubicBezTo>
                    <a:pt x="18" y="2"/>
                    <a:pt x="35" y="0"/>
                    <a:pt x="53" y="0"/>
                  </a:cubicBezTo>
                  <a:cubicBezTo>
                    <a:pt x="56" y="0"/>
                    <a:pt x="58" y="0"/>
                    <a:pt x="60" y="0"/>
                  </a:cubicBezTo>
                  <a:cubicBezTo>
                    <a:pt x="62" y="0"/>
                    <a:pt x="65" y="0"/>
                    <a:pt x="67" y="0"/>
                  </a:cubicBezTo>
                  <a:cubicBezTo>
                    <a:pt x="329" y="4"/>
                    <a:pt x="540" y="217"/>
                    <a:pt x="540" y="480"/>
                  </a:cubicBezTo>
                  <a:close/>
                  <a:moveTo>
                    <a:pt x="540" y="480"/>
                  </a:moveTo>
                  <a:cubicBezTo>
                    <a:pt x="540" y="480"/>
                    <a:pt x="540" y="480"/>
                    <a:pt x="540" y="480"/>
                  </a:cubicBezTo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8">
              <a:extLst>
                <a:ext uri="{FF2B5EF4-FFF2-40B4-BE49-F238E27FC236}">
                  <a16:creationId xmlns="" xmlns:a16="http://schemas.microsoft.com/office/drawing/2014/main" id="{D1663CEE-63F3-4695-AAB7-5D6D69FF45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2913" y="1738313"/>
              <a:ext cx="1146175" cy="1146175"/>
            </a:xfrm>
            <a:custGeom>
              <a:avLst/>
              <a:gdLst>
                <a:gd name="T0" fmla="*/ 1311 w 1536"/>
                <a:gd name="T1" fmla="*/ 225 h 1536"/>
                <a:gd name="T2" fmla="*/ 768 w 1536"/>
                <a:gd name="T3" fmla="*/ 0 h 1536"/>
                <a:gd name="T4" fmla="*/ 225 w 1536"/>
                <a:gd name="T5" fmla="*/ 225 h 1536"/>
                <a:gd name="T6" fmla="*/ 0 w 1536"/>
                <a:gd name="T7" fmla="*/ 768 h 1536"/>
                <a:gd name="T8" fmla="*/ 181 w 1536"/>
                <a:gd name="T9" fmla="*/ 1263 h 1536"/>
                <a:gd name="T10" fmla="*/ 270 w 1536"/>
                <a:gd name="T11" fmla="*/ 1353 h 1536"/>
                <a:gd name="T12" fmla="*/ 270 w 1536"/>
                <a:gd name="T13" fmla="*/ 1353 h 1536"/>
                <a:gd name="T14" fmla="*/ 272 w 1536"/>
                <a:gd name="T15" fmla="*/ 1354 h 1536"/>
                <a:gd name="T16" fmla="*/ 768 w 1536"/>
                <a:gd name="T17" fmla="*/ 1536 h 1536"/>
                <a:gd name="T18" fmla="*/ 1265 w 1536"/>
                <a:gd name="T19" fmla="*/ 1354 h 1536"/>
                <a:gd name="T20" fmla="*/ 1355 w 1536"/>
                <a:gd name="T21" fmla="*/ 1263 h 1536"/>
                <a:gd name="T22" fmla="*/ 1536 w 1536"/>
                <a:gd name="T23" fmla="*/ 768 h 1536"/>
                <a:gd name="T24" fmla="*/ 1311 w 1536"/>
                <a:gd name="T25" fmla="*/ 225 h 1536"/>
                <a:gd name="T26" fmla="*/ 346 w 1536"/>
                <a:gd name="T27" fmla="*/ 1291 h 1536"/>
                <a:gd name="T28" fmla="*/ 336 w 1536"/>
                <a:gd name="T29" fmla="*/ 1200 h 1536"/>
                <a:gd name="T30" fmla="*/ 762 w 1536"/>
                <a:gd name="T31" fmla="*/ 768 h 1536"/>
                <a:gd name="T32" fmla="*/ 768 w 1536"/>
                <a:gd name="T33" fmla="*/ 768 h 1536"/>
                <a:gd name="T34" fmla="*/ 774 w 1536"/>
                <a:gd name="T35" fmla="*/ 768 h 1536"/>
                <a:gd name="T36" fmla="*/ 1200 w 1536"/>
                <a:gd name="T37" fmla="*/ 1200 h 1536"/>
                <a:gd name="T38" fmla="*/ 1191 w 1536"/>
                <a:gd name="T39" fmla="*/ 1291 h 1536"/>
                <a:gd name="T40" fmla="*/ 768 w 1536"/>
                <a:gd name="T41" fmla="*/ 1440 h 1536"/>
                <a:gd name="T42" fmla="*/ 346 w 1536"/>
                <a:gd name="T43" fmla="*/ 1291 h 1536"/>
                <a:gd name="T44" fmla="*/ 768 w 1536"/>
                <a:gd name="T45" fmla="*/ 672 h 1536"/>
                <a:gd name="T46" fmla="*/ 576 w 1536"/>
                <a:gd name="T47" fmla="*/ 480 h 1536"/>
                <a:gd name="T48" fmla="*/ 768 w 1536"/>
                <a:gd name="T49" fmla="*/ 288 h 1536"/>
                <a:gd name="T50" fmla="*/ 960 w 1536"/>
                <a:gd name="T51" fmla="*/ 480 h 1536"/>
                <a:gd name="T52" fmla="*/ 768 w 1536"/>
                <a:gd name="T53" fmla="*/ 672 h 1536"/>
                <a:gd name="T54" fmla="*/ 1296 w 1536"/>
                <a:gd name="T55" fmla="*/ 1184 h 1536"/>
                <a:gd name="T56" fmla="*/ 1144 w 1536"/>
                <a:gd name="T57" fmla="*/ 829 h 1536"/>
                <a:gd name="T58" fmla="*/ 949 w 1536"/>
                <a:gd name="T59" fmla="*/ 704 h 1536"/>
                <a:gd name="T60" fmla="*/ 1056 w 1536"/>
                <a:gd name="T61" fmla="*/ 480 h 1536"/>
                <a:gd name="T62" fmla="*/ 768 w 1536"/>
                <a:gd name="T63" fmla="*/ 192 h 1536"/>
                <a:gd name="T64" fmla="*/ 480 w 1536"/>
                <a:gd name="T65" fmla="*/ 480 h 1536"/>
                <a:gd name="T66" fmla="*/ 587 w 1536"/>
                <a:gd name="T67" fmla="*/ 704 h 1536"/>
                <a:gd name="T68" fmla="*/ 392 w 1536"/>
                <a:gd name="T69" fmla="*/ 829 h 1536"/>
                <a:gd name="T70" fmla="*/ 240 w 1536"/>
                <a:gd name="T71" fmla="*/ 1184 h 1536"/>
                <a:gd name="T72" fmla="*/ 96 w 1536"/>
                <a:gd name="T73" fmla="*/ 768 h 1536"/>
                <a:gd name="T74" fmla="*/ 768 w 1536"/>
                <a:gd name="T75" fmla="*/ 96 h 1536"/>
                <a:gd name="T76" fmla="*/ 1440 w 1536"/>
                <a:gd name="T77" fmla="*/ 768 h 1536"/>
                <a:gd name="T78" fmla="*/ 1296 w 1536"/>
                <a:gd name="T79" fmla="*/ 1184 h 1536"/>
                <a:gd name="T80" fmla="*/ 1296 w 1536"/>
                <a:gd name="T81" fmla="*/ 1184 h 1536"/>
                <a:gd name="T82" fmla="*/ 1296 w 1536"/>
                <a:gd name="T83" fmla="*/ 1184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36" h="1536">
                  <a:moveTo>
                    <a:pt x="1311" y="225"/>
                  </a:moveTo>
                  <a:cubicBezTo>
                    <a:pt x="1166" y="80"/>
                    <a:pt x="973" y="0"/>
                    <a:pt x="768" y="0"/>
                  </a:cubicBezTo>
                  <a:cubicBezTo>
                    <a:pt x="563" y="0"/>
                    <a:pt x="370" y="80"/>
                    <a:pt x="225" y="225"/>
                  </a:cubicBezTo>
                  <a:cubicBezTo>
                    <a:pt x="80" y="370"/>
                    <a:pt x="0" y="563"/>
                    <a:pt x="0" y="768"/>
                  </a:cubicBezTo>
                  <a:cubicBezTo>
                    <a:pt x="0" y="949"/>
                    <a:pt x="64" y="1125"/>
                    <a:pt x="181" y="1263"/>
                  </a:cubicBezTo>
                  <a:cubicBezTo>
                    <a:pt x="208" y="1295"/>
                    <a:pt x="238" y="1326"/>
                    <a:pt x="270" y="1353"/>
                  </a:cubicBezTo>
                  <a:cubicBezTo>
                    <a:pt x="270" y="1353"/>
                    <a:pt x="270" y="1353"/>
                    <a:pt x="270" y="1353"/>
                  </a:cubicBezTo>
                  <a:cubicBezTo>
                    <a:pt x="271" y="1353"/>
                    <a:pt x="271" y="1354"/>
                    <a:pt x="272" y="1354"/>
                  </a:cubicBezTo>
                  <a:cubicBezTo>
                    <a:pt x="410" y="1471"/>
                    <a:pt x="586" y="1536"/>
                    <a:pt x="768" y="1536"/>
                  </a:cubicBezTo>
                  <a:cubicBezTo>
                    <a:pt x="950" y="1536"/>
                    <a:pt x="1126" y="1471"/>
                    <a:pt x="1265" y="1354"/>
                  </a:cubicBezTo>
                  <a:cubicBezTo>
                    <a:pt x="1297" y="1326"/>
                    <a:pt x="1328" y="1296"/>
                    <a:pt x="1355" y="1263"/>
                  </a:cubicBezTo>
                  <a:cubicBezTo>
                    <a:pt x="1472" y="1125"/>
                    <a:pt x="1536" y="949"/>
                    <a:pt x="1536" y="768"/>
                  </a:cubicBezTo>
                  <a:cubicBezTo>
                    <a:pt x="1536" y="563"/>
                    <a:pt x="1456" y="370"/>
                    <a:pt x="1311" y="225"/>
                  </a:cubicBezTo>
                  <a:close/>
                  <a:moveTo>
                    <a:pt x="346" y="1291"/>
                  </a:moveTo>
                  <a:cubicBezTo>
                    <a:pt x="339" y="1261"/>
                    <a:pt x="336" y="1231"/>
                    <a:pt x="336" y="1200"/>
                  </a:cubicBezTo>
                  <a:cubicBezTo>
                    <a:pt x="336" y="965"/>
                    <a:pt x="527" y="771"/>
                    <a:pt x="762" y="768"/>
                  </a:cubicBezTo>
                  <a:cubicBezTo>
                    <a:pt x="768" y="768"/>
                    <a:pt x="768" y="768"/>
                    <a:pt x="768" y="768"/>
                  </a:cubicBezTo>
                  <a:cubicBezTo>
                    <a:pt x="774" y="768"/>
                    <a:pt x="774" y="768"/>
                    <a:pt x="774" y="768"/>
                  </a:cubicBezTo>
                  <a:cubicBezTo>
                    <a:pt x="1009" y="771"/>
                    <a:pt x="1200" y="965"/>
                    <a:pt x="1200" y="1200"/>
                  </a:cubicBezTo>
                  <a:cubicBezTo>
                    <a:pt x="1200" y="1231"/>
                    <a:pt x="1197" y="1261"/>
                    <a:pt x="1191" y="1291"/>
                  </a:cubicBezTo>
                  <a:cubicBezTo>
                    <a:pt x="1071" y="1387"/>
                    <a:pt x="922" y="1440"/>
                    <a:pt x="768" y="1440"/>
                  </a:cubicBezTo>
                  <a:cubicBezTo>
                    <a:pt x="614" y="1440"/>
                    <a:pt x="465" y="1387"/>
                    <a:pt x="346" y="1291"/>
                  </a:cubicBezTo>
                  <a:close/>
                  <a:moveTo>
                    <a:pt x="768" y="672"/>
                  </a:moveTo>
                  <a:cubicBezTo>
                    <a:pt x="662" y="672"/>
                    <a:pt x="576" y="586"/>
                    <a:pt x="576" y="480"/>
                  </a:cubicBezTo>
                  <a:cubicBezTo>
                    <a:pt x="576" y="374"/>
                    <a:pt x="662" y="288"/>
                    <a:pt x="768" y="288"/>
                  </a:cubicBezTo>
                  <a:cubicBezTo>
                    <a:pt x="874" y="288"/>
                    <a:pt x="960" y="374"/>
                    <a:pt x="960" y="480"/>
                  </a:cubicBezTo>
                  <a:cubicBezTo>
                    <a:pt x="960" y="586"/>
                    <a:pt x="874" y="672"/>
                    <a:pt x="768" y="672"/>
                  </a:cubicBezTo>
                  <a:close/>
                  <a:moveTo>
                    <a:pt x="1296" y="1184"/>
                  </a:moveTo>
                  <a:cubicBezTo>
                    <a:pt x="1292" y="1050"/>
                    <a:pt x="1238" y="925"/>
                    <a:pt x="1144" y="829"/>
                  </a:cubicBezTo>
                  <a:cubicBezTo>
                    <a:pt x="1088" y="773"/>
                    <a:pt x="1022" y="730"/>
                    <a:pt x="949" y="704"/>
                  </a:cubicBezTo>
                  <a:cubicBezTo>
                    <a:pt x="1014" y="651"/>
                    <a:pt x="1056" y="570"/>
                    <a:pt x="1056" y="480"/>
                  </a:cubicBezTo>
                  <a:cubicBezTo>
                    <a:pt x="1056" y="321"/>
                    <a:pt x="927" y="192"/>
                    <a:pt x="768" y="192"/>
                  </a:cubicBezTo>
                  <a:cubicBezTo>
                    <a:pt x="609" y="192"/>
                    <a:pt x="480" y="321"/>
                    <a:pt x="480" y="480"/>
                  </a:cubicBezTo>
                  <a:cubicBezTo>
                    <a:pt x="480" y="570"/>
                    <a:pt x="522" y="651"/>
                    <a:pt x="587" y="704"/>
                  </a:cubicBezTo>
                  <a:cubicBezTo>
                    <a:pt x="515" y="730"/>
                    <a:pt x="448" y="773"/>
                    <a:pt x="392" y="829"/>
                  </a:cubicBezTo>
                  <a:cubicBezTo>
                    <a:pt x="298" y="925"/>
                    <a:pt x="244" y="1050"/>
                    <a:pt x="240" y="1184"/>
                  </a:cubicBezTo>
                  <a:cubicBezTo>
                    <a:pt x="147" y="1066"/>
                    <a:pt x="96" y="919"/>
                    <a:pt x="96" y="768"/>
                  </a:cubicBezTo>
                  <a:cubicBezTo>
                    <a:pt x="96" y="397"/>
                    <a:pt x="398" y="96"/>
                    <a:pt x="768" y="96"/>
                  </a:cubicBezTo>
                  <a:cubicBezTo>
                    <a:pt x="1139" y="96"/>
                    <a:pt x="1440" y="397"/>
                    <a:pt x="1440" y="768"/>
                  </a:cubicBezTo>
                  <a:cubicBezTo>
                    <a:pt x="1440" y="919"/>
                    <a:pt x="1389" y="1066"/>
                    <a:pt x="1296" y="1184"/>
                  </a:cubicBezTo>
                  <a:close/>
                  <a:moveTo>
                    <a:pt x="1296" y="1184"/>
                  </a:moveTo>
                  <a:cubicBezTo>
                    <a:pt x="1296" y="1184"/>
                    <a:pt x="1296" y="1184"/>
                    <a:pt x="1296" y="118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Freeform 19">
            <a:extLst>
              <a:ext uri="{FF2B5EF4-FFF2-40B4-BE49-F238E27FC236}">
                <a16:creationId xmlns="" xmlns:a16="http://schemas.microsoft.com/office/drawing/2014/main" id="{FE26F7B7-F7CF-477F-9D35-5D3C8B06E4BE}"/>
              </a:ext>
            </a:extLst>
          </p:cNvPr>
          <p:cNvSpPr>
            <a:spLocks/>
          </p:cNvSpPr>
          <p:nvPr userDrawn="1"/>
        </p:nvSpPr>
        <p:spPr bwMode="auto">
          <a:xfrm>
            <a:off x="11152247" y="6366766"/>
            <a:ext cx="324398" cy="323143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38A9E2AB-EC4F-4746-9DD1-4E099186359D}"/>
              </a:ext>
            </a:extLst>
          </p:cNvPr>
          <p:cNvGrpSpPr/>
          <p:nvPr userDrawn="1"/>
        </p:nvGrpSpPr>
        <p:grpSpPr>
          <a:xfrm>
            <a:off x="10732954" y="6365930"/>
            <a:ext cx="320636" cy="323979"/>
            <a:chOff x="3890963" y="4289425"/>
            <a:chExt cx="1217613" cy="1230313"/>
          </a:xfrm>
          <a:solidFill>
            <a:schemeClr val="bg1">
              <a:lumMod val="75000"/>
            </a:schemeClr>
          </a:solidFill>
        </p:grpSpPr>
        <p:sp>
          <p:nvSpPr>
            <p:cNvPr id="41" name="Freeform 12">
              <a:extLst>
                <a:ext uri="{FF2B5EF4-FFF2-40B4-BE49-F238E27FC236}">
                  <a16:creationId xmlns="" xmlns:a16="http://schemas.microsoft.com/office/drawing/2014/main" id="{3BFA0551-8643-48B6-8065-5BB28AA94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90963" y="4289425"/>
              <a:ext cx="1217613" cy="1230313"/>
            </a:xfrm>
            <a:custGeom>
              <a:avLst/>
              <a:gdLst>
                <a:gd name="T0" fmla="*/ 162 w 323"/>
                <a:gd name="T1" fmla="*/ 0 h 324"/>
                <a:gd name="T2" fmla="*/ 47 w 323"/>
                <a:gd name="T3" fmla="*/ 48 h 324"/>
                <a:gd name="T4" fmla="*/ 0 w 323"/>
                <a:gd name="T5" fmla="*/ 162 h 324"/>
                <a:gd name="T6" fmla="*/ 162 w 323"/>
                <a:gd name="T7" fmla="*/ 324 h 324"/>
                <a:gd name="T8" fmla="*/ 323 w 323"/>
                <a:gd name="T9" fmla="*/ 162 h 324"/>
                <a:gd name="T10" fmla="*/ 276 w 323"/>
                <a:gd name="T11" fmla="*/ 48 h 324"/>
                <a:gd name="T12" fmla="*/ 162 w 323"/>
                <a:gd name="T13" fmla="*/ 0 h 324"/>
                <a:gd name="T14" fmla="*/ 162 w 323"/>
                <a:gd name="T15" fmla="*/ 320 h 324"/>
                <a:gd name="T16" fmla="*/ 4 w 323"/>
                <a:gd name="T17" fmla="*/ 162 h 324"/>
                <a:gd name="T18" fmla="*/ 162 w 323"/>
                <a:gd name="T19" fmla="*/ 4 h 324"/>
                <a:gd name="T20" fmla="*/ 320 w 323"/>
                <a:gd name="T21" fmla="*/ 162 h 324"/>
                <a:gd name="T22" fmla="*/ 162 w 323"/>
                <a:gd name="T23" fmla="*/ 32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3" h="324">
                  <a:moveTo>
                    <a:pt x="162" y="0"/>
                  </a:moveTo>
                  <a:cubicBezTo>
                    <a:pt x="119" y="0"/>
                    <a:pt x="78" y="17"/>
                    <a:pt x="47" y="48"/>
                  </a:cubicBezTo>
                  <a:cubicBezTo>
                    <a:pt x="17" y="78"/>
                    <a:pt x="0" y="119"/>
                    <a:pt x="0" y="162"/>
                  </a:cubicBezTo>
                  <a:cubicBezTo>
                    <a:pt x="0" y="251"/>
                    <a:pt x="73" y="324"/>
                    <a:pt x="162" y="324"/>
                  </a:cubicBezTo>
                  <a:cubicBezTo>
                    <a:pt x="251" y="324"/>
                    <a:pt x="323" y="251"/>
                    <a:pt x="323" y="162"/>
                  </a:cubicBezTo>
                  <a:cubicBezTo>
                    <a:pt x="323" y="119"/>
                    <a:pt x="307" y="78"/>
                    <a:pt x="276" y="48"/>
                  </a:cubicBezTo>
                  <a:cubicBezTo>
                    <a:pt x="246" y="17"/>
                    <a:pt x="205" y="0"/>
                    <a:pt x="162" y="0"/>
                  </a:cubicBezTo>
                  <a:close/>
                  <a:moveTo>
                    <a:pt x="162" y="320"/>
                  </a:moveTo>
                  <a:cubicBezTo>
                    <a:pt x="75" y="320"/>
                    <a:pt x="4" y="249"/>
                    <a:pt x="4" y="162"/>
                  </a:cubicBezTo>
                  <a:cubicBezTo>
                    <a:pt x="4" y="75"/>
                    <a:pt x="75" y="4"/>
                    <a:pt x="162" y="4"/>
                  </a:cubicBezTo>
                  <a:cubicBezTo>
                    <a:pt x="249" y="4"/>
                    <a:pt x="320" y="75"/>
                    <a:pt x="320" y="162"/>
                  </a:cubicBezTo>
                  <a:cubicBezTo>
                    <a:pt x="320" y="249"/>
                    <a:pt x="249" y="320"/>
                    <a:pt x="162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="" xmlns:a16="http://schemas.microsoft.com/office/drawing/2014/main" id="{D71A10F0-61FD-4C53-84B7-2DA899B447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56088" y="4581525"/>
              <a:ext cx="487363" cy="644525"/>
            </a:xfrm>
            <a:custGeom>
              <a:avLst/>
              <a:gdLst>
                <a:gd name="T0" fmla="*/ 116 w 129"/>
                <a:gd name="T1" fmla="*/ 170 h 170"/>
                <a:gd name="T2" fmla="*/ 103 w 129"/>
                <a:gd name="T3" fmla="*/ 165 h 170"/>
                <a:gd name="T4" fmla="*/ 10 w 129"/>
                <a:gd name="T5" fmla="*/ 102 h 170"/>
                <a:gd name="T6" fmla="*/ 0 w 129"/>
                <a:gd name="T7" fmla="*/ 85 h 170"/>
                <a:gd name="T8" fmla="*/ 10 w 129"/>
                <a:gd name="T9" fmla="*/ 68 h 170"/>
                <a:gd name="T10" fmla="*/ 103 w 129"/>
                <a:gd name="T11" fmla="*/ 4 h 170"/>
                <a:gd name="T12" fmla="*/ 116 w 129"/>
                <a:gd name="T13" fmla="*/ 0 h 170"/>
                <a:gd name="T14" fmla="*/ 129 w 129"/>
                <a:gd name="T15" fmla="*/ 17 h 170"/>
                <a:gd name="T16" fmla="*/ 129 w 129"/>
                <a:gd name="T17" fmla="*/ 153 h 170"/>
                <a:gd name="T18" fmla="*/ 116 w 129"/>
                <a:gd name="T19" fmla="*/ 170 h 170"/>
                <a:gd name="T20" fmla="*/ 116 w 129"/>
                <a:gd name="T21" fmla="*/ 4 h 170"/>
                <a:gd name="T22" fmla="*/ 105 w 129"/>
                <a:gd name="T23" fmla="*/ 8 h 170"/>
                <a:gd name="T24" fmla="*/ 13 w 129"/>
                <a:gd name="T25" fmla="*/ 71 h 170"/>
                <a:gd name="T26" fmla="*/ 4 w 129"/>
                <a:gd name="T27" fmla="*/ 85 h 170"/>
                <a:gd name="T28" fmla="*/ 13 w 129"/>
                <a:gd name="T29" fmla="*/ 98 h 170"/>
                <a:gd name="T30" fmla="*/ 105 w 129"/>
                <a:gd name="T31" fmla="*/ 162 h 170"/>
                <a:gd name="T32" fmla="*/ 116 w 129"/>
                <a:gd name="T33" fmla="*/ 166 h 170"/>
                <a:gd name="T34" fmla="*/ 125 w 129"/>
                <a:gd name="T35" fmla="*/ 153 h 170"/>
                <a:gd name="T36" fmla="*/ 125 w 129"/>
                <a:gd name="T37" fmla="*/ 17 h 170"/>
                <a:gd name="T38" fmla="*/ 116 w 129"/>
                <a:gd name="T39" fmla="*/ 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170">
                  <a:moveTo>
                    <a:pt x="116" y="170"/>
                  </a:moveTo>
                  <a:cubicBezTo>
                    <a:pt x="112" y="170"/>
                    <a:pt x="107" y="169"/>
                    <a:pt x="103" y="165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4" y="98"/>
                    <a:pt x="0" y="92"/>
                    <a:pt x="0" y="85"/>
                  </a:cubicBezTo>
                  <a:cubicBezTo>
                    <a:pt x="0" y="78"/>
                    <a:pt x="4" y="72"/>
                    <a:pt x="10" y="68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7" y="1"/>
                    <a:pt x="112" y="0"/>
                    <a:pt x="116" y="0"/>
                  </a:cubicBezTo>
                  <a:cubicBezTo>
                    <a:pt x="124" y="0"/>
                    <a:pt x="129" y="6"/>
                    <a:pt x="129" y="17"/>
                  </a:cubicBezTo>
                  <a:cubicBezTo>
                    <a:pt x="129" y="153"/>
                    <a:pt x="129" y="153"/>
                    <a:pt x="129" y="153"/>
                  </a:cubicBezTo>
                  <a:cubicBezTo>
                    <a:pt x="129" y="164"/>
                    <a:pt x="124" y="170"/>
                    <a:pt x="116" y="170"/>
                  </a:cubicBezTo>
                  <a:close/>
                  <a:moveTo>
                    <a:pt x="116" y="4"/>
                  </a:moveTo>
                  <a:cubicBezTo>
                    <a:pt x="113" y="4"/>
                    <a:pt x="109" y="5"/>
                    <a:pt x="105" y="8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7" y="75"/>
                    <a:pt x="4" y="80"/>
                    <a:pt x="4" y="85"/>
                  </a:cubicBezTo>
                  <a:cubicBezTo>
                    <a:pt x="4" y="90"/>
                    <a:pt x="7" y="95"/>
                    <a:pt x="13" y="98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9" y="164"/>
                    <a:pt x="113" y="166"/>
                    <a:pt x="116" y="166"/>
                  </a:cubicBezTo>
                  <a:cubicBezTo>
                    <a:pt x="124" y="166"/>
                    <a:pt x="125" y="157"/>
                    <a:pt x="125" y="153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13"/>
                    <a:pt x="124" y="4"/>
                    <a:pt x="1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CA496792-57A2-4A9F-8E77-D1BF60732FFA}"/>
              </a:ext>
            </a:extLst>
          </p:cNvPr>
          <p:cNvGrpSpPr/>
          <p:nvPr userDrawn="1"/>
        </p:nvGrpSpPr>
        <p:grpSpPr>
          <a:xfrm>
            <a:off x="11571539" y="6365930"/>
            <a:ext cx="321890" cy="323979"/>
            <a:chOff x="7075488" y="4289425"/>
            <a:chExt cx="1222375" cy="1230313"/>
          </a:xfrm>
          <a:solidFill>
            <a:schemeClr val="bg1">
              <a:lumMod val="75000"/>
            </a:schemeClr>
          </a:solidFill>
        </p:grpSpPr>
        <p:sp>
          <p:nvSpPr>
            <p:cNvPr id="44" name="Freeform 14">
              <a:extLst>
                <a:ext uri="{FF2B5EF4-FFF2-40B4-BE49-F238E27FC236}">
                  <a16:creationId xmlns="" xmlns:a16="http://schemas.microsoft.com/office/drawing/2014/main" id="{4999099F-94F3-4BA7-9700-18BC65B7FA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75488" y="4289425"/>
              <a:ext cx="1222375" cy="1230313"/>
            </a:xfrm>
            <a:custGeom>
              <a:avLst/>
              <a:gdLst>
                <a:gd name="T0" fmla="*/ 162 w 324"/>
                <a:gd name="T1" fmla="*/ 324 h 324"/>
                <a:gd name="T2" fmla="*/ 276 w 324"/>
                <a:gd name="T3" fmla="*/ 276 h 324"/>
                <a:gd name="T4" fmla="*/ 324 w 324"/>
                <a:gd name="T5" fmla="*/ 162 h 324"/>
                <a:gd name="T6" fmla="*/ 162 w 324"/>
                <a:gd name="T7" fmla="*/ 0 h 324"/>
                <a:gd name="T8" fmla="*/ 0 w 324"/>
                <a:gd name="T9" fmla="*/ 162 h 324"/>
                <a:gd name="T10" fmla="*/ 48 w 324"/>
                <a:gd name="T11" fmla="*/ 276 h 324"/>
                <a:gd name="T12" fmla="*/ 162 w 324"/>
                <a:gd name="T13" fmla="*/ 324 h 324"/>
                <a:gd name="T14" fmla="*/ 162 w 324"/>
                <a:gd name="T15" fmla="*/ 4 h 324"/>
                <a:gd name="T16" fmla="*/ 320 w 324"/>
                <a:gd name="T17" fmla="*/ 162 h 324"/>
                <a:gd name="T18" fmla="*/ 162 w 324"/>
                <a:gd name="T19" fmla="*/ 320 h 324"/>
                <a:gd name="T20" fmla="*/ 4 w 324"/>
                <a:gd name="T21" fmla="*/ 162 h 324"/>
                <a:gd name="T22" fmla="*/ 162 w 324"/>
                <a:gd name="T23" fmla="*/ 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4" h="324">
                  <a:moveTo>
                    <a:pt x="162" y="324"/>
                  </a:moveTo>
                  <a:cubicBezTo>
                    <a:pt x="205" y="324"/>
                    <a:pt x="246" y="307"/>
                    <a:pt x="276" y="276"/>
                  </a:cubicBezTo>
                  <a:cubicBezTo>
                    <a:pt x="307" y="246"/>
                    <a:pt x="324" y="205"/>
                    <a:pt x="324" y="162"/>
                  </a:cubicBezTo>
                  <a:cubicBezTo>
                    <a:pt x="324" y="73"/>
                    <a:pt x="251" y="0"/>
                    <a:pt x="162" y="0"/>
                  </a:cubicBezTo>
                  <a:cubicBezTo>
                    <a:pt x="73" y="0"/>
                    <a:pt x="0" y="73"/>
                    <a:pt x="0" y="162"/>
                  </a:cubicBezTo>
                  <a:cubicBezTo>
                    <a:pt x="0" y="205"/>
                    <a:pt x="17" y="246"/>
                    <a:pt x="48" y="276"/>
                  </a:cubicBezTo>
                  <a:cubicBezTo>
                    <a:pt x="78" y="307"/>
                    <a:pt x="119" y="324"/>
                    <a:pt x="162" y="324"/>
                  </a:cubicBezTo>
                  <a:close/>
                  <a:moveTo>
                    <a:pt x="162" y="4"/>
                  </a:moveTo>
                  <a:cubicBezTo>
                    <a:pt x="249" y="4"/>
                    <a:pt x="320" y="75"/>
                    <a:pt x="320" y="162"/>
                  </a:cubicBezTo>
                  <a:cubicBezTo>
                    <a:pt x="320" y="249"/>
                    <a:pt x="249" y="320"/>
                    <a:pt x="162" y="320"/>
                  </a:cubicBezTo>
                  <a:cubicBezTo>
                    <a:pt x="75" y="320"/>
                    <a:pt x="4" y="249"/>
                    <a:pt x="4" y="162"/>
                  </a:cubicBezTo>
                  <a:cubicBezTo>
                    <a:pt x="4" y="75"/>
                    <a:pt x="75" y="4"/>
                    <a:pt x="16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5">
              <a:extLst>
                <a:ext uri="{FF2B5EF4-FFF2-40B4-BE49-F238E27FC236}">
                  <a16:creationId xmlns="" xmlns:a16="http://schemas.microsoft.com/office/drawing/2014/main" id="{335D2FDB-3E3A-4C82-97DA-9FD5FB7C43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40613" y="4581525"/>
              <a:ext cx="492125" cy="644525"/>
            </a:xfrm>
            <a:custGeom>
              <a:avLst/>
              <a:gdLst>
                <a:gd name="T0" fmla="*/ 14 w 130"/>
                <a:gd name="T1" fmla="*/ 0 h 170"/>
                <a:gd name="T2" fmla="*/ 27 w 130"/>
                <a:gd name="T3" fmla="*/ 4 h 170"/>
                <a:gd name="T4" fmla="*/ 120 w 130"/>
                <a:gd name="T5" fmla="*/ 68 h 170"/>
                <a:gd name="T6" fmla="*/ 130 w 130"/>
                <a:gd name="T7" fmla="*/ 85 h 170"/>
                <a:gd name="T8" fmla="*/ 120 w 130"/>
                <a:gd name="T9" fmla="*/ 102 h 170"/>
                <a:gd name="T10" fmla="*/ 27 w 130"/>
                <a:gd name="T11" fmla="*/ 165 h 170"/>
                <a:gd name="T12" fmla="*/ 14 w 130"/>
                <a:gd name="T13" fmla="*/ 170 h 170"/>
                <a:gd name="T14" fmla="*/ 0 w 130"/>
                <a:gd name="T15" fmla="*/ 153 h 170"/>
                <a:gd name="T16" fmla="*/ 0 w 130"/>
                <a:gd name="T17" fmla="*/ 17 h 170"/>
                <a:gd name="T18" fmla="*/ 14 w 130"/>
                <a:gd name="T19" fmla="*/ 0 h 170"/>
                <a:gd name="T20" fmla="*/ 14 w 130"/>
                <a:gd name="T21" fmla="*/ 166 h 170"/>
                <a:gd name="T22" fmla="*/ 25 w 130"/>
                <a:gd name="T23" fmla="*/ 162 h 170"/>
                <a:gd name="T24" fmla="*/ 117 w 130"/>
                <a:gd name="T25" fmla="*/ 99 h 170"/>
                <a:gd name="T26" fmla="*/ 125 w 130"/>
                <a:gd name="T27" fmla="*/ 85 h 170"/>
                <a:gd name="T28" fmla="*/ 117 w 130"/>
                <a:gd name="T29" fmla="*/ 71 h 170"/>
                <a:gd name="T30" fmla="*/ 25 w 130"/>
                <a:gd name="T31" fmla="*/ 8 h 170"/>
                <a:gd name="T32" fmla="*/ 14 w 130"/>
                <a:gd name="T33" fmla="*/ 4 h 170"/>
                <a:gd name="T34" fmla="*/ 5 w 130"/>
                <a:gd name="T35" fmla="*/ 17 h 170"/>
                <a:gd name="T36" fmla="*/ 5 w 130"/>
                <a:gd name="T37" fmla="*/ 153 h 170"/>
                <a:gd name="T38" fmla="*/ 14 w 130"/>
                <a:gd name="T39" fmla="*/ 16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0">
                  <a:moveTo>
                    <a:pt x="14" y="0"/>
                  </a:moveTo>
                  <a:cubicBezTo>
                    <a:pt x="18" y="0"/>
                    <a:pt x="22" y="1"/>
                    <a:pt x="27" y="4"/>
                  </a:cubicBezTo>
                  <a:cubicBezTo>
                    <a:pt x="120" y="68"/>
                    <a:pt x="120" y="68"/>
                    <a:pt x="120" y="68"/>
                  </a:cubicBezTo>
                  <a:cubicBezTo>
                    <a:pt x="126" y="72"/>
                    <a:pt x="130" y="78"/>
                    <a:pt x="130" y="85"/>
                  </a:cubicBezTo>
                  <a:cubicBezTo>
                    <a:pt x="130" y="92"/>
                    <a:pt x="126" y="98"/>
                    <a:pt x="120" y="102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3" y="169"/>
                    <a:pt x="18" y="170"/>
                    <a:pt x="14" y="170"/>
                  </a:cubicBezTo>
                  <a:cubicBezTo>
                    <a:pt x="6" y="170"/>
                    <a:pt x="0" y="164"/>
                    <a:pt x="0" y="15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166"/>
                  </a:moveTo>
                  <a:cubicBezTo>
                    <a:pt x="17" y="166"/>
                    <a:pt x="21" y="164"/>
                    <a:pt x="25" y="162"/>
                  </a:cubicBezTo>
                  <a:cubicBezTo>
                    <a:pt x="117" y="99"/>
                    <a:pt x="117" y="99"/>
                    <a:pt x="117" y="99"/>
                  </a:cubicBezTo>
                  <a:cubicBezTo>
                    <a:pt x="122" y="95"/>
                    <a:pt x="125" y="90"/>
                    <a:pt x="125" y="85"/>
                  </a:cubicBezTo>
                  <a:cubicBezTo>
                    <a:pt x="125" y="80"/>
                    <a:pt x="122" y="75"/>
                    <a:pt x="117" y="7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1" y="5"/>
                    <a:pt x="17" y="4"/>
                    <a:pt x="14" y="4"/>
                  </a:cubicBezTo>
                  <a:cubicBezTo>
                    <a:pt x="6" y="4"/>
                    <a:pt x="5" y="13"/>
                    <a:pt x="5" y="17"/>
                  </a:cubicBezTo>
                  <a:cubicBezTo>
                    <a:pt x="5" y="153"/>
                    <a:pt x="5" y="153"/>
                    <a:pt x="5" y="153"/>
                  </a:cubicBezTo>
                  <a:cubicBezTo>
                    <a:pt x="5" y="157"/>
                    <a:pt x="6" y="166"/>
                    <a:pt x="14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10" name="Slide Number Placeholder 2">
            <a:extLst>
              <a:ext uri="{FF2B5EF4-FFF2-40B4-BE49-F238E27FC236}">
                <a16:creationId xmlns="" xmlns:a16="http://schemas.microsoft.com/office/drawing/2014/main" id="{F2676BEE-DD25-4C1D-9F53-688D8C9028FE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27711" y="6383485"/>
            <a:ext cx="369706" cy="265069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DF774B5E-3D86-D744-9739-9A55B86C5C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="" xmlns:a16="http://schemas.microsoft.com/office/drawing/2014/main" id="{3E1F87E5-AB01-44DA-924B-33F3A221BEB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12113" y="6510069"/>
            <a:ext cx="105272" cy="104925"/>
          </a:xfrm>
          <a:custGeom>
            <a:avLst/>
            <a:gdLst>
              <a:gd name="T0" fmla="*/ 126 w 253"/>
              <a:gd name="T1" fmla="*/ 0 h 252"/>
              <a:gd name="T2" fmla="*/ 0 w 253"/>
              <a:gd name="T3" fmla="*/ 126 h 252"/>
              <a:gd name="T4" fmla="*/ 126 w 253"/>
              <a:gd name="T5" fmla="*/ 252 h 252"/>
              <a:gd name="T6" fmla="*/ 253 w 253"/>
              <a:gd name="T7" fmla="*/ 126 h 252"/>
              <a:gd name="T8" fmla="*/ 126 w 253"/>
              <a:gd name="T9" fmla="*/ 0 h 252"/>
              <a:gd name="T10" fmla="*/ 204 w 253"/>
              <a:gd name="T11" fmla="*/ 65 h 252"/>
              <a:gd name="T12" fmla="*/ 225 w 253"/>
              <a:gd name="T13" fmla="*/ 122 h 252"/>
              <a:gd name="T14" fmla="*/ 184 w 253"/>
              <a:gd name="T15" fmla="*/ 117 h 252"/>
              <a:gd name="T16" fmla="*/ 184 w 253"/>
              <a:gd name="T17" fmla="*/ 117 h 252"/>
              <a:gd name="T18" fmla="*/ 156 w 253"/>
              <a:gd name="T19" fmla="*/ 120 h 252"/>
              <a:gd name="T20" fmla="*/ 149 w 253"/>
              <a:gd name="T21" fmla="*/ 104 h 252"/>
              <a:gd name="T22" fmla="*/ 204 w 253"/>
              <a:gd name="T23" fmla="*/ 65 h 252"/>
              <a:gd name="T24" fmla="*/ 126 w 253"/>
              <a:gd name="T25" fmla="*/ 28 h 252"/>
              <a:gd name="T26" fmla="*/ 188 w 253"/>
              <a:gd name="T27" fmla="*/ 49 h 252"/>
              <a:gd name="T28" fmla="*/ 139 w 253"/>
              <a:gd name="T29" fmla="*/ 84 h 252"/>
              <a:gd name="T30" fmla="*/ 105 w 253"/>
              <a:gd name="T31" fmla="*/ 30 h 252"/>
              <a:gd name="T32" fmla="*/ 126 w 253"/>
              <a:gd name="T33" fmla="*/ 28 h 252"/>
              <a:gd name="T34" fmla="*/ 83 w 253"/>
              <a:gd name="T35" fmla="*/ 38 h 252"/>
              <a:gd name="T36" fmla="*/ 118 w 253"/>
              <a:gd name="T37" fmla="*/ 92 h 252"/>
              <a:gd name="T38" fmla="*/ 40 w 253"/>
              <a:gd name="T39" fmla="*/ 103 h 252"/>
              <a:gd name="T40" fmla="*/ 39 w 253"/>
              <a:gd name="T41" fmla="*/ 103 h 252"/>
              <a:gd name="T42" fmla="*/ 39 w 253"/>
              <a:gd name="T43" fmla="*/ 103 h 252"/>
              <a:gd name="T44" fmla="*/ 31 w 253"/>
              <a:gd name="T45" fmla="*/ 102 h 252"/>
              <a:gd name="T46" fmla="*/ 83 w 253"/>
              <a:gd name="T47" fmla="*/ 38 h 252"/>
              <a:gd name="T48" fmla="*/ 28 w 253"/>
              <a:gd name="T49" fmla="*/ 126 h 252"/>
              <a:gd name="T50" fmla="*/ 28 w 253"/>
              <a:gd name="T51" fmla="*/ 125 h 252"/>
              <a:gd name="T52" fmla="*/ 39 w 253"/>
              <a:gd name="T53" fmla="*/ 125 h 252"/>
              <a:gd name="T54" fmla="*/ 39 w 253"/>
              <a:gd name="T55" fmla="*/ 125 h 252"/>
              <a:gd name="T56" fmla="*/ 128 w 253"/>
              <a:gd name="T57" fmla="*/ 112 h 252"/>
              <a:gd name="T58" fmla="*/ 134 w 253"/>
              <a:gd name="T59" fmla="*/ 125 h 252"/>
              <a:gd name="T60" fmla="*/ 78 w 253"/>
              <a:gd name="T61" fmla="*/ 158 h 252"/>
              <a:gd name="T62" fmla="*/ 51 w 253"/>
              <a:gd name="T63" fmla="*/ 190 h 252"/>
              <a:gd name="T64" fmla="*/ 28 w 253"/>
              <a:gd name="T65" fmla="*/ 126 h 252"/>
              <a:gd name="T66" fmla="*/ 126 w 253"/>
              <a:gd name="T67" fmla="*/ 225 h 252"/>
              <a:gd name="T68" fmla="*/ 68 w 253"/>
              <a:gd name="T69" fmla="*/ 205 h 252"/>
              <a:gd name="T70" fmla="*/ 91 w 253"/>
              <a:gd name="T71" fmla="*/ 177 h 252"/>
              <a:gd name="T72" fmla="*/ 142 w 253"/>
              <a:gd name="T73" fmla="*/ 146 h 252"/>
              <a:gd name="T74" fmla="*/ 161 w 253"/>
              <a:gd name="T75" fmla="*/ 218 h 252"/>
              <a:gd name="T76" fmla="*/ 126 w 253"/>
              <a:gd name="T77" fmla="*/ 225 h 252"/>
              <a:gd name="T78" fmla="*/ 182 w 253"/>
              <a:gd name="T79" fmla="*/ 207 h 252"/>
              <a:gd name="T80" fmla="*/ 164 w 253"/>
              <a:gd name="T81" fmla="*/ 141 h 252"/>
              <a:gd name="T82" fmla="*/ 184 w 253"/>
              <a:gd name="T83" fmla="*/ 140 h 252"/>
              <a:gd name="T84" fmla="*/ 184 w 253"/>
              <a:gd name="T85" fmla="*/ 140 h 252"/>
              <a:gd name="T86" fmla="*/ 223 w 253"/>
              <a:gd name="T87" fmla="*/ 144 h 252"/>
              <a:gd name="T88" fmla="*/ 182 w 253"/>
              <a:gd name="T89" fmla="*/ 207 h 252"/>
              <a:gd name="T90" fmla="*/ 182 w 253"/>
              <a:gd name="T91" fmla="*/ 207 h 252"/>
              <a:gd name="T92" fmla="*/ 182 w 253"/>
              <a:gd name="T93" fmla="*/ 207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53" h="252">
                <a:moveTo>
                  <a:pt x="126" y="0"/>
                </a:moveTo>
                <a:cubicBezTo>
                  <a:pt x="57" y="0"/>
                  <a:pt x="0" y="57"/>
                  <a:pt x="0" y="126"/>
                </a:cubicBezTo>
                <a:cubicBezTo>
                  <a:pt x="0" y="196"/>
                  <a:pt x="57" y="252"/>
                  <a:pt x="126" y="252"/>
                </a:cubicBezTo>
                <a:cubicBezTo>
                  <a:pt x="196" y="252"/>
                  <a:pt x="253" y="196"/>
                  <a:pt x="253" y="126"/>
                </a:cubicBezTo>
                <a:cubicBezTo>
                  <a:pt x="253" y="57"/>
                  <a:pt x="196" y="0"/>
                  <a:pt x="126" y="0"/>
                </a:cubicBezTo>
                <a:close/>
                <a:moveTo>
                  <a:pt x="204" y="65"/>
                </a:moveTo>
                <a:cubicBezTo>
                  <a:pt x="216" y="81"/>
                  <a:pt x="224" y="100"/>
                  <a:pt x="225" y="122"/>
                </a:cubicBezTo>
                <a:cubicBezTo>
                  <a:pt x="210" y="119"/>
                  <a:pt x="197" y="117"/>
                  <a:pt x="184" y="117"/>
                </a:cubicBezTo>
                <a:cubicBezTo>
                  <a:pt x="184" y="117"/>
                  <a:pt x="184" y="117"/>
                  <a:pt x="184" y="117"/>
                </a:cubicBezTo>
                <a:cubicBezTo>
                  <a:pt x="174" y="117"/>
                  <a:pt x="165" y="118"/>
                  <a:pt x="156" y="120"/>
                </a:cubicBezTo>
                <a:cubicBezTo>
                  <a:pt x="154" y="114"/>
                  <a:pt x="152" y="109"/>
                  <a:pt x="149" y="104"/>
                </a:cubicBezTo>
                <a:cubicBezTo>
                  <a:pt x="169" y="96"/>
                  <a:pt x="188" y="83"/>
                  <a:pt x="204" y="65"/>
                </a:cubicBezTo>
                <a:close/>
                <a:moveTo>
                  <a:pt x="126" y="28"/>
                </a:moveTo>
                <a:cubicBezTo>
                  <a:pt x="150" y="28"/>
                  <a:pt x="171" y="36"/>
                  <a:pt x="188" y="49"/>
                </a:cubicBezTo>
                <a:cubicBezTo>
                  <a:pt x="175" y="65"/>
                  <a:pt x="158" y="76"/>
                  <a:pt x="139" y="84"/>
                </a:cubicBezTo>
                <a:cubicBezTo>
                  <a:pt x="127" y="59"/>
                  <a:pt x="114" y="41"/>
                  <a:pt x="105" y="30"/>
                </a:cubicBezTo>
                <a:cubicBezTo>
                  <a:pt x="112" y="29"/>
                  <a:pt x="119" y="28"/>
                  <a:pt x="126" y="28"/>
                </a:cubicBezTo>
                <a:close/>
                <a:moveTo>
                  <a:pt x="83" y="38"/>
                </a:moveTo>
                <a:cubicBezTo>
                  <a:pt x="90" y="46"/>
                  <a:pt x="103" y="64"/>
                  <a:pt x="118" y="92"/>
                </a:cubicBezTo>
                <a:cubicBezTo>
                  <a:pt x="88" y="100"/>
                  <a:pt x="58" y="103"/>
                  <a:pt x="40" y="103"/>
                </a:cubicBezTo>
                <a:cubicBezTo>
                  <a:pt x="40" y="103"/>
                  <a:pt x="39" y="103"/>
                  <a:pt x="39" y="103"/>
                </a:cubicBezTo>
                <a:cubicBezTo>
                  <a:pt x="39" y="103"/>
                  <a:pt x="39" y="103"/>
                  <a:pt x="39" y="103"/>
                </a:cubicBezTo>
                <a:cubicBezTo>
                  <a:pt x="36" y="103"/>
                  <a:pt x="33" y="102"/>
                  <a:pt x="31" y="102"/>
                </a:cubicBezTo>
                <a:cubicBezTo>
                  <a:pt x="38" y="74"/>
                  <a:pt x="57" y="51"/>
                  <a:pt x="83" y="38"/>
                </a:cubicBezTo>
                <a:close/>
                <a:moveTo>
                  <a:pt x="28" y="126"/>
                </a:moveTo>
                <a:cubicBezTo>
                  <a:pt x="28" y="126"/>
                  <a:pt x="28" y="125"/>
                  <a:pt x="28" y="125"/>
                </a:cubicBezTo>
                <a:cubicBezTo>
                  <a:pt x="31" y="125"/>
                  <a:pt x="34" y="125"/>
                  <a:pt x="39" y="125"/>
                </a:cubicBezTo>
                <a:cubicBezTo>
                  <a:pt x="39" y="125"/>
                  <a:pt x="39" y="125"/>
                  <a:pt x="39" y="125"/>
                </a:cubicBezTo>
                <a:cubicBezTo>
                  <a:pt x="59" y="125"/>
                  <a:pt x="93" y="123"/>
                  <a:pt x="128" y="112"/>
                </a:cubicBezTo>
                <a:cubicBezTo>
                  <a:pt x="130" y="116"/>
                  <a:pt x="132" y="121"/>
                  <a:pt x="134" y="125"/>
                </a:cubicBezTo>
                <a:cubicBezTo>
                  <a:pt x="110" y="133"/>
                  <a:pt x="92" y="145"/>
                  <a:pt x="78" y="158"/>
                </a:cubicBezTo>
                <a:cubicBezTo>
                  <a:pt x="65" y="170"/>
                  <a:pt x="56" y="182"/>
                  <a:pt x="51" y="190"/>
                </a:cubicBezTo>
                <a:cubicBezTo>
                  <a:pt x="37" y="172"/>
                  <a:pt x="28" y="150"/>
                  <a:pt x="28" y="126"/>
                </a:cubicBezTo>
                <a:close/>
                <a:moveTo>
                  <a:pt x="126" y="225"/>
                </a:moveTo>
                <a:cubicBezTo>
                  <a:pt x="104" y="225"/>
                  <a:pt x="84" y="217"/>
                  <a:pt x="68" y="205"/>
                </a:cubicBezTo>
                <a:cubicBezTo>
                  <a:pt x="71" y="200"/>
                  <a:pt x="79" y="189"/>
                  <a:pt x="91" y="177"/>
                </a:cubicBezTo>
                <a:cubicBezTo>
                  <a:pt x="103" y="165"/>
                  <a:pt x="120" y="153"/>
                  <a:pt x="142" y="146"/>
                </a:cubicBezTo>
                <a:cubicBezTo>
                  <a:pt x="149" y="167"/>
                  <a:pt x="156" y="191"/>
                  <a:pt x="161" y="218"/>
                </a:cubicBezTo>
                <a:cubicBezTo>
                  <a:pt x="150" y="222"/>
                  <a:pt x="139" y="225"/>
                  <a:pt x="126" y="225"/>
                </a:cubicBezTo>
                <a:close/>
                <a:moveTo>
                  <a:pt x="182" y="207"/>
                </a:moveTo>
                <a:cubicBezTo>
                  <a:pt x="177" y="183"/>
                  <a:pt x="171" y="161"/>
                  <a:pt x="164" y="141"/>
                </a:cubicBezTo>
                <a:cubicBezTo>
                  <a:pt x="170" y="140"/>
                  <a:pt x="177" y="140"/>
                  <a:pt x="184" y="140"/>
                </a:cubicBezTo>
                <a:cubicBezTo>
                  <a:pt x="184" y="140"/>
                  <a:pt x="184" y="140"/>
                  <a:pt x="184" y="140"/>
                </a:cubicBezTo>
                <a:cubicBezTo>
                  <a:pt x="196" y="140"/>
                  <a:pt x="209" y="141"/>
                  <a:pt x="223" y="144"/>
                </a:cubicBezTo>
                <a:cubicBezTo>
                  <a:pt x="218" y="170"/>
                  <a:pt x="203" y="193"/>
                  <a:pt x="182" y="207"/>
                </a:cubicBezTo>
                <a:close/>
                <a:moveTo>
                  <a:pt x="182" y="207"/>
                </a:moveTo>
                <a:cubicBezTo>
                  <a:pt x="182" y="207"/>
                  <a:pt x="182" y="207"/>
                  <a:pt x="182" y="207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89CD130C-C11E-47E6-8448-ADBAAC0517C5}"/>
              </a:ext>
            </a:extLst>
          </p:cNvPr>
          <p:cNvCxnSpPr/>
          <p:nvPr userDrawn="1"/>
        </p:nvCxnSpPr>
        <p:spPr>
          <a:xfrm>
            <a:off x="2593966" y="6457656"/>
            <a:ext cx="0" cy="16037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283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="" xmlns:a16="http://schemas.microsoft.com/office/drawing/2014/main" id="{1ABF284A-553B-4C18-B995-1DD77294DE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12390" y="1647092"/>
            <a:ext cx="1633389" cy="2596806"/>
          </a:xfrm>
          <a:custGeom>
            <a:avLst/>
            <a:gdLst>
              <a:gd name="connsiteX0" fmla="*/ 0 w 1633389"/>
              <a:gd name="connsiteY0" fmla="*/ 0 h 2596806"/>
              <a:gd name="connsiteX1" fmla="*/ 1633389 w 1633389"/>
              <a:gd name="connsiteY1" fmla="*/ 0 h 2596806"/>
              <a:gd name="connsiteX2" fmla="*/ 1633389 w 1633389"/>
              <a:gd name="connsiteY2" fmla="*/ 2596806 h 2596806"/>
              <a:gd name="connsiteX3" fmla="*/ 0 w 1633389"/>
              <a:gd name="connsiteY3" fmla="*/ 2596806 h 259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3389" h="2596806">
                <a:moveTo>
                  <a:pt x="0" y="0"/>
                </a:moveTo>
                <a:lnTo>
                  <a:pt x="1633389" y="0"/>
                </a:lnTo>
                <a:lnTo>
                  <a:pt x="1633389" y="2596806"/>
                </a:lnTo>
                <a:lnTo>
                  <a:pt x="0" y="25968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="" xmlns:a16="http://schemas.microsoft.com/office/drawing/2014/main" id="{4604AC99-F961-4D37-B181-915E12F72A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647092"/>
            <a:ext cx="4398488" cy="2596806"/>
          </a:xfrm>
          <a:custGeom>
            <a:avLst/>
            <a:gdLst>
              <a:gd name="connsiteX0" fmla="*/ 0 w 4398488"/>
              <a:gd name="connsiteY0" fmla="*/ 0 h 2596806"/>
              <a:gd name="connsiteX1" fmla="*/ 4398488 w 4398488"/>
              <a:gd name="connsiteY1" fmla="*/ 0 h 2596806"/>
              <a:gd name="connsiteX2" fmla="*/ 4398488 w 4398488"/>
              <a:gd name="connsiteY2" fmla="*/ 2596806 h 2596806"/>
              <a:gd name="connsiteX3" fmla="*/ 0 w 4398488"/>
              <a:gd name="connsiteY3" fmla="*/ 2596806 h 259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8488" h="2596806">
                <a:moveTo>
                  <a:pt x="0" y="0"/>
                </a:moveTo>
                <a:lnTo>
                  <a:pt x="4398488" y="0"/>
                </a:lnTo>
                <a:lnTo>
                  <a:pt x="4398488" y="2596806"/>
                </a:lnTo>
                <a:lnTo>
                  <a:pt x="0" y="25968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D2D5626-3CE7-4791-A866-E1490ED5F284}"/>
              </a:ext>
            </a:extLst>
          </p:cNvPr>
          <p:cNvSpPr txBox="1"/>
          <p:nvPr userDrawn="1"/>
        </p:nvSpPr>
        <p:spPr>
          <a:xfrm>
            <a:off x="805946" y="6321981"/>
            <a:ext cx="1790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spc="-100" baseline="0" dirty="0">
                <a:solidFill>
                  <a:schemeClr val="accent3"/>
                </a:solidFill>
                <a:effectLst/>
                <a:latin typeface="+mj-lt"/>
              </a:rPr>
              <a:t>JOB</a:t>
            </a:r>
            <a:r>
              <a:rPr lang="en-US" sz="2000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</a:t>
            </a:r>
            <a:r>
              <a:rPr lang="en-US" sz="2000" b="1" spc="-100" baseline="0" dirty="0">
                <a:solidFill>
                  <a:schemeClr val="accent1"/>
                </a:solidFill>
                <a:effectLst/>
                <a:latin typeface="+mn-lt"/>
              </a:rPr>
              <a:t>Interview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EDF7F0D-0CDD-425B-BD62-B5665F8991E6}"/>
              </a:ext>
            </a:extLst>
          </p:cNvPr>
          <p:cNvSpPr txBox="1"/>
          <p:nvPr userDrawn="1"/>
        </p:nvSpPr>
        <p:spPr>
          <a:xfrm>
            <a:off x="2581817" y="6407810"/>
            <a:ext cx="1608551" cy="2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chemeClr val="accent1"/>
                </a:solidFill>
                <a:effectLst/>
              </a:rPr>
              <a:t>PowerPoint Template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3C0C43C-0440-4E9D-B6BF-988DF6DD6299}"/>
              </a:ext>
            </a:extLst>
          </p:cNvPr>
          <p:cNvGrpSpPr/>
          <p:nvPr userDrawn="1"/>
        </p:nvGrpSpPr>
        <p:grpSpPr>
          <a:xfrm>
            <a:off x="4230033" y="6416135"/>
            <a:ext cx="1831737" cy="261610"/>
            <a:chOff x="4838144" y="6403752"/>
            <a:chExt cx="1831737" cy="26161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9655E41A-B80E-4782-8CE1-A4D8862331E8}"/>
                </a:ext>
              </a:extLst>
            </p:cNvPr>
            <p:cNvSpPr/>
            <p:nvPr userDrawn="1"/>
          </p:nvSpPr>
          <p:spPr>
            <a:xfrm>
              <a:off x="4838144" y="6438231"/>
              <a:ext cx="1790402" cy="2165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2FCEB8D-BAD9-4F8F-9503-F888C6895AD9}"/>
                </a:ext>
              </a:extLst>
            </p:cNvPr>
            <p:cNvSpPr txBox="1"/>
            <p:nvPr userDrawn="1"/>
          </p:nvSpPr>
          <p:spPr>
            <a:xfrm>
              <a:off x="4980098" y="6403752"/>
              <a:ext cx="16897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>
                  <a:solidFill>
                    <a:schemeClr val="bg1">
                      <a:lumMod val="65000"/>
                    </a:schemeClr>
                  </a:solidFill>
                </a:rPr>
                <a:t>www.examplesite.com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22F4BF0F-4FFC-4613-8D3B-24524C749A06}"/>
              </a:ext>
            </a:extLst>
          </p:cNvPr>
          <p:cNvGrpSpPr/>
          <p:nvPr userDrawn="1"/>
        </p:nvGrpSpPr>
        <p:grpSpPr>
          <a:xfrm>
            <a:off x="502214" y="6380863"/>
            <a:ext cx="309046" cy="309046"/>
            <a:chOff x="5522913" y="1738313"/>
            <a:chExt cx="1146175" cy="1146175"/>
          </a:xfrm>
        </p:grpSpPr>
        <p:sp>
          <p:nvSpPr>
            <p:cNvPr id="31" name="Freeform 22">
              <a:extLst>
                <a:ext uri="{FF2B5EF4-FFF2-40B4-BE49-F238E27FC236}">
                  <a16:creationId xmlns="" xmlns:a16="http://schemas.microsoft.com/office/drawing/2014/main" id="{FB9CB0D9-9774-4815-BBE0-003FBB4CAD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7838" y="1773238"/>
              <a:ext cx="1074738" cy="947738"/>
            </a:xfrm>
            <a:custGeom>
              <a:avLst/>
              <a:gdLst>
                <a:gd name="T0" fmla="*/ 720 w 1440"/>
                <a:gd name="T1" fmla="*/ 0 h 1269"/>
                <a:gd name="T2" fmla="*/ 0 w 1440"/>
                <a:gd name="T3" fmla="*/ 720 h 1269"/>
                <a:gd name="T4" fmla="*/ 170 w 1440"/>
                <a:gd name="T5" fmla="*/ 1184 h 1269"/>
                <a:gd name="T6" fmla="*/ 255 w 1440"/>
                <a:gd name="T7" fmla="*/ 1269 h 1269"/>
                <a:gd name="T8" fmla="*/ 240 w 1440"/>
                <a:gd name="T9" fmla="*/ 1152 h 1269"/>
                <a:gd name="T10" fmla="*/ 713 w 1440"/>
                <a:gd name="T11" fmla="*/ 672 h 1269"/>
                <a:gd name="T12" fmla="*/ 720 w 1440"/>
                <a:gd name="T13" fmla="*/ 672 h 1269"/>
                <a:gd name="T14" fmla="*/ 480 w 1440"/>
                <a:gd name="T15" fmla="*/ 432 h 1269"/>
                <a:gd name="T16" fmla="*/ 720 w 1440"/>
                <a:gd name="T17" fmla="*/ 192 h 1269"/>
                <a:gd name="T18" fmla="*/ 960 w 1440"/>
                <a:gd name="T19" fmla="*/ 432 h 1269"/>
                <a:gd name="T20" fmla="*/ 720 w 1440"/>
                <a:gd name="T21" fmla="*/ 672 h 1269"/>
                <a:gd name="T22" fmla="*/ 727 w 1440"/>
                <a:gd name="T23" fmla="*/ 672 h 1269"/>
                <a:gd name="T24" fmla="*/ 1200 w 1440"/>
                <a:gd name="T25" fmla="*/ 1152 h 1269"/>
                <a:gd name="T26" fmla="*/ 1186 w 1440"/>
                <a:gd name="T27" fmla="*/ 1269 h 1269"/>
                <a:gd name="T28" fmla="*/ 1271 w 1440"/>
                <a:gd name="T29" fmla="*/ 1184 h 1269"/>
                <a:gd name="T30" fmla="*/ 1440 w 1440"/>
                <a:gd name="T31" fmla="*/ 720 h 1269"/>
                <a:gd name="T32" fmla="*/ 720 w 1440"/>
                <a:gd name="T33" fmla="*/ 0 h 1269"/>
                <a:gd name="T34" fmla="*/ 720 w 1440"/>
                <a:gd name="T35" fmla="*/ 0 h 1269"/>
                <a:gd name="T36" fmla="*/ 720 w 1440"/>
                <a:gd name="T37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40" h="1269">
                  <a:moveTo>
                    <a:pt x="720" y="0"/>
                  </a:moveTo>
                  <a:cubicBezTo>
                    <a:pt x="322" y="0"/>
                    <a:pt x="0" y="322"/>
                    <a:pt x="0" y="720"/>
                  </a:cubicBezTo>
                  <a:cubicBezTo>
                    <a:pt x="0" y="897"/>
                    <a:pt x="64" y="1059"/>
                    <a:pt x="170" y="1184"/>
                  </a:cubicBezTo>
                  <a:cubicBezTo>
                    <a:pt x="195" y="1215"/>
                    <a:pt x="224" y="1243"/>
                    <a:pt x="255" y="1269"/>
                  </a:cubicBezTo>
                  <a:cubicBezTo>
                    <a:pt x="245" y="1232"/>
                    <a:pt x="240" y="1192"/>
                    <a:pt x="240" y="1152"/>
                  </a:cubicBezTo>
                  <a:cubicBezTo>
                    <a:pt x="240" y="889"/>
                    <a:pt x="451" y="676"/>
                    <a:pt x="713" y="672"/>
                  </a:cubicBezTo>
                  <a:cubicBezTo>
                    <a:pt x="716" y="672"/>
                    <a:pt x="718" y="672"/>
                    <a:pt x="720" y="672"/>
                  </a:cubicBezTo>
                  <a:cubicBezTo>
                    <a:pt x="588" y="672"/>
                    <a:pt x="480" y="565"/>
                    <a:pt x="480" y="432"/>
                  </a:cubicBezTo>
                  <a:cubicBezTo>
                    <a:pt x="480" y="299"/>
                    <a:pt x="588" y="192"/>
                    <a:pt x="720" y="192"/>
                  </a:cubicBezTo>
                  <a:cubicBezTo>
                    <a:pt x="853" y="192"/>
                    <a:pt x="960" y="299"/>
                    <a:pt x="960" y="432"/>
                  </a:cubicBezTo>
                  <a:cubicBezTo>
                    <a:pt x="960" y="565"/>
                    <a:pt x="853" y="672"/>
                    <a:pt x="720" y="672"/>
                  </a:cubicBezTo>
                  <a:cubicBezTo>
                    <a:pt x="722" y="672"/>
                    <a:pt x="725" y="672"/>
                    <a:pt x="727" y="672"/>
                  </a:cubicBezTo>
                  <a:cubicBezTo>
                    <a:pt x="989" y="676"/>
                    <a:pt x="1200" y="889"/>
                    <a:pt x="1200" y="1152"/>
                  </a:cubicBezTo>
                  <a:cubicBezTo>
                    <a:pt x="1200" y="1192"/>
                    <a:pt x="1195" y="1232"/>
                    <a:pt x="1186" y="1269"/>
                  </a:cubicBezTo>
                  <a:cubicBezTo>
                    <a:pt x="1216" y="1243"/>
                    <a:pt x="1245" y="1215"/>
                    <a:pt x="1271" y="1184"/>
                  </a:cubicBezTo>
                  <a:cubicBezTo>
                    <a:pt x="1376" y="1059"/>
                    <a:pt x="1440" y="897"/>
                    <a:pt x="1440" y="720"/>
                  </a:cubicBezTo>
                  <a:cubicBezTo>
                    <a:pt x="1440" y="322"/>
                    <a:pt x="1118" y="0"/>
                    <a:pt x="720" y="0"/>
                  </a:cubicBezTo>
                  <a:close/>
                  <a:moveTo>
                    <a:pt x="720" y="0"/>
                  </a:moveTo>
                  <a:cubicBezTo>
                    <a:pt x="720" y="0"/>
                    <a:pt x="720" y="0"/>
                    <a:pt x="720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="" xmlns:a16="http://schemas.microsoft.com/office/drawing/2014/main" id="{3B954CC0-377C-4402-8381-33AE0C0ED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773238"/>
              <a:ext cx="582613" cy="947738"/>
            </a:xfrm>
            <a:custGeom>
              <a:avLst/>
              <a:gdLst>
                <a:gd name="T0" fmla="*/ 60 w 780"/>
                <a:gd name="T1" fmla="*/ 0 h 1269"/>
                <a:gd name="T2" fmla="*/ 0 w 780"/>
                <a:gd name="T3" fmla="*/ 2 h 1269"/>
                <a:gd name="T4" fmla="*/ 660 w 780"/>
                <a:gd name="T5" fmla="*/ 720 h 1269"/>
                <a:gd name="T6" fmla="*/ 539 w 780"/>
                <a:gd name="T7" fmla="*/ 1120 h 1269"/>
                <a:gd name="T8" fmla="*/ 540 w 780"/>
                <a:gd name="T9" fmla="*/ 1152 h 1269"/>
                <a:gd name="T10" fmla="*/ 526 w 780"/>
                <a:gd name="T11" fmla="*/ 1269 h 1269"/>
                <a:gd name="T12" fmla="*/ 611 w 780"/>
                <a:gd name="T13" fmla="*/ 1184 h 1269"/>
                <a:gd name="T14" fmla="*/ 780 w 780"/>
                <a:gd name="T15" fmla="*/ 720 h 1269"/>
                <a:gd name="T16" fmla="*/ 60 w 780"/>
                <a:gd name="T17" fmla="*/ 0 h 1269"/>
                <a:gd name="T18" fmla="*/ 60 w 780"/>
                <a:gd name="T19" fmla="*/ 0 h 1269"/>
                <a:gd name="T20" fmla="*/ 60 w 780"/>
                <a:gd name="T21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0" h="1269">
                  <a:moveTo>
                    <a:pt x="60" y="0"/>
                  </a:moveTo>
                  <a:cubicBezTo>
                    <a:pt x="40" y="0"/>
                    <a:pt x="20" y="1"/>
                    <a:pt x="0" y="2"/>
                  </a:cubicBezTo>
                  <a:cubicBezTo>
                    <a:pt x="370" y="33"/>
                    <a:pt x="660" y="343"/>
                    <a:pt x="660" y="720"/>
                  </a:cubicBezTo>
                  <a:cubicBezTo>
                    <a:pt x="660" y="868"/>
                    <a:pt x="616" y="1005"/>
                    <a:pt x="539" y="1120"/>
                  </a:cubicBezTo>
                  <a:cubicBezTo>
                    <a:pt x="540" y="1130"/>
                    <a:pt x="540" y="1141"/>
                    <a:pt x="540" y="1152"/>
                  </a:cubicBezTo>
                  <a:cubicBezTo>
                    <a:pt x="540" y="1192"/>
                    <a:pt x="535" y="1232"/>
                    <a:pt x="526" y="1269"/>
                  </a:cubicBezTo>
                  <a:cubicBezTo>
                    <a:pt x="556" y="1243"/>
                    <a:pt x="585" y="1215"/>
                    <a:pt x="611" y="1184"/>
                  </a:cubicBezTo>
                  <a:cubicBezTo>
                    <a:pt x="716" y="1059"/>
                    <a:pt x="780" y="897"/>
                    <a:pt x="780" y="720"/>
                  </a:cubicBezTo>
                  <a:cubicBezTo>
                    <a:pt x="780" y="322"/>
                    <a:pt x="458" y="0"/>
                    <a:pt x="60" y="0"/>
                  </a:cubicBezTo>
                  <a:close/>
                  <a:moveTo>
                    <a:pt x="60" y="0"/>
                  </a:moveTo>
                  <a:cubicBezTo>
                    <a:pt x="60" y="0"/>
                    <a:pt x="60" y="0"/>
                    <a:pt x="60" y="0"/>
                  </a:cubicBezTo>
                </a:path>
              </a:pathLst>
            </a:custGeom>
            <a:solidFill>
              <a:srgbClr val="CE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="" xmlns:a16="http://schemas.microsoft.com/office/drawing/2014/main" id="{F3CF5E0A-3944-487C-90E7-6DF616DB3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6613" y="1916113"/>
              <a:ext cx="357188" cy="358775"/>
            </a:xfrm>
            <a:custGeom>
              <a:avLst/>
              <a:gdLst>
                <a:gd name="T0" fmla="*/ 480 w 480"/>
                <a:gd name="T1" fmla="*/ 240 h 480"/>
                <a:gd name="T2" fmla="*/ 240 w 480"/>
                <a:gd name="T3" fmla="*/ 480 h 480"/>
                <a:gd name="T4" fmla="*/ 0 w 480"/>
                <a:gd name="T5" fmla="*/ 240 h 480"/>
                <a:gd name="T6" fmla="*/ 240 w 480"/>
                <a:gd name="T7" fmla="*/ 0 h 480"/>
                <a:gd name="T8" fmla="*/ 410 w 480"/>
                <a:gd name="T9" fmla="*/ 70 h 480"/>
                <a:gd name="T10" fmla="*/ 480 w 480"/>
                <a:gd name="T11" fmla="*/ 240 h 480"/>
                <a:gd name="T12" fmla="*/ 480 w 480"/>
                <a:gd name="T13" fmla="*/ 240 h 480"/>
                <a:gd name="T14" fmla="*/ 480 w 480"/>
                <a:gd name="T15" fmla="*/ 24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480">
                  <a:moveTo>
                    <a:pt x="480" y="240"/>
                  </a:moveTo>
                  <a:cubicBezTo>
                    <a:pt x="480" y="373"/>
                    <a:pt x="373" y="480"/>
                    <a:pt x="240" y="480"/>
                  </a:cubicBezTo>
                  <a:cubicBezTo>
                    <a:pt x="108" y="480"/>
                    <a:pt x="0" y="373"/>
                    <a:pt x="0" y="240"/>
                  </a:cubicBezTo>
                  <a:cubicBezTo>
                    <a:pt x="0" y="107"/>
                    <a:pt x="108" y="0"/>
                    <a:pt x="240" y="0"/>
                  </a:cubicBezTo>
                  <a:cubicBezTo>
                    <a:pt x="304" y="0"/>
                    <a:pt x="365" y="25"/>
                    <a:pt x="410" y="70"/>
                  </a:cubicBezTo>
                  <a:cubicBezTo>
                    <a:pt x="455" y="115"/>
                    <a:pt x="480" y="176"/>
                    <a:pt x="480" y="240"/>
                  </a:cubicBezTo>
                  <a:close/>
                  <a:moveTo>
                    <a:pt x="480" y="240"/>
                  </a:moveTo>
                  <a:cubicBezTo>
                    <a:pt x="480" y="240"/>
                    <a:pt x="480" y="240"/>
                    <a:pt x="480" y="24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="" xmlns:a16="http://schemas.microsoft.com/office/drawing/2014/main" id="{A8B4D003-C63E-459A-BE7B-AB05A5151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7226" y="2274888"/>
              <a:ext cx="715963" cy="573088"/>
            </a:xfrm>
            <a:custGeom>
              <a:avLst/>
              <a:gdLst>
                <a:gd name="T0" fmla="*/ 960 w 960"/>
                <a:gd name="T1" fmla="*/ 480 h 768"/>
                <a:gd name="T2" fmla="*/ 946 w 960"/>
                <a:gd name="T3" fmla="*/ 597 h 768"/>
                <a:gd name="T4" fmla="*/ 480 w 960"/>
                <a:gd name="T5" fmla="*/ 768 h 768"/>
                <a:gd name="T6" fmla="*/ 15 w 960"/>
                <a:gd name="T7" fmla="*/ 597 h 768"/>
                <a:gd name="T8" fmla="*/ 0 w 960"/>
                <a:gd name="T9" fmla="*/ 480 h 768"/>
                <a:gd name="T10" fmla="*/ 473 w 960"/>
                <a:gd name="T11" fmla="*/ 0 h 768"/>
                <a:gd name="T12" fmla="*/ 480 w 960"/>
                <a:gd name="T13" fmla="*/ 0 h 768"/>
                <a:gd name="T14" fmla="*/ 487 w 960"/>
                <a:gd name="T15" fmla="*/ 0 h 768"/>
                <a:gd name="T16" fmla="*/ 960 w 960"/>
                <a:gd name="T17" fmla="*/ 480 h 768"/>
                <a:gd name="T18" fmla="*/ 960 w 960"/>
                <a:gd name="T19" fmla="*/ 480 h 768"/>
                <a:gd name="T20" fmla="*/ 960 w 960"/>
                <a:gd name="T21" fmla="*/ 48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0" h="768">
                  <a:moveTo>
                    <a:pt x="960" y="480"/>
                  </a:moveTo>
                  <a:cubicBezTo>
                    <a:pt x="960" y="520"/>
                    <a:pt x="955" y="560"/>
                    <a:pt x="946" y="597"/>
                  </a:cubicBezTo>
                  <a:cubicBezTo>
                    <a:pt x="820" y="704"/>
                    <a:pt x="658" y="768"/>
                    <a:pt x="480" y="768"/>
                  </a:cubicBezTo>
                  <a:cubicBezTo>
                    <a:pt x="303" y="768"/>
                    <a:pt x="140" y="704"/>
                    <a:pt x="15" y="597"/>
                  </a:cubicBezTo>
                  <a:cubicBezTo>
                    <a:pt x="5" y="560"/>
                    <a:pt x="0" y="520"/>
                    <a:pt x="0" y="480"/>
                  </a:cubicBezTo>
                  <a:cubicBezTo>
                    <a:pt x="0" y="217"/>
                    <a:pt x="211" y="4"/>
                    <a:pt x="473" y="0"/>
                  </a:cubicBezTo>
                  <a:cubicBezTo>
                    <a:pt x="476" y="0"/>
                    <a:pt x="478" y="0"/>
                    <a:pt x="480" y="0"/>
                  </a:cubicBezTo>
                  <a:cubicBezTo>
                    <a:pt x="482" y="0"/>
                    <a:pt x="485" y="0"/>
                    <a:pt x="487" y="0"/>
                  </a:cubicBezTo>
                  <a:cubicBezTo>
                    <a:pt x="749" y="4"/>
                    <a:pt x="960" y="217"/>
                    <a:pt x="960" y="480"/>
                  </a:cubicBezTo>
                  <a:close/>
                  <a:moveTo>
                    <a:pt x="960" y="480"/>
                  </a:moveTo>
                  <a:cubicBezTo>
                    <a:pt x="960" y="480"/>
                    <a:pt x="960" y="480"/>
                    <a:pt x="960" y="4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6">
              <a:extLst>
                <a:ext uri="{FF2B5EF4-FFF2-40B4-BE49-F238E27FC236}">
                  <a16:creationId xmlns="" xmlns:a16="http://schemas.microsoft.com/office/drawing/2014/main" id="{18FE3D97-FEC3-49B8-B102-842F259A43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916113"/>
              <a:ext cx="223838" cy="358775"/>
            </a:xfrm>
            <a:custGeom>
              <a:avLst/>
              <a:gdLst>
                <a:gd name="T0" fmla="*/ 300 w 300"/>
                <a:gd name="T1" fmla="*/ 240 h 480"/>
                <a:gd name="T2" fmla="*/ 60 w 300"/>
                <a:gd name="T3" fmla="*/ 480 h 480"/>
                <a:gd name="T4" fmla="*/ 0 w 300"/>
                <a:gd name="T5" fmla="*/ 472 h 480"/>
                <a:gd name="T6" fmla="*/ 180 w 300"/>
                <a:gd name="T7" fmla="*/ 240 h 480"/>
                <a:gd name="T8" fmla="*/ 0 w 300"/>
                <a:gd name="T9" fmla="*/ 8 h 480"/>
                <a:gd name="T10" fmla="*/ 60 w 300"/>
                <a:gd name="T11" fmla="*/ 0 h 480"/>
                <a:gd name="T12" fmla="*/ 300 w 300"/>
                <a:gd name="T13" fmla="*/ 240 h 480"/>
                <a:gd name="T14" fmla="*/ 300 w 300"/>
                <a:gd name="T15" fmla="*/ 240 h 480"/>
                <a:gd name="T16" fmla="*/ 300 w 300"/>
                <a:gd name="T17" fmla="*/ 24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480">
                  <a:moveTo>
                    <a:pt x="300" y="240"/>
                  </a:moveTo>
                  <a:cubicBezTo>
                    <a:pt x="300" y="373"/>
                    <a:pt x="193" y="480"/>
                    <a:pt x="60" y="480"/>
                  </a:cubicBezTo>
                  <a:cubicBezTo>
                    <a:pt x="39" y="480"/>
                    <a:pt x="19" y="477"/>
                    <a:pt x="0" y="472"/>
                  </a:cubicBezTo>
                  <a:cubicBezTo>
                    <a:pt x="104" y="446"/>
                    <a:pt x="180" y="352"/>
                    <a:pt x="180" y="240"/>
                  </a:cubicBezTo>
                  <a:cubicBezTo>
                    <a:pt x="180" y="128"/>
                    <a:pt x="104" y="34"/>
                    <a:pt x="0" y="8"/>
                  </a:cubicBezTo>
                  <a:cubicBezTo>
                    <a:pt x="19" y="3"/>
                    <a:pt x="39" y="0"/>
                    <a:pt x="60" y="0"/>
                  </a:cubicBezTo>
                  <a:cubicBezTo>
                    <a:pt x="193" y="0"/>
                    <a:pt x="300" y="107"/>
                    <a:pt x="300" y="240"/>
                  </a:cubicBezTo>
                  <a:close/>
                  <a:moveTo>
                    <a:pt x="300" y="240"/>
                  </a:moveTo>
                  <a:cubicBezTo>
                    <a:pt x="300" y="240"/>
                    <a:pt x="300" y="240"/>
                    <a:pt x="300" y="240"/>
                  </a:cubicBezTo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7">
              <a:extLst>
                <a:ext uri="{FF2B5EF4-FFF2-40B4-BE49-F238E27FC236}">
                  <a16:creationId xmlns="" xmlns:a16="http://schemas.microsoft.com/office/drawing/2014/main" id="{09835A9E-99BF-4CDC-B48A-516E7F8B14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2274888"/>
              <a:ext cx="403225" cy="573088"/>
            </a:xfrm>
            <a:custGeom>
              <a:avLst/>
              <a:gdLst>
                <a:gd name="T0" fmla="*/ 540 w 540"/>
                <a:gd name="T1" fmla="*/ 480 h 768"/>
                <a:gd name="T2" fmla="*/ 526 w 540"/>
                <a:gd name="T3" fmla="*/ 597 h 768"/>
                <a:gd name="T4" fmla="*/ 60 w 540"/>
                <a:gd name="T5" fmla="*/ 768 h 768"/>
                <a:gd name="T6" fmla="*/ 0 w 540"/>
                <a:gd name="T7" fmla="*/ 766 h 768"/>
                <a:gd name="T8" fmla="*/ 406 w 540"/>
                <a:gd name="T9" fmla="*/ 597 h 768"/>
                <a:gd name="T10" fmla="*/ 420 w 540"/>
                <a:gd name="T11" fmla="*/ 480 h 768"/>
                <a:gd name="T12" fmla="*/ 0 w 540"/>
                <a:gd name="T13" fmla="*/ 4 h 768"/>
                <a:gd name="T14" fmla="*/ 53 w 540"/>
                <a:gd name="T15" fmla="*/ 0 h 768"/>
                <a:gd name="T16" fmla="*/ 60 w 540"/>
                <a:gd name="T17" fmla="*/ 0 h 768"/>
                <a:gd name="T18" fmla="*/ 67 w 540"/>
                <a:gd name="T19" fmla="*/ 0 h 768"/>
                <a:gd name="T20" fmla="*/ 540 w 540"/>
                <a:gd name="T21" fmla="*/ 480 h 768"/>
                <a:gd name="T22" fmla="*/ 540 w 540"/>
                <a:gd name="T23" fmla="*/ 480 h 768"/>
                <a:gd name="T24" fmla="*/ 540 w 540"/>
                <a:gd name="T25" fmla="*/ 48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0" h="768">
                  <a:moveTo>
                    <a:pt x="540" y="480"/>
                  </a:moveTo>
                  <a:cubicBezTo>
                    <a:pt x="540" y="520"/>
                    <a:pt x="535" y="560"/>
                    <a:pt x="526" y="597"/>
                  </a:cubicBezTo>
                  <a:cubicBezTo>
                    <a:pt x="400" y="704"/>
                    <a:pt x="238" y="768"/>
                    <a:pt x="60" y="768"/>
                  </a:cubicBezTo>
                  <a:cubicBezTo>
                    <a:pt x="40" y="768"/>
                    <a:pt x="20" y="767"/>
                    <a:pt x="0" y="766"/>
                  </a:cubicBezTo>
                  <a:cubicBezTo>
                    <a:pt x="154" y="753"/>
                    <a:pt x="294" y="692"/>
                    <a:pt x="406" y="597"/>
                  </a:cubicBezTo>
                  <a:cubicBezTo>
                    <a:pt x="415" y="560"/>
                    <a:pt x="420" y="520"/>
                    <a:pt x="420" y="480"/>
                  </a:cubicBezTo>
                  <a:cubicBezTo>
                    <a:pt x="420" y="235"/>
                    <a:pt x="237" y="33"/>
                    <a:pt x="0" y="4"/>
                  </a:cubicBezTo>
                  <a:cubicBezTo>
                    <a:pt x="18" y="2"/>
                    <a:pt x="35" y="0"/>
                    <a:pt x="53" y="0"/>
                  </a:cubicBezTo>
                  <a:cubicBezTo>
                    <a:pt x="56" y="0"/>
                    <a:pt x="58" y="0"/>
                    <a:pt x="60" y="0"/>
                  </a:cubicBezTo>
                  <a:cubicBezTo>
                    <a:pt x="62" y="0"/>
                    <a:pt x="65" y="0"/>
                    <a:pt x="67" y="0"/>
                  </a:cubicBezTo>
                  <a:cubicBezTo>
                    <a:pt x="329" y="4"/>
                    <a:pt x="540" y="217"/>
                    <a:pt x="540" y="480"/>
                  </a:cubicBezTo>
                  <a:close/>
                  <a:moveTo>
                    <a:pt x="540" y="480"/>
                  </a:moveTo>
                  <a:cubicBezTo>
                    <a:pt x="540" y="480"/>
                    <a:pt x="540" y="480"/>
                    <a:pt x="540" y="480"/>
                  </a:cubicBezTo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8">
              <a:extLst>
                <a:ext uri="{FF2B5EF4-FFF2-40B4-BE49-F238E27FC236}">
                  <a16:creationId xmlns="" xmlns:a16="http://schemas.microsoft.com/office/drawing/2014/main" id="{D1663CEE-63F3-4695-AAB7-5D6D69FF45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2913" y="1738313"/>
              <a:ext cx="1146175" cy="1146175"/>
            </a:xfrm>
            <a:custGeom>
              <a:avLst/>
              <a:gdLst>
                <a:gd name="T0" fmla="*/ 1311 w 1536"/>
                <a:gd name="T1" fmla="*/ 225 h 1536"/>
                <a:gd name="T2" fmla="*/ 768 w 1536"/>
                <a:gd name="T3" fmla="*/ 0 h 1536"/>
                <a:gd name="T4" fmla="*/ 225 w 1536"/>
                <a:gd name="T5" fmla="*/ 225 h 1536"/>
                <a:gd name="T6" fmla="*/ 0 w 1536"/>
                <a:gd name="T7" fmla="*/ 768 h 1536"/>
                <a:gd name="T8" fmla="*/ 181 w 1536"/>
                <a:gd name="T9" fmla="*/ 1263 h 1536"/>
                <a:gd name="T10" fmla="*/ 270 w 1536"/>
                <a:gd name="T11" fmla="*/ 1353 h 1536"/>
                <a:gd name="T12" fmla="*/ 270 w 1536"/>
                <a:gd name="T13" fmla="*/ 1353 h 1536"/>
                <a:gd name="T14" fmla="*/ 272 w 1536"/>
                <a:gd name="T15" fmla="*/ 1354 h 1536"/>
                <a:gd name="T16" fmla="*/ 768 w 1536"/>
                <a:gd name="T17" fmla="*/ 1536 h 1536"/>
                <a:gd name="T18" fmla="*/ 1265 w 1536"/>
                <a:gd name="T19" fmla="*/ 1354 h 1536"/>
                <a:gd name="T20" fmla="*/ 1355 w 1536"/>
                <a:gd name="T21" fmla="*/ 1263 h 1536"/>
                <a:gd name="T22" fmla="*/ 1536 w 1536"/>
                <a:gd name="T23" fmla="*/ 768 h 1536"/>
                <a:gd name="T24" fmla="*/ 1311 w 1536"/>
                <a:gd name="T25" fmla="*/ 225 h 1536"/>
                <a:gd name="T26" fmla="*/ 346 w 1536"/>
                <a:gd name="T27" fmla="*/ 1291 h 1536"/>
                <a:gd name="T28" fmla="*/ 336 w 1536"/>
                <a:gd name="T29" fmla="*/ 1200 h 1536"/>
                <a:gd name="T30" fmla="*/ 762 w 1536"/>
                <a:gd name="T31" fmla="*/ 768 h 1536"/>
                <a:gd name="T32" fmla="*/ 768 w 1536"/>
                <a:gd name="T33" fmla="*/ 768 h 1536"/>
                <a:gd name="T34" fmla="*/ 774 w 1536"/>
                <a:gd name="T35" fmla="*/ 768 h 1536"/>
                <a:gd name="T36" fmla="*/ 1200 w 1536"/>
                <a:gd name="T37" fmla="*/ 1200 h 1536"/>
                <a:gd name="T38" fmla="*/ 1191 w 1536"/>
                <a:gd name="T39" fmla="*/ 1291 h 1536"/>
                <a:gd name="T40" fmla="*/ 768 w 1536"/>
                <a:gd name="T41" fmla="*/ 1440 h 1536"/>
                <a:gd name="T42" fmla="*/ 346 w 1536"/>
                <a:gd name="T43" fmla="*/ 1291 h 1536"/>
                <a:gd name="T44" fmla="*/ 768 w 1536"/>
                <a:gd name="T45" fmla="*/ 672 h 1536"/>
                <a:gd name="T46" fmla="*/ 576 w 1536"/>
                <a:gd name="T47" fmla="*/ 480 h 1536"/>
                <a:gd name="T48" fmla="*/ 768 w 1536"/>
                <a:gd name="T49" fmla="*/ 288 h 1536"/>
                <a:gd name="T50" fmla="*/ 960 w 1536"/>
                <a:gd name="T51" fmla="*/ 480 h 1536"/>
                <a:gd name="T52" fmla="*/ 768 w 1536"/>
                <a:gd name="T53" fmla="*/ 672 h 1536"/>
                <a:gd name="T54" fmla="*/ 1296 w 1536"/>
                <a:gd name="T55" fmla="*/ 1184 h 1536"/>
                <a:gd name="T56" fmla="*/ 1144 w 1536"/>
                <a:gd name="T57" fmla="*/ 829 h 1536"/>
                <a:gd name="T58" fmla="*/ 949 w 1536"/>
                <a:gd name="T59" fmla="*/ 704 h 1536"/>
                <a:gd name="T60" fmla="*/ 1056 w 1536"/>
                <a:gd name="T61" fmla="*/ 480 h 1536"/>
                <a:gd name="T62" fmla="*/ 768 w 1536"/>
                <a:gd name="T63" fmla="*/ 192 h 1536"/>
                <a:gd name="T64" fmla="*/ 480 w 1536"/>
                <a:gd name="T65" fmla="*/ 480 h 1536"/>
                <a:gd name="T66" fmla="*/ 587 w 1536"/>
                <a:gd name="T67" fmla="*/ 704 h 1536"/>
                <a:gd name="T68" fmla="*/ 392 w 1536"/>
                <a:gd name="T69" fmla="*/ 829 h 1536"/>
                <a:gd name="T70" fmla="*/ 240 w 1536"/>
                <a:gd name="T71" fmla="*/ 1184 h 1536"/>
                <a:gd name="T72" fmla="*/ 96 w 1536"/>
                <a:gd name="T73" fmla="*/ 768 h 1536"/>
                <a:gd name="T74" fmla="*/ 768 w 1536"/>
                <a:gd name="T75" fmla="*/ 96 h 1536"/>
                <a:gd name="T76" fmla="*/ 1440 w 1536"/>
                <a:gd name="T77" fmla="*/ 768 h 1536"/>
                <a:gd name="T78" fmla="*/ 1296 w 1536"/>
                <a:gd name="T79" fmla="*/ 1184 h 1536"/>
                <a:gd name="T80" fmla="*/ 1296 w 1536"/>
                <a:gd name="T81" fmla="*/ 1184 h 1536"/>
                <a:gd name="T82" fmla="*/ 1296 w 1536"/>
                <a:gd name="T83" fmla="*/ 1184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36" h="1536">
                  <a:moveTo>
                    <a:pt x="1311" y="225"/>
                  </a:moveTo>
                  <a:cubicBezTo>
                    <a:pt x="1166" y="80"/>
                    <a:pt x="973" y="0"/>
                    <a:pt x="768" y="0"/>
                  </a:cubicBezTo>
                  <a:cubicBezTo>
                    <a:pt x="563" y="0"/>
                    <a:pt x="370" y="80"/>
                    <a:pt x="225" y="225"/>
                  </a:cubicBezTo>
                  <a:cubicBezTo>
                    <a:pt x="80" y="370"/>
                    <a:pt x="0" y="563"/>
                    <a:pt x="0" y="768"/>
                  </a:cubicBezTo>
                  <a:cubicBezTo>
                    <a:pt x="0" y="949"/>
                    <a:pt x="64" y="1125"/>
                    <a:pt x="181" y="1263"/>
                  </a:cubicBezTo>
                  <a:cubicBezTo>
                    <a:pt x="208" y="1295"/>
                    <a:pt x="238" y="1326"/>
                    <a:pt x="270" y="1353"/>
                  </a:cubicBezTo>
                  <a:cubicBezTo>
                    <a:pt x="270" y="1353"/>
                    <a:pt x="270" y="1353"/>
                    <a:pt x="270" y="1353"/>
                  </a:cubicBezTo>
                  <a:cubicBezTo>
                    <a:pt x="271" y="1353"/>
                    <a:pt x="271" y="1354"/>
                    <a:pt x="272" y="1354"/>
                  </a:cubicBezTo>
                  <a:cubicBezTo>
                    <a:pt x="410" y="1471"/>
                    <a:pt x="586" y="1536"/>
                    <a:pt x="768" y="1536"/>
                  </a:cubicBezTo>
                  <a:cubicBezTo>
                    <a:pt x="950" y="1536"/>
                    <a:pt x="1126" y="1471"/>
                    <a:pt x="1265" y="1354"/>
                  </a:cubicBezTo>
                  <a:cubicBezTo>
                    <a:pt x="1297" y="1326"/>
                    <a:pt x="1328" y="1296"/>
                    <a:pt x="1355" y="1263"/>
                  </a:cubicBezTo>
                  <a:cubicBezTo>
                    <a:pt x="1472" y="1125"/>
                    <a:pt x="1536" y="949"/>
                    <a:pt x="1536" y="768"/>
                  </a:cubicBezTo>
                  <a:cubicBezTo>
                    <a:pt x="1536" y="563"/>
                    <a:pt x="1456" y="370"/>
                    <a:pt x="1311" y="225"/>
                  </a:cubicBezTo>
                  <a:close/>
                  <a:moveTo>
                    <a:pt x="346" y="1291"/>
                  </a:moveTo>
                  <a:cubicBezTo>
                    <a:pt x="339" y="1261"/>
                    <a:pt x="336" y="1231"/>
                    <a:pt x="336" y="1200"/>
                  </a:cubicBezTo>
                  <a:cubicBezTo>
                    <a:pt x="336" y="965"/>
                    <a:pt x="527" y="771"/>
                    <a:pt x="762" y="768"/>
                  </a:cubicBezTo>
                  <a:cubicBezTo>
                    <a:pt x="768" y="768"/>
                    <a:pt x="768" y="768"/>
                    <a:pt x="768" y="768"/>
                  </a:cubicBezTo>
                  <a:cubicBezTo>
                    <a:pt x="774" y="768"/>
                    <a:pt x="774" y="768"/>
                    <a:pt x="774" y="768"/>
                  </a:cubicBezTo>
                  <a:cubicBezTo>
                    <a:pt x="1009" y="771"/>
                    <a:pt x="1200" y="965"/>
                    <a:pt x="1200" y="1200"/>
                  </a:cubicBezTo>
                  <a:cubicBezTo>
                    <a:pt x="1200" y="1231"/>
                    <a:pt x="1197" y="1261"/>
                    <a:pt x="1191" y="1291"/>
                  </a:cubicBezTo>
                  <a:cubicBezTo>
                    <a:pt x="1071" y="1387"/>
                    <a:pt x="922" y="1440"/>
                    <a:pt x="768" y="1440"/>
                  </a:cubicBezTo>
                  <a:cubicBezTo>
                    <a:pt x="614" y="1440"/>
                    <a:pt x="465" y="1387"/>
                    <a:pt x="346" y="1291"/>
                  </a:cubicBezTo>
                  <a:close/>
                  <a:moveTo>
                    <a:pt x="768" y="672"/>
                  </a:moveTo>
                  <a:cubicBezTo>
                    <a:pt x="662" y="672"/>
                    <a:pt x="576" y="586"/>
                    <a:pt x="576" y="480"/>
                  </a:cubicBezTo>
                  <a:cubicBezTo>
                    <a:pt x="576" y="374"/>
                    <a:pt x="662" y="288"/>
                    <a:pt x="768" y="288"/>
                  </a:cubicBezTo>
                  <a:cubicBezTo>
                    <a:pt x="874" y="288"/>
                    <a:pt x="960" y="374"/>
                    <a:pt x="960" y="480"/>
                  </a:cubicBezTo>
                  <a:cubicBezTo>
                    <a:pt x="960" y="586"/>
                    <a:pt x="874" y="672"/>
                    <a:pt x="768" y="672"/>
                  </a:cubicBezTo>
                  <a:close/>
                  <a:moveTo>
                    <a:pt x="1296" y="1184"/>
                  </a:moveTo>
                  <a:cubicBezTo>
                    <a:pt x="1292" y="1050"/>
                    <a:pt x="1238" y="925"/>
                    <a:pt x="1144" y="829"/>
                  </a:cubicBezTo>
                  <a:cubicBezTo>
                    <a:pt x="1088" y="773"/>
                    <a:pt x="1022" y="730"/>
                    <a:pt x="949" y="704"/>
                  </a:cubicBezTo>
                  <a:cubicBezTo>
                    <a:pt x="1014" y="651"/>
                    <a:pt x="1056" y="570"/>
                    <a:pt x="1056" y="480"/>
                  </a:cubicBezTo>
                  <a:cubicBezTo>
                    <a:pt x="1056" y="321"/>
                    <a:pt x="927" y="192"/>
                    <a:pt x="768" y="192"/>
                  </a:cubicBezTo>
                  <a:cubicBezTo>
                    <a:pt x="609" y="192"/>
                    <a:pt x="480" y="321"/>
                    <a:pt x="480" y="480"/>
                  </a:cubicBezTo>
                  <a:cubicBezTo>
                    <a:pt x="480" y="570"/>
                    <a:pt x="522" y="651"/>
                    <a:pt x="587" y="704"/>
                  </a:cubicBezTo>
                  <a:cubicBezTo>
                    <a:pt x="515" y="730"/>
                    <a:pt x="448" y="773"/>
                    <a:pt x="392" y="829"/>
                  </a:cubicBezTo>
                  <a:cubicBezTo>
                    <a:pt x="298" y="925"/>
                    <a:pt x="244" y="1050"/>
                    <a:pt x="240" y="1184"/>
                  </a:cubicBezTo>
                  <a:cubicBezTo>
                    <a:pt x="147" y="1066"/>
                    <a:pt x="96" y="919"/>
                    <a:pt x="96" y="768"/>
                  </a:cubicBezTo>
                  <a:cubicBezTo>
                    <a:pt x="96" y="397"/>
                    <a:pt x="398" y="96"/>
                    <a:pt x="768" y="96"/>
                  </a:cubicBezTo>
                  <a:cubicBezTo>
                    <a:pt x="1139" y="96"/>
                    <a:pt x="1440" y="397"/>
                    <a:pt x="1440" y="768"/>
                  </a:cubicBezTo>
                  <a:cubicBezTo>
                    <a:pt x="1440" y="919"/>
                    <a:pt x="1389" y="1066"/>
                    <a:pt x="1296" y="1184"/>
                  </a:cubicBezTo>
                  <a:close/>
                  <a:moveTo>
                    <a:pt x="1296" y="1184"/>
                  </a:moveTo>
                  <a:cubicBezTo>
                    <a:pt x="1296" y="1184"/>
                    <a:pt x="1296" y="1184"/>
                    <a:pt x="1296" y="118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Freeform 19">
            <a:extLst>
              <a:ext uri="{FF2B5EF4-FFF2-40B4-BE49-F238E27FC236}">
                <a16:creationId xmlns="" xmlns:a16="http://schemas.microsoft.com/office/drawing/2014/main" id="{FE26F7B7-F7CF-477F-9D35-5D3C8B06E4BE}"/>
              </a:ext>
            </a:extLst>
          </p:cNvPr>
          <p:cNvSpPr>
            <a:spLocks/>
          </p:cNvSpPr>
          <p:nvPr userDrawn="1"/>
        </p:nvSpPr>
        <p:spPr bwMode="auto">
          <a:xfrm>
            <a:off x="11152247" y="6366766"/>
            <a:ext cx="324398" cy="323143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38A9E2AB-EC4F-4746-9DD1-4E099186359D}"/>
              </a:ext>
            </a:extLst>
          </p:cNvPr>
          <p:cNvGrpSpPr/>
          <p:nvPr userDrawn="1"/>
        </p:nvGrpSpPr>
        <p:grpSpPr>
          <a:xfrm>
            <a:off x="10732954" y="6365930"/>
            <a:ext cx="320636" cy="323979"/>
            <a:chOff x="3890963" y="4289425"/>
            <a:chExt cx="1217613" cy="1230313"/>
          </a:xfrm>
          <a:solidFill>
            <a:schemeClr val="bg1">
              <a:lumMod val="75000"/>
            </a:schemeClr>
          </a:solidFill>
        </p:grpSpPr>
        <p:sp>
          <p:nvSpPr>
            <p:cNvPr id="41" name="Freeform 12">
              <a:extLst>
                <a:ext uri="{FF2B5EF4-FFF2-40B4-BE49-F238E27FC236}">
                  <a16:creationId xmlns="" xmlns:a16="http://schemas.microsoft.com/office/drawing/2014/main" id="{3BFA0551-8643-48B6-8065-5BB28AA94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90963" y="4289425"/>
              <a:ext cx="1217613" cy="1230313"/>
            </a:xfrm>
            <a:custGeom>
              <a:avLst/>
              <a:gdLst>
                <a:gd name="T0" fmla="*/ 162 w 323"/>
                <a:gd name="T1" fmla="*/ 0 h 324"/>
                <a:gd name="T2" fmla="*/ 47 w 323"/>
                <a:gd name="T3" fmla="*/ 48 h 324"/>
                <a:gd name="T4" fmla="*/ 0 w 323"/>
                <a:gd name="T5" fmla="*/ 162 h 324"/>
                <a:gd name="T6" fmla="*/ 162 w 323"/>
                <a:gd name="T7" fmla="*/ 324 h 324"/>
                <a:gd name="T8" fmla="*/ 323 w 323"/>
                <a:gd name="T9" fmla="*/ 162 h 324"/>
                <a:gd name="T10" fmla="*/ 276 w 323"/>
                <a:gd name="T11" fmla="*/ 48 h 324"/>
                <a:gd name="T12" fmla="*/ 162 w 323"/>
                <a:gd name="T13" fmla="*/ 0 h 324"/>
                <a:gd name="T14" fmla="*/ 162 w 323"/>
                <a:gd name="T15" fmla="*/ 320 h 324"/>
                <a:gd name="T16" fmla="*/ 4 w 323"/>
                <a:gd name="T17" fmla="*/ 162 h 324"/>
                <a:gd name="T18" fmla="*/ 162 w 323"/>
                <a:gd name="T19" fmla="*/ 4 h 324"/>
                <a:gd name="T20" fmla="*/ 320 w 323"/>
                <a:gd name="T21" fmla="*/ 162 h 324"/>
                <a:gd name="T22" fmla="*/ 162 w 323"/>
                <a:gd name="T23" fmla="*/ 32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3" h="324">
                  <a:moveTo>
                    <a:pt x="162" y="0"/>
                  </a:moveTo>
                  <a:cubicBezTo>
                    <a:pt x="119" y="0"/>
                    <a:pt x="78" y="17"/>
                    <a:pt x="47" y="48"/>
                  </a:cubicBezTo>
                  <a:cubicBezTo>
                    <a:pt x="17" y="78"/>
                    <a:pt x="0" y="119"/>
                    <a:pt x="0" y="162"/>
                  </a:cubicBezTo>
                  <a:cubicBezTo>
                    <a:pt x="0" y="251"/>
                    <a:pt x="73" y="324"/>
                    <a:pt x="162" y="324"/>
                  </a:cubicBezTo>
                  <a:cubicBezTo>
                    <a:pt x="251" y="324"/>
                    <a:pt x="323" y="251"/>
                    <a:pt x="323" y="162"/>
                  </a:cubicBezTo>
                  <a:cubicBezTo>
                    <a:pt x="323" y="119"/>
                    <a:pt x="307" y="78"/>
                    <a:pt x="276" y="48"/>
                  </a:cubicBezTo>
                  <a:cubicBezTo>
                    <a:pt x="246" y="17"/>
                    <a:pt x="205" y="0"/>
                    <a:pt x="162" y="0"/>
                  </a:cubicBezTo>
                  <a:close/>
                  <a:moveTo>
                    <a:pt x="162" y="320"/>
                  </a:moveTo>
                  <a:cubicBezTo>
                    <a:pt x="75" y="320"/>
                    <a:pt x="4" y="249"/>
                    <a:pt x="4" y="162"/>
                  </a:cubicBezTo>
                  <a:cubicBezTo>
                    <a:pt x="4" y="75"/>
                    <a:pt x="75" y="4"/>
                    <a:pt x="162" y="4"/>
                  </a:cubicBezTo>
                  <a:cubicBezTo>
                    <a:pt x="249" y="4"/>
                    <a:pt x="320" y="75"/>
                    <a:pt x="320" y="162"/>
                  </a:cubicBezTo>
                  <a:cubicBezTo>
                    <a:pt x="320" y="249"/>
                    <a:pt x="249" y="320"/>
                    <a:pt x="162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="" xmlns:a16="http://schemas.microsoft.com/office/drawing/2014/main" id="{D71A10F0-61FD-4C53-84B7-2DA899B447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56088" y="4581525"/>
              <a:ext cx="487363" cy="644525"/>
            </a:xfrm>
            <a:custGeom>
              <a:avLst/>
              <a:gdLst>
                <a:gd name="T0" fmla="*/ 116 w 129"/>
                <a:gd name="T1" fmla="*/ 170 h 170"/>
                <a:gd name="T2" fmla="*/ 103 w 129"/>
                <a:gd name="T3" fmla="*/ 165 h 170"/>
                <a:gd name="T4" fmla="*/ 10 w 129"/>
                <a:gd name="T5" fmla="*/ 102 h 170"/>
                <a:gd name="T6" fmla="*/ 0 w 129"/>
                <a:gd name="T7" fmla="*/ 85 h 170"/>
                <a:gd name="T8" fmla="*/ 10 w 129"/>
                <a:gd name="T9" fmla="*/ 68 h 170"/>
                <a:gd name="T10" fmla="*/ 103 w 129"/>
                <a:gd name="T11" fmla="*/ 4 h 170"/>
                <a:gd name="T12" fmla="*/ 116 w 129"/>
                <a:gd name="T13" fmla="*/ 0 h 170"/>
                <a:gd name="T14" fmla="*/ 129 w 129"/>
                <a:gd name="T15" fmla="*/ 17 h 170"/>
                <a:gd name="T16" fmla="*/ 129 w 129"/>
                <a:gd name="T17" fmla="*/ 153 h 170"/>
                <a:gd name="T18" fmla="*/ 116 w 129"/>
                <a:gd name="T19" fmla="*/ 170 h 170"/>
                <a:gd name="T20" fmla="*/ 116 w 129"/>
                <a:gd name="T21" fmla="*/ 4 h 170"/>
                <a:gd name="T22" fmla="*/ 105 w 129"/>
                <a:gd name="T23" fmla="*/ 8 h 170"/>
                <a:gd name="T24" fmla="*/ 13 w 129"/>
                <a:gd name="T25" fmla="*/ 71 h 170"/>
                <a:gd name="T26" fmla="*/ 4 w 129"/>
                <a:gd name="T27" fmla="*/ 85 h 170"/>
                <a:gd name="T28" fmla="*/ 13 w 129"/>
                <a:gd name="T29" fmla="*/ 98 h 170"/>
                <a:gd name="T30" fmla="*/ 105 w 129"/>
                <a:gd name="T31" fmla="*/ 162 h 170"/>
                <a:gd name="T32" fmla="*/ 116 w 129"/>
                <a:gd name="T33" fmla="*/ 166 h 170"/>
                <a:gd name="T34" fmla="*/ 125 w 129"/>
                <a:gd name="T35" fmla="*/ 153 h 170"/>
                <a:gd name="T36" fmla="*/ 125 w 129"/>
                <a:gd name="T37" fmla="*/ 17 h 170"/>
                <a:gd name="T38" fmla="*/ 116 w 129"/>
                <a:gd name="T39" fmla="*/ 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170">
                  <a:moveTo>
                    <a:pt x="116" y="170"/>
                  </a:moveTo>
                  <a:cubicBezTo>
                    <a:pt x="112" y="170"/>
                    <a:pt x="107" y="169"/>
                    <a:pt x="103" y="165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4" y="98"/>
                    <a:pt x="0" y="92"/>
                    <a:pt x="0" y="85"/>
                  </a:cubicBezTo>
                  <a:cubicBezTo>
                    <a:pt x="0" y="78"/>
                    <a:pt x="4" y="72"/>
                    <a:pt x="10" y="68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7" y="1"/>
                    <a:pt x="112" y="0"/>
                    <a:pt x="116" y="0"/>
                  </a:cubicBezTo>
                  <a:cubicBezTo>
                    <a:pt x="124" y="0"/>
                    <a:pt x="129" y="6"/>
                    <a:pt x="129" y="17"/>
                  </a:cubicBezTo>
                  <a:cubicBezTo>
                    <a:pt x="129" y="153"/>
                    <a:pt x="129" y="153"/>
                    <a:pt x="129" y="153"/>
                  </a:cubicBezTo>
                  <a:cubicBezTo>
                    <a:pt x="129" y="164"/>
                    <a:pt x="124" y="170"/>
                    <a:pt x="116" y="170"/>
                  </a:cubicBezTo>
                  <a:close/>
                  <a:moveTo>
                    <a:pt x="116" y="4"/>
                  </a:moveTo>
                  <a:cubicBezTo>
                    <a:pt x="113" y="4"/>
                    <a:pt x="109" y="5"/>
                    <a:pt x="105" y="8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7" y="75"/>
                    <a:pt x="4" y="80"/>
                    <a:pt x="4" y="85"/>
                  </a:cubicBezTo>
                  <a:cubicBezTo>
                    <a:pt x="4" y="90"/>
                    <a:pt x="7" y="95"/>
                    <a:pt x="13" y="98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9" y="164"/>
                    <a:pt x="113" y="166"/>
                    <a:pt x="116" y="166"/>
                  </a:cubicBezTo>
                  <a:cubicBezTo>
                    <a:pt x="124" y="166"/>
                    <a:pt x="125" y="157"/>
                    <a:pt x="125" y="153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13"/>
                    <a:pt x="124" y="4"/>
                    <a:pt x="1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CA496792-57A2-4A9F-8E77-D1BF60732FFA}"/>
              </a:ext>
            </a:extLst>
          </p:cNvPr>
          <p:cNvGrpSpPr/>
          <p:nvPr userDrawn="1"/>
        </p:nvGrpSpPr>
        <p:grpSpPr>
          <a:xfrm>
            <a:off x="11571539" y="6365930"/>
            <a:ext cx="321890" cy="323979"/>
            <a:chOff x="7075488" y="4289425"/>
            <a:chExt cx="1222375" cy="1230313"/>
          </a:xfrm>
          <a:solidFill>
            <a:schemeClr val="bg1">
              <a:lumMod val="75000"/>
            </a:schemeClr>
          </a:solidFill>
        </p:grpSpPr>
        <p:sp>
          <p:nvSpPr>
            <p:cNvPr id="44" name="Freeform 14">
              <a:extLst>
                <a:ext uri="{FF2B5EF4-FFF2-40B4-BE49-F238E27FC236}">
                  <a16:creationId xmlns="" xmlns:a16="http://schemas.microsoft.com/office/drawing/2014/main" id="{4999099F-94F3-4BA7-9700-18BC65B7FA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75488" y="4289425"/>
              <a:ext cx="1222375" cy="1230313"/>
            </a:xfrm>
            <a:custGeom>
              <a:avLst/>
              <a:gdLst>
                <a:gd name="T0" fmla="*/ 162 w 324"/>
                <a:gd name="T1" fmla="*/ 324 h 324"/>
                <a:gd name="T2" fmla="*/ 276 w 324"/>
                <a:gd name="T3" fmla="*/ 276 h 324"/>
                <a:gd name="T4" fmla="*/ 324 w 324"/>
                <a:gd name="T5" fmla="*/ 162 h 324"/>
                <a:gd name="T6" fmla="*/ 162 w 324"/>
                <a:gd name="T7" fmla="*/ 0 h 324"/>
                <a:gd name="T8" fmla="*/ 0 w 324"/>
                <a:gd name="T9" fmla="*/ 162 h 324"/>
                <a:gd name="T10" fmla="*/ 48 w 324"/>
                <a:gd name="T11" fmla="*/ 276 h 324"/>
                <a:gd name="T12" fmla="*/ 162 w 324"/>
                <a:gd name="T13" fmla="*/ 324 h 324"/>
                <a:gd name="T14" fmla="*/ 162 w 324"/>
                <a:gd name="T15" fmla="*/ 4 h 324"/>
                <a:gd name="T16" fmla="*/ 320 w 324"/>
                <a:gd name="T17" fmla="*/ 162 h 324"/>
                <a:gd name="T18" fmla="*/ 162 w 324"/>
                <a:gd name="T19" fmla="*/ 320 h 324"/>
                <a:gd name="T20" fmla="*/ 4 w 324"/>
                <a:gd name="T21" fmla="*/ 162 h 324"/>
                <a:gd name="T22" fmla="*/ 162 w 324"/>
                <a:gd name="T23" fmla="*/ 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4" h="324">
                  <a:moveTo>
                    <a:pt x="162" y="324"/>
                  </a:moveTo>
                  <a:cubicBezTo>
                    <a:pt x="205" y="324"/>
                    <a:pt x="246" y="307"/>
                    <a:pt x="276" y="276"/>
                  </a:cubicBezTo>
                  <a:cubicBezTo>
                    <a:pt x="307" y="246"/>
                    <a:pt x="324" y="205"/>
                    <a:pt x="324" y="162"/>
                  </a:cubicBezTo>
                  <a:cubicBezTo>
                    <a:pt x="324" y="73"/>
                    <a:pt x="251" y="0"/>
                    <a:pt x="162" y="0"/>
                  </a:cubicBezTo>
                  <a:cubicBezTo>
                    <a:pt x="73" y="0"/>
                    <a:pt x="0" y="73"/>
                    <a:pt x="0" y="162"/>
                  </a:cubicBezTo>
                  <a:cubicBezTo>
                    <a:pt x="0" y="205"/>
                    <a:pt x="17" y="246"/>
                    <a:pt x="48" y="276"/>
                  </a:cubicBezTo>
                  <a:cubicBezTo>
                    <a:pt x="78" y="307"/>
                    <a:pt x="119" y="324"/>
                    <a:pt x="162" y="324"/>
                  </a:cubicBezTo>
                  <a:close/>
                  <a:moveTo>
                    <a:pt x="162" y="4"/>
                  </a:moveTo>
                  <a:cubicBezTo>
                    <a:pt x="249" y="4"/>
                    <a:pt x="320" y="75"/>
                    <a:pt x="320" y="162"/>
                  </a:cubicBezTo>
                  <a:cubicBezTo>
                    <a:pt x="320" y="249"/>
                    <a:pt x="249" y="320"/>
                    <a:pt x="162" y="320"/>
                  </a:cubicBezTo>
                  <a:cubicBezTo>
                    <a:pt x="75" y="320"/>
                    <a:pt x="4" y="249"/>
                    <a:pt x="4" y="162"/>
                  </a:cubicBezTo>
                  <a:cubicBezTo>
                    <a:pt x="4" y="75"/>
                    <a:pt x="75" y="4"/>
                    <a:pt x="16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5">
              <a:extLst>
                <a:ext uri="{FF2B5EF4-FFF2-40B4-BE49-F238E27FC236}">
                  <a16:creationId xmlns="" xmlns:a16="http://schemas.microsoft.com/office/drawing/2014/main" id="{335D2FDB-3E3A-4C82-97DA-9FD5FB7C43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40613" y="4581525"/>
              <a:ext cx="492125" cy="644525"/>
            </a:xfrm>
            <a:custGeom>
              <a:avLst/>
              <a:gdLst>
                <a:gd name="T0" fmla="*/ 14 w 130"/>
                <a:gd name="T1" fmla="*/ 0 h 170"/>
                <a:gd name="T2" fmla="*/ 27 w 130"/>
                <a:gd name="T3" fmla="*/ 4 h 170"/>
                <a:gd name="T4" fmla="*/ 120 w 130"/>
                <a:gd name="T5" fmla="*/ 68 h 170"/>
                <a:gd name="T6" fmla="*/ 130 w 130"/>
                <a:gd name="T7" fmla="*/ 85 h 170"/>
                <a:gd name="T8" fmla="*/ 120 w 130"/>
                <a:gd name="T9" fmla="*/ 102 h 170"/>
                <a:gd name="T10" fmla="*/ 27 w 130"/>
                <a:gd name="T11" fmla="*/ 165 h 170"/>
                <a:gd name="T12" fmla="*/ 14 w 130"/>
                <a:gd name="T13" fmla="*/ 170 h 170"/>
                <a:gd name="T14" fmla="*/ 0 w 130"/>
                <a:gd name="T15" fmla="*/ 153 h 170"/>
                <a:gd name="T16" fmla="*/ 0 w 130"/>
                <a:gd name="T17" fmla="*/ 17 h 170"/>
                <a:gd name="T18" fmla="*/ 14 w 130"/>
                <a:gd name="T19" fmla="*/ 0 h 170"/>
                <a:gd name="T20" fmla="*/ 14 w 130"/>
                <a:gd name="T21" fmla="*/ 166 h 170"/>
                <a:gd name="T22" fmla="*/ 25 w 130"/>
                <a:gd name="T23" fmla="*/ 162 h 170"/>
                <a:gd name="T24" fmla="*/ 117 w 130"/>
                <a:gd name="T25" fmla="*/ 99 h 170"/>
                <a:gd name="T26" fmla="*/ 125 w 130"/>
                <a:gd name="T27" fmla="*/ 85 h 170"/>
                <a:gd name="T28" fmla="*/ 117 w 130"/>
                <a:gd name="T29" fmla="*/ 71 h 170"/>
                <a:gd name="T30" fmla="*/ 25 w 130"/>
                <a:gd name="T31" fmla="*/ 8 h 170"/>
                <a:gd name="T32" fmla="*/ 14 w 130"/>
                <a:gd name="T33" fmla="*/ 4 h 170"/>
                <a:gd name="T34" fmla="*/ 5 w 130"/>
                <a:gd name="T35" fmla="*/ 17 h 170"/>
                <a:gd name="T36" fmla="*/ 5 w 130"/>
                <a:gd name="T37" fmla="*/ 153 h 170"/>
                <a:gd name="T38" fmla="*/ 14 w 130"/>
                <a:gd name="T39" fmla="*/ 16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0">
                  <a:moveTo>
                    <a:pt x="14" y="0"/>
                  </a:moveTo>
                  <a:cubicBezTo>
                    <a:pt x="18" y="0"/>
                    <a:pt x="22" y="1"/>
                    <a:pt x="27" y="4"/>
                  </a:cubicBezTo>
                  <a:cubicBezTo>
                    <a:pt x="120" y="68"/>
                    <a:pt x="120" y="68"/>
                    <a:pt x="120" y="68"/>
                  </a:cubicBezTo>
                  <a:cubicBezTo>
                    <a:pt x="126" y="72"/>
                    <a:pt x="130" y="78"/>
                    <a:pt x="130" y="85"/>
                  </a:cubicBezTo>
                  <a:cubicBezTo>
                    <a:pt x="130" y="92"/>
                    <a:pt x="126" y="98"/>
                    <a:pt x="120" y="102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3" y="169"/>
                    <a:pt x="18" y="170"/>
                    <a:pt x="14" y="170"/>
                  </a:cubicBezTo>
                  <a:cubicBezTo>
                    <a:pt x="6" y="170"/>
                    <a:pt x="0" y="164"/>
                    <a:pt x="0" y="15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166"/>
                  </a:moveTo>
                  <a:cubicBezTo>
                    <a:pt x="17" y="166"/>
                    <a:pt x="21" y="164"/>
                    <a:pt x="25" y="162"/>
                  </a:cubicBezTo>
                  <a:cubicBezTo>
                    <a:pt x="117" y="99"/>
                    <a:pt x="117" y="99"/>
                    <a:pt x="117" y="99"/>
                  </a:cubicBezTo>
                  <a:cubicBezTo>
                    <a:pt x="122" y="95"/>
                    <a:pt x="125" y="90"/>
                    <a:pt x="125" y="85"/>
                  </a:cubicBezTo>
                  <a:cubicBezTo>
                    <a:pt x="125" y="80"/>
                    <a:pt x="122" y="75"/>
                    <a:pt x="117" y="7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1" y="5"/>
                    <a:pt x="17" y="4"/>
                    <a:pt x="14" y="4"/>
                  </a:cubicBezTo>
                  <a:cubicBezTo>
                    <a:pt x="6" y="4"/>
                    <a:pt x="5" y="13"/>
                    <a:pt x="5" y="17"/>
                  </a:cubicBezTo>
                  <a:cubicBezTo>
                    <a:pt x="5" y="153"/>
                    <a:pt x="5" y="153"/>
                    <a:pt x="5" y="153"/>
                  </a:cubicBezTo>
                  <a:cubicBezTo>
                    <a:pt x="5" y="157"/>
                    <a:pt x="6" y="166"/>
                    <a:pt x="14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10" name="Slide Number Placeholder 2">
            <a:extLst>
              <a:ext uri="{FF2B5EF4-FFF2-40B4-BE49-F238E27FC236}">
                <a16:creationId xmlns="" xmlns:a16="http://schemas.microsoft.com/office/drawing/2014/main" id="{F2676BEE-DD25-4C1D-9F53-688D8C9028FE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27711" y="6383485"/>
            <a:ext cx="369706" cy="265069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DF774B5E-3D86-D744-9739-9A55B86C5C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="" xmlns:a16="http://schemas.microsoft.com/office/drawing/2014/main" id="{3E1F87E5-AB01-44DA-924B-33F3A221BEB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12113" y="6510069"/>
            <a:ext cx="105272" cy="104925"/>
          </a:xfrm>
          <a:custGeom>
            <a:avLst/>
            <a:gdLst>
              <a:gd name="T0" fmla="*/ 126 w 253"/>
              <a:gd name="T1" fmla="*/ 0 h 252"/>
              <a:gd name="T2" fmla="*/ 0 w 253"/>
              <a:gd name="T3" fmla="*/ 126 h 252"/>
              <a:gd name="T4" fmla="*/ 126 w 253"/>
              <a:gd name="T5" fmla="*/ 252 h 252"/>
              <a:gd name="T6" fmla="*/ 253 w 253"/>
              <a:gd name="T7" fmla="*/ 126 h 252"/>
              <a:gd name="T8" fmla="*/ 126 w 253"/>
              <a:gd name="T9" fmla="*/ 0 h 252"/>
              <a:gd name="T10" fmla="*/ 204 w 253"/>
              <a:gd name="T11" fmla="*/ 65 h 252"/>
              <a:gd name="T12" fmla="*/ 225 w 253"/>
              <a:gd name="T13" fmla="*/ 122 h 252"/>
              <a:gd name="T14" fmla="*/ 184 w 253"/>
              <a:gd name="T15" fmla="*/ 117 h 252"/>
              <a:gd name="T16" fmla="*/ 184 w 253"/>
              <a:gd name="T17" fmla="*/ 117 h 252"/>
              <a:gd name="T18" fmla="*/ 156 w 253"/>
              <a:gd name="T19" fmla="*/ 120 h 252"/>
              <a:gd name="T20" fmla="*/ 149 w 253"/>
              <a:gd name="T21" fmla="*/ 104 h 252"/>
              <a:gd name="T22" fmla="*/ 204 w 253"/>
              <a:gd name="T23" fmla="*/ 65 h 252"/>
              <a:gd name="T24" fmla="*/ 126 w 253"/>
              <a:gd name="T25" fmla="*/ 28 h 252"/>
              <a:gd name="T26" fmla="*/ 188 w 253"/>
              <a:gd name="T27" fmla="*/ 49 h 252"/>
              <a:gd name="T28" fmla="*/ 139 w 253"/>
              <a:gd name="T29" fmla="*/ 84 h 252"/>
              <a:gd name="T30" fmla="*/ 105 w 253"/>
              <a:gd name="T31" fmla="*/ 30 h 252"/>
              <a:gd name="T32" fmla="*/ 126 w 253"/>
              <a:gd name="T33" fmla="*/ 28 h 252"/>
              <a:gd name="T34" fmla="*/ 83 w 253"/>
              <a:gd name="T35" fmla="*/ 38 h 252"/>
              <a:gd name="T36" fmla="*/ 118 w 253"/>
              <a:gd name="T37" fmla="*/ 92 h 252"/>
              <a:gd name="T38" fmla="*/ 40 w 253"/>
              <a:gd name="T39" fmla="*/ 103 h 252"/>
              <a:gd name="T40" fmla="*/ 39 w 253"/>
              <a:gd name="T41" fmla="*/ 103 h 252"/>
              <a:gd name="T42" fmla="*/ 39 w 253"/>
              <a:gd name="T43" fmla="*/ 103 h 252"/>
              <a:gd name="T44" fmla="*/ 31 w 253"/>
              <a:gd name="T45" fmla="*/ 102 h 252"/>
              <a:gd name="T46" fmla="*/ 83 w 253"/>
              <a:gd name="T47" fmla="*/ 38 h 252"/>
              <a:gd name="T48" fmla="*/ 28 w 253"/>
              <a:gd name="T49" fmla="*/ 126 h 252"/>
              <a:gd name="T50" fmla="*/ 28 w 253"/>
              <a:gd name="T51" fmla="*/ 125 h 252"/>
              <a:gd name="T52" fmla="*/ 39 w 253"/>
              <a:gd name="T53" fmla="*/ 125 h 252"/>
              <a:gd name="T54" fmla="*/ 39 w 253"/>
              <a:gd name="T55" fmla="*/ 125 h 252"/>
              <a:gd name="T56" fmla="*/ 128 w 253"/>
              <a:gd name="T57" fmla="*/ 112 h 252"/>
              <a:gd name="T58" fmla="*/ 134 w 253"/>
              <a:gd name="T59" fmla="*/ 125 h 252"/>
              <a:gd name="T60" fmla="*/ 78 w 253"/>
              <a:gd name="T61" fmla="*/ 158 h 252"/>
              <a:gd name="T62" fmla="*/ 51 w 253"/>
              <a:gd name="T63" fmla="*/ 190 h 252"/>
              <a:gd name="T64" fmla="*/ 28 w 253"/>
              <a:gd name="T65" fmla="*/ 126 h 252"/>
              <a:gd name="T66" fmla="*/ 126 w 253"/>
              <a:gd name="T67" fmla="*/ 225 h 252"/>
              <a:gd name="T68" fmla="*/ 68 w 253"/>
              <a:gd name="T69" fmla="*/ 205 h 252"/>
              <a:gd name="T70" fmla="*/ 91 w 253"/>
              <a:gd name="T71" fmla="*/ 177 h 252"/>
              <a:gd name="T72" fmla="*/ 142 w 253"/>
              <a:gd name="T73" fmla="*/ 146 h 252"/>
              <a:gd name="T74" fmla="*/ 161 w 253"/>
              <a:gd name="T75" fmla="*/ 218 h 252"/>
              <a:gd name="T76" fmla="*/ 126 w 253"/>
              <a:gd name="T77" fmla="*/ 225 h 252"/>
              <a:gd name="T78" fmla="*/ 182 w 253"/>
              <a:gd name="T79" fmla="*/ 207 h 252"/>
              <a:gd name="T80" fmla="*/ 164 w 253"/>
              <a:gd name="T81" fmla="*/ 141 h 252"/>
              <a:gd name="T82" fmla="*/ 184 w 253"/>
              <a:gd name="T83" fmla="*/ 140 h 252"/>
              <a:gd name="T84" fmla="*/ 184 w 253"/>
              <a:gd name="T85" fmla="*/ 140 h 252"/>
              <a:gd name="T86" fmla="*/ 223 w 253"/>
              <a:gd name="T87" fmla="*/ 144 h 252"/>
              <a:gd name="T88" fmla="*/ 182 w 253"/>
              <a:gd name="T89" fmla="*/ 207 h 252"/>
              <a:gd name="T90" fmla="*/ 182 w 253"/>
              <a:gd name="T91" fmla="*/ 207 h 252"/>
              <a:gd name="T92" fmla="*/ 182 w 253"/>
              <a:gd name="T93" fmla="*/ 207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53" h="252">
                <a:moveTo>
                  <a:pt x="126" y="0"/>
                </a:moveTo>
                <a:cubicBezTo>
                  <a:pt x="57" y="0"/>
                  <a:pt x="0" y="57"/>
                  <a:pt x="0" y="126"/>
                </a:cubicBezTo>
                <a:cubicBezTo>
                  <a:pt x="0" y="196"/>
                  <a:pt x="57" y="252"/>
                  <a:pt x="126" y="252"/>
                </a:cubicBezTo>
                <a:cubicBezTo>
                  <a:pt x="196" y="252"/>
                  <a:pt x="253" y="196"/>
                  <a:pt x="253" y="126"/>
                </a:cubicBezTo>
                <a:cubicBezTo>
                  <a:pt x="253" y="57"/>
                  <a:pt x="196" y="0"/>
                  <a:pt x="126" y="0"/>
                </a:cubicBezTo>
                <a:close/>
                <a:moveTo>
                  <a:pt x="204" y="65"/>
                </a:moveTo>
                <a:cubicBezTo>
                  <a:pt x="216" y="81"/>
                  <a:pt x="224" y="100"/>
                  <a:pt x="225" y="122"/>
                </a:cubicBezTo>
                <a:cubicBezTo>
                  <a:pt x="210" y="119"/>
                  <a:pt x="197" y="117"/>
                  <a:pt x="184" y="117"/>
                </a:cubicBezTo>
                <a:cubicBezTo>
                  <a:pt x="184" y="117"/>
                  <a:pt x="184" y="117"/>
                  <a:pt x="184" y="117"/>
                </a:cubicBezTo>
                <a:cubicBezTo>
                  <a:pt x="174" y="117"/>
                  <a:pt x="165" y="118"/>
                  <a:pt x="156" y="120"/>
                </a:cubicBezTo>
                <a:cubicBezTo>
                  <a:pt x="154" y="114"/>
                  <a:pt x="152" y="109"/>
                  <a:pt x="149" y="104"/>
                </a:cubicBezTo>
                <a:cubicBezTo>
                  <a:pt x="169" y="96"/>
                  <a:pt x="188" y="83"/>
                  <a:pt x="204" y="65"/>
                </a:cubicBezTo>
                <a:close/>
                <a:moveTo>
                  <a:pt x="126" y="28"/>
                </a:moveTo>
                <a:cubicBezTo>
                  <a:pt x="150" y="28"/>
                  <a:pt x="171" y="36"/>
                  <a:pt x="188" y="49"/>
                </a:cubicBezTo>
                <a:cubicBezTo>
                  <a:pt x="175" y="65"/>
                  <a:pt x="158" y="76"/>
                  <a:pt x="139" y="84"/>
                </a:cubicBezTo>
                <a:cubicBezTo>
                  <a:pt x="127" y="59"/>
                  <a:pt x="114" y="41"/>
                  <a:pt x="105" y="30"/>
                </a:cubicBezTo>
                <a:cubicBezTo>
                  <a:pt x="112" y="29"/>
                  <a:pt x="119" y="28"/>
                  <a:pt x="126" y="28"/>
                </a:cubicBezTo>
                <a:close/>
                <a:moveTo>
                  <a:pt x="83" y="38"/>
                </a:moveTo>
                <a:cubicBezTo>
                  <a:pt x="90" y="46"/>
                  <a:pt x="103" y="64"/>
                  <a:pt x="118" y="92"/>
                </a:cubicBezTo>
                <a:cubicBezTo>
                  <a:pt x="88" y="100"/>
                  <a:pt x="58" y="103"/>
                  <a:pt x="40" y="103"/>
                </a:cubicBezTo>
                <a:cubicBezTo>
                  <a:pt x="40" y="103"/>
                  <a:pt x="39" y="103"/>
                  <a:pt x="39" y="103"/>
                </a:cubicBezTo>
                <a:cubicBezTo>
                  <a:pt x="39" y="103"/>
                  <a:pt x="39" y="103"/>
                  <a:pt x="39" y="103"/>
                </a:cubicBezTo>
                <a:cubicBezTo>
                  <a:pt x="36" y="103"/>
                  <a:pt x="33" y="102"/>
                  <a:pt x="31" y="102"/>
                </a:cubicBezTo>
                <a:cubicBezTo>
                  <a:pt x="38" y="74"/>
                  <a:pt x="57" y="51"/>
                  <a:pt x="83" y="38"/>
                </a:cubicBezTo>
                <a:close/>
                <a:moveTo>
                  <a:pt x="28" y="126"/>
                </a:moveTo>
                <a:cubicBezTo>
                  <a:pt x="28" y="126"/>
                  <a:pt x="28" y="125"/>
                  <a:pt x="28" y="125"/>
                </a:cubicBezTo>
                <a:cubicBezTo>
                  <a:pt x="31" y="125"/>
                  <a:pt x="34" y="125"/>
                  <a:pt x="39" y="125"/>
                </a:cubicBezTo>
                <a:cubicBezTo>
                  <a:pt x="39" y="125"/>
                  <a:pt x="39" y="125"/>
                  <a:pt x="39" y="125"/>
                </a:cubicBezTo>
                <a:cubicBezTo>
                  <a:pt x="59" y="125"/>
                  <a:pt x="93" y="123"/>
                  <a:pt x="128" y="112"/>
                </a:cubicBezTo>
                <a:cubicBezTo>
                  <a:pt x="130" y="116"/>
                  <a:pt x="132" y="121"/>
                  <a:pt x="134" y="125"/>
                </a:cubicBezTo>
                <a:cubicBezTo>
                  <a:pt x="110" y="133"/>
                  <a:pt x="92" y="145"/>
                  <a:pt x="78" y="158"/>
                </a:cubicBezTo>
                <a:cubicBezTo>
                  <a:pt x="65" y="170"/>
                  <a:pt x="56" y="182"/>
                  <a:pt x="51" y="190"/>
                </a:cubicBezTo>
                <a:cubicBezTo>
                  <a:pt x="37" y="172"/>
                  <a:pt x="28" y="150"/>
                  <a:pt x="28" y="126"/>
                </a:cubicBezTo>
                <a:close/>
                <a:moveTo>
                  <a:pt x="126" y="225"/>
                </a:moveTo>
                <a:cubicBezTo>
                  <a:pt x="104" y="225"/>
                  <a:pt x="84" y="217"/>
                  <a:pt x="68" y="205"/>
                </a:cubicBezTo>
                <a:cubicBezTo>
                  <a:pt x="71" y="200"/>
                  <a:pt x="79" y="189"/>
                  <a:pt x="91" y="177"/>
                </a:cubicBezTo>
                <a:cubicBezTo>
                  <a:pt x="103" y="165"/>
                  <a:pt x="120" y="153"/>
                  <a:pt x="142" y="146"/>
                </a:cubicBezTo>
                <a:cubicBezTo>
                  <a:pt x="149" y="167"/>
                  <a:pt x="156" y="191"/>
                  <a:pt x="161" y="218"/>
                </a:cubicBezTo>
                <a:cubicBezTo>
                  <a:pt x="150" y="222"/>
                  <a:pt x="139" y="225"/>
                  <a:pt x="126" y="225"/>
                </a:cubicBezTo>
                <a:close/>
                <a:moveTo>
                  <a:pt x="182" y="207"/>
                </a:moveTo>
                <a:cubicBezTo>
                  <a:pt x="177" y="183"/>
                  <a:pt x="171" y="161"/>
                  <a:pt x="164" y="141"/>
                </a:cubicBezTo>
                <a:cubicBezTo>
                  <a:pt x="170" y="140"/>
                  <a:pt x="177" y="140"/>
                  <a:pt x="184" y="140"/>
                </a:cubicBezTo>
                <a:cubicBezTo>
                  <a:pt x="184" y="140"/>
                  <a:pt x="184" y="140"/>
                  <a:pt x="184" y="140"/>
                </a:cubicBezTo>
                <a:cubicBezTo>
                  <a:pt x="196" y="140"/>
                  <a:pt x="209" y="141"/>
                  <a:pt x="223" y="144"/>
                </a:cubicBezTo>
                <a:cubicBezTo>
                  <a:pt x="218" y="170"/>
                  <a:pt x="203" y="193"/>
                  <a:pt x="182" y="207"/>
                </a:cubicBezTo>
                <a:close/>
                <a:moveTo>
                  <a:pt x="182" y="207"/>
                </a:moveTo>
                <a:cubicBezTo>
                  <a:pt x="182" y="207"/>
                  <a:pt x="182" y="207"/>
                  <a:pt x="182" y="207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89CD130C-C11E-47E6-8448-ADBAAC0517C5}"/>
              </a:ext>
            </a:extLst>
          </p:cNvPr>
          <p:cNvCxnSpPr/>
          <p:nvPr userDrawn="1"/>
        </p:nvCxnSpPr>
        <p:spPr>
          <a:xfrm>
            <a:off x="2593966" y="6457656"/>
            <a:ext cx="0" cy="16037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Picture Placeholder 52">
            <a:extLst>
              <a:ext uri="{FF2B5EF4-FFF2-40B4-BE49-F238E27FC236}">
                <a16:creationId xmlns="" xmlns:a16="http://schemas.microsoft.com/office/drawing/2014/main" id="{22FD0583-EB89-46B5-8D0F-69159D7D85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81817" y="4422578"/>
            <a:ext cx="2654871" cy="1548852"/>
          </a:xfrm>
          <a:custGeom>
            <a:avLst/>
            <a:gdLst>
              <a:gd name="connsiteX0" fmla="*/ 0 w 2549158"/>
              <a:gd name="connsiteY0" fmla="*/ 0 h 1417523"/>
              <a:gd name="connsiteX1" fmla="*/ 2549158 w 2549158"/>
              <a:gd name="connsiteY1" fmla="*/ 0 h 1417523"/>
              <a:gd name="connsiteX2" fmla="*/ 2549158 w 2549158"/>
              <a:gd name="connsiteY2" fmla="*/ 1417523 h 1417523"/>
              <a:gd name="connsiteX3" fmla="*/ 0 w 2549158"/>
              <a:gd name="connsiteY3" fmla="*/ 1417523 h 141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9158" h="1417523">
                <a:moveTo>
                  <a:pt x="0" y="0"/>
                </a:moveTo>
                <a:lnTo>
                  <a:pt x="2549158" y="0"/>
                </a:lnTo>
                <a:lnTo>
                  <a:pt x="2549158" y="1417523"/>
                </a:lnTo>
                <a:lnTo>
                  <a:pt x="0" y="1417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32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D2D5626-3CE7-4791-A866-E1490ED5F284}"/>
              </a:ext>
            </a:extLst>
          </p:cNvPr>
          <p:cNvSpPr txBox="1"/>
          <p:nvPr userDrawn="1"/>
        </p:nvSpPr>
        <p:spPr>
          <a:xfrm>
            <a:off x="805946" y="6321981"/>
            <a:ext cx="1790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spc="-100" baseline="0" dirty="0">
                <a:solidFill>
                  <a:schemeClr val="accent3"/>
                </a:solidFill>
                <a:effectLst/>
                <a:latin typeface="+mj-lt"/>
              </a:rPr>
              <a:t>JOB</a:t>
            </a:r>
            <a:r>
              <a:rPr lang="en-US" sz="2000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</a:t>
            </a:r>
            <a:r>
              <a:rPr lang="en-US" sz="2000" b="1" spc="-100" baseline="0" dirty="0">
                <a:solidFill>
                  <a:schemeClr val="accent1"/>
                </a:solidFill>
                <a:effectLst/>
                <a:latin typeface="+mn-lt"/>
              </a:rPr>
              <a:t>Interview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EDF7F0D-0CDD-425B-BD62-B5665F8991E6}"/>
              </a:ext>
            </a:extLst>
          </p:cNvPr>
          <p:cNvSpPr txBox="1"/>
          <p:nvPr userDrawn="1"/>
        </p:nvSpPr>
        <p:spPr>
          <a:xfrm>
            <a:off x="2581817" y="6407810"/>
            <a:ext cx="1608551" cy="2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chemeClr val="accent1"/>
                </a:solidFill>
                <a:effectLst/>
              </a:rPr>
              <a:t>PowerPoint Template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3C0C43C-0440-4E9D-B6BF-988DF6DD6299}"/>
              </a:ext>
            </a:extLst>
          </p:cNvPr>
          <p:cNvGrpSpPr/>
          <p:nvPr userDrawn="1"/>
        </p:nvGrpSpPr>
        <p:grpSpPr>
          <a:xfrm>
            <a:off x="4230033" y="6416135"/>
            <a:ext cx="1831737" cy="261610"/>
            <a:chOff x="4838144" y="6403752"/>
            <a:chExt cx="1831737" cy="26161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9655E41A-B80E-4782-8CE1-A4D8862331E8}"/>
                </a:ext>
              </a:extLst>
            </p:cNvPr>
            <p:cNvSpPr/>
            <p:nvPr userDrawn="1"/>
          </p:nvSpPr>
          <p:spPr>
            <a:xfrm>
              <a:off x="4838144" y="6438231"/>
              <a:ext cx="1790402" cy="2165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2FCEB8D-BAD9-4F8F-9503-F888C6895AD9}"/>
                </a:ext>
              </a:extLst>
            </p:cNvPr>
            <p:cNvSpPr txBox="1"/>
            <p:nvPr userDrawn="1"/>
          </p:nvSpPr>
          <p:spPr>
            <a:xfrm>
              <a:off x="4980098" y="6403752"/>
              <a:ext cx="16897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>
                  <a:solidFill>
                    <a:schemeClr val="bg1">
                      <a:lumMod val="65000"/>
                    </a:schemeClr>
                  </a:solidFill>
                </a:rPr>
                <a:t>www.examplesite.com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22F4BF0F-4FFC-4613-8D3B-24524C749A06}"/>
              </a:ext>
            </a:extLst>
          </p:cNvPr>
          <p:cNvGrpSpPr/>
          <p:nvPr userDrawn="1"/>
        </p:nvGrpSpPr>
        <p:grpSpPr>
          <a:xfrm>
            <a:off x="502214" y="6380863"/>
            <a:ext cx="309046" cy="309046"/>
            <a:chOff x="5522913" y="1738313"/>
            <a:chExt cx="1146175" cy="1146175"/>
          </a:xfrm>
        </p:grpSpPr>
        <p:sp>
          <p:nvSpPr>
            <p:cNvPr id="31" name="Freeform 22">
              <a:extLst>
                <a:ext uri="{FF2B5EF4-FFF2-40B4-BE49-F238E27FC236}">
                  <a16:creationId xmlns="" xmlns:a16="http://schemas.microsoft.com/office/drawing/2014/main" id="{FB9CB0D9-9774-4815-BBE0-003FBB4CAD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7838" y="1773238"/>
              <a:ext cx="1074738" cy="947738"/>
            </a:xfrm>
            <a:custGeom>
              <a:avLst/>
              <a:gdLst>
                <a:gd name="T0" fmla="*/ 720 w 1440"/>
                <a:gd name="T1" fmla="*/ 0 h 1269"/>
                <a:gd name="T2" fmla="*/ 0 w 1440"/>
                <a:gd name="T3" fmla="*/ 720 h 1269"/>
                <a:gd name="T4" fmla="*/ 170 w 1440"/>
                <a:gd name="T5" fmla="*/ 1184 h 1269"/>
                <a:gd name="T6" fmla="*/ 255 w 1440"/>
                <a:gd name="T7" fmla="*/ 1269 h 1269"/>
                <a:gd name="T8" fmla="*/ 240 w 1440"/>
                <a:gd name="T9" fmla="*/ 1152 h 1269"/>
                <a:gd name="T10" fmla="*/ 713 w 1440"/>
                <a:gd name="T11" fmla="*/ 672 h 1269"/>
                <a:gd name="T12" fmla="*/ 720 w 1440"/>
                <a:gd name="T13" fmla="*/ 672 h 1269"/>
                <a:gd name="T14" fmla="*/ 480 w 1440"/>
                <a:gd name="T15" fmla="*/ 432 h 1269"/>
                <a:gd name="T16" fmla="*/ 720 w 1440"/>
                <a:gd name="T17" fmla="*/ 192 h 1269"/>
                <a:gd name="T18" fmla="*/ 960 w 1440"/>
                <a:gd name="T19" fmla="*/ 432 h 1269"/>
                <a:gd name="T20" fmla="*/ 720 w 1440"/>
                <a:gd name="T21" fmla="*/ 672 h 1269"/>
                <a:gd name="T22" fmla="*/ 727 w 1440"/>
                <a:gd name="T23" fmla="*/ 672 h 1269"/>
                <a:gd name="T24" fmla="*/ 1200 w 1440"/>
                <a:gd name="T25" fmla="*/ 1152 h 1269"/>
                <a:gd name="T26" fmla="*/ 1186 w 1440"/>
                <a:gd name="T27" fmla="*/ 1269 h 1269"/>
                <a:gd name="T28" fmla="*/ 1271 w 1440"/>
                <a:gd name="T29" fmla="*/ 1184 h 1269"/>
                <a:gd name="T30" fmla="*/ 1440 w 1440"/>
                <a:gd name="T31" fmla="*/ 720 h 1269"/>
                <a:gd name="T32" fmla="*/ 720 w 1440"/>
                <a:gd name="T33" fmla="*/ 0 h 1269"/>
                <a:gd name="T34" fmla="*/ 720 w 1440"/>
                <a:gd name="T35" fmla="*/ 0 h 1269"/>
                <a:gd name="T36" fmla="*/ 720 w 1440"/>
                <a:gd name="T37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40" h="1269">
                  <a:moveTo>
                    <a:pt x="720" y="0"/>
                  </a:moveTo>
                  <a:cubicBezTo>
                    <a:pt x="322" y="0"/>
                    <a:pt x="0" y="322"/>
                    <a:pt x="0" y="720"/>
                  </a:cubicBezTo>
                  <a:cubicBezTo>
                    <a:pt x="0" y="897"/>
                    <a:pt x="64" y="1059"/>
                    <a:pt x="170" y="1184"/>
                  </a:cubicBezTo>
                  <a:cubicBezTo>
                    <a:pt x="195" y="1215"/>
                    <a:pt x="224" y="1243"/>
                    <a:pt x="255" y="1269"/>
                  </a:cubicBezTo>
                  <a:cubicBezTo>
                    <a:pt x="245" y="1232"/>
                    <a:pt x="240" y="1192"/>
                    <a:pt x="240" y="1152"/>
                  </a:cubicBezTo>
                  <a:cubicBezTo>
                    <a:pt x="240" y="889"/>
                    <a:pt x="451" y="676"/>
                    <a:pt x="713" y="672"/>
                  </a:cubicBezTo>
                  <a:cubicBezTo>
                    <a:pt x="716" y="672"/>
                    <a:pt x="718" y="672"/>
                    <a:pt x="720" y="672"/>
                  </a:cubicBezTo>
                  <a:cubicBezTo>
                    <a:pt x="588" y="672"/>
                    <a:pt x="480" y="565"/>
                    <a:pt x="480" y="432"/>
                  </a:cubicBezTo>
                  <a:cubicBezTo>
                    <a:pt x="480" y="299"/>
                    <a:pt x="588" y="192"/>
                    <a:pt x="720" y="192"/>
                  </a:cubicBezTo>
                  <a:cubicBezTo>
                    <a:pt x="853" y="192"/>
                    <a:pt x="960" y="299"/>
                    <a:pt x="960" y="432"/>
                  </a:cubicBezTo>
                  <a:cubicBezTo>
                    <a:pt x="960" y="565"/>
                    <a:pt x="853" y="672"/>
                    <a:pt x="720" y="672"/>
                  </a:cubicBezTo>
                  <a:cubicBezTo>
                    <a:pt x="722" y="672"/>
                    <a:pt x="725" y="672"/>
                    <a:pt x="727" y="672"/>
                  </a:cubicBezTo>
                  <a:cubicBezTo>
                    <a:pt x="989" y="676"/>
                    <a:pt x="1200" y="889"/>
                    <a:pt x="1200" y="1152"/>
                  </a:cubicBezTo>
                  <a:cubicBezTo>
                    <a:pt x="1200" y="1192"/>
                    <a:pt x="1195" y="1232"/>
                    <a:pt x="1186" y="1269"/>
                  </a:cubicBezTo>
                  <a:cubicBezTo>
                    <a:pt x="1216" y="1243"/>
                    <a:pt x="1245" y="1215"/>
                    <a:pt x="1271" y="1184"/>
                  </a:cubicBezTo>
                  <a:cubicBezTo>
                    <a:pt x="1376" y="1059"/>
                    <a:pt x="1440" y="897"/>
                    <a:pt x="1440" y="720"/>
                  </a:cubicBezTo>
                  <a:cubicBezTo>
                    <a:pt x="1440" y="322"/>
                    <a:pt x="1118" y="0"/>
                    <a:pt x="720" y="0"/>
                  </a:cubicBezTo>
                  <a:close/>
                  <a:moveTo>
                    <a:pt x="720" y="0"/>
                  </a:moveTo>
                  <a:cubicBezTo>
                    <a:pt x="720" y="0"/>
                    <a:pt x="720" y="0"/>
                    <a:pt x="720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="" xmlns:a16="http://schemas.microsoft.com/office/drawing/2014/main" id="{3B954CC0-377C-4402-8381-33AE0C0ED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773238"/>
              <a:ext cx="582613" cy="947738"/>
            </a:xfrm>
            <a:custGeom>
              <a:avLst/>
              <a:gdLst>
                <a:gd name="T0" fmla="*/ 60 w 780"/>
                <a:gd name="T1" fmla="*/ 0 h 1269"/>
                <a:gd name="T2" fmla="*/ 0 w 780"/>
                <a:gd name="T3" fmla="*/ 2 h 1269"/>
                <a:gd name="T4" fmla="*/ 660 w 780"/>
                <a:gd name="T5" fmla="*/ 720 h 1269"/>
                <a:gd name="T6" fmla="*/ 539 w 780"/>
                <a:gd name="T7" fmla="*/ 1120 h 1269"/>
                <a:gd name="T8" fmla="*/ 540 w 780"/>
                <a:gd name="T9" fmla="*/ 1152 h 1269"/>
                <a:gd name="T10" fmla="*/ 526 w 780"/>
                <a:gd name="T11" fmla="*/ 1269 h 1269"/>
                <a:gd name="T12" fmla="*/ 611 w 780"/>
                <a:gd name="T13" fmla="*/ 1184 h 1269"/>
                <a:gd name="T14" fmla="*/ 780 w 780"/>
                <a:gd name="T15" fmla="*/ 720 h 1269"/>
                <a:gd name="T16" fmla="*/ 60 w 780"/>
                <a:gd name="T17" fmla="*/ 0 h 1269"/>
                <a:gd name="T18" fmla="*/ 60 w 780"/>
                <a:gd name="T19" fmla="*/ 0 h 1269"/>
                <a:gd name="T20" fmla="*/ 60 w 780"/>
                <a:gd name="T21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0" h="1269">
                  <a:moveTo>
                    <a:pt x="60" y="0"/>
                  </a:moveTo>
                  <a:cubicBezTo>
                    <a:pt x="40" y="0"/>
                    <a:pt x="20" y="1"/>
                    <a:pt x="0" y="2"/>
                  </a:cubicBezTo>
                  <a:cubicBezTo>
                    <a:pt x="370" y="33"/>
                    <a:pt x="660" y="343"/>
                    <a:pt x="660" y="720"/>
                  </a:cubicBezTo>
                  <a:cubicBezTo>
                    <a:pt x="660" y="868"/>
                    <a:pt x="616" y="1005"/>
                    <a:pt x="539" y="1120"/>
                  </a:cubicBezTo>
                  <a:cubicBezTo>
                    <a:pt x="540" y="1130"/>
                    <a:pt x="540" y="1141"/>
                    <a:pt x="540" y="1152"/>
                  </a:cubicBezTo>
                  <a:cubicBezTo>
                    <a:pt x="540" y="1192"/>
                    <a:pt x="535" y="1232"/>
                    <a:pt x="526" y="1269"/>
                  </a:cubicBezTo>
                  <a:cubicBezTo>
                    <a:pt x="556" y="1243"/>
                    <a:pt x="585" y="1215"/>
                    <a:pt x="611" y="1184"/>
                  </a:cubicBezTo>
                  <a:cubicBezTo>
                    <a:pt x="716" y="1059"/>
                    <a:pt x="780" y="897"/>
                    <a:pt x="780" y="720"/>
                  </a:cubicBezTo>
                  <a:cubicBezTo>
                    <a:pt x="780" y="322"/>
                    <a:pt x="458" y="0"/>
                    <a:pt x="60" y="0"/>
                  </a:cubicBezTo>
                  <a:close/>
                  <a:moveTo>
                    <a:pt x="60" y="0"/>
                  </a:moveTo>
                  <a:cubicBezTo>
                    <a:pt x="60" y="0"/>
                    <a:pt x="60" y="0"/>
                    <a:pt x="60" y="0"/>
                  </a:cubicBezTo>
                </a:path>
              </a:pathLst>
            </a:custGeom>
            <a:solidFill>
              <a:srgbClr val="CE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="" xmlns:a16="http://schemas.microsoft.com/office/drawing/2014/main" id="{F3CF5E0A-3944-487C-90E7-6DF616DB3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6613" y="1916113"/>
              <a:ext cx="357188" cy="358775"/>
            </a:xfrm>
            <a:custGeom>
              <a:avLst/>
              <a:gdLst>
                <a:gd name="T0" fmla="*/ 480 w 480"/>
                <a:gd name="T1" fmla="*/ 240 h 480"/>
                <a:gd name="T2" fmla="*/ 240 w 480"/>
                <a:gd name="T3" fmla="*/ 480 h 480"/>
                <a:gd name="T4" fmla="*/ 0 w 480"/>
                <a:gd name="T5" fmla="*/ 240 h 480"/>
                <a:gd name="T6" fmla="*/ 240 w 480"/>
                <a:gd name="T7" fmla="*/ 0 h 480"/>
                <a:gd name="T8" fmla="*/ 410 w 480"/>
                <a:gd name="T9" fmla="*/ 70 h 480"/>
                <a:gd name="T10" fmla="*/ 480 w 480"/>
                <a:gd name="T11" fmla="*/ 240 h 480"/>
                <a:gd name="T12" fmla="*/ 480 w 480"/>
                <a:gd name="T13" fmla="*/ 240 h 480"/>
                <a:gd name="T14" fmla="*/ 480 w 480"/>
                <a:gd name="T15" fmla="*/ 24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480">
                  <a:moveTo>
                    <a:pt x="480" y="240"/>
                  </a:moveTo>
                  <a:cubicBezTo>
                    <a:pt x="480" y="373"/>
                    <a:pt x="373" y="480"/>
                    <a:pt x="240" y="480"/>
                  </a:cubicBezTo>
                  <a:cubicBezTo>
                    <a:pt x="108" y="480"/>
                    <a:pt x="0" y="373"/>
                    <a:pt x="0" y="240"/>
                  </a:cubicBezTo>
                  <a:cubicBezTo>
                    <a:pt x="0" y="107"/>
                    <a:pt x="108" y="0"/>
                    <a:pt x="240" y="0"/>
                  </a:cubicBezTo>
                  <a:cubicBezTo>
                    <a:pt x="304" y="0"/>
                    <a:pt x="365" y="25"/>
                    <a:pt x="410" y="70"/>
                  </a:cubicBezTo>
                  <a:cubicBezTo>
                    <a:pt x="455" y="115"/>
                    <a:pt x="480" y="176"/>
                    <a:pt x="480" y="240"/>
                  </a:cubicBezTo>
                  <a:close/>
                  <a:moveTo>
                    <a:pt x="480" y="240"/>
                  </a:moveTo>
                  <a:cubicBezTo>
                    <a:pt x="480" y="240"/>
                    <a:pt x="480" y="240"/>
                    <a:pt x="480" y="24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="" xmlns:a16="http://schemas.microsoft.com/office/drawing/2014/main" id="{A8B4D003-C63E-459A-BE7B-AB05A5151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7226" y="2274888"/>
              <a:ext cx="715963" cy="573088"/>
            </a:xfrm>
            <a:custGeom>
              <a:avLst/>
              <a:gdLst>
                <a:gd name="T0" fmla="*/ 960 w 960"/>
                <a:gd name="T1" fmla="*/ 480 h 768"/>
                <a:gd name="T2" fmla="*/ 946 w 960"/>
                <a:gd name="T3" fmla="*/ 597 h 768"/>
                <a:gd name="T4" fmla="*/ 480 w 960"/>
                <a:gd name="T5" fmla="*/ 768 h 768"/>
                <a:gd name="T6" fmla="*/ 15 w 960"/>
                <a:gd name="T7" fmla="*/ 597 h 768"/>
                <a:gd name="T8" fmla="*/ 0 w 960"/>
                <a:gd name="T9" fmla="*/ 480 h 768"/>
                <a:gd name="T10" fmla="*/ 473 w 960"/>
                <a:gd name="T11" fmla="*/ 0 h 768"/>
                <a:gd name="T12" fmla="*/ 480 w 960"/>
                <a:gd name="T13" fmla="*/ 0 h 768"/>
                <a:gd name="T14" fmla="*/ 487 w 960"/>
                <a:gd name="T15" fmla="*/ 0 h 768"/>
                <a:gd name="T16" fmla="*/ 960 w 960"/>
                <a:gd name="T17" fmla="*/ 480 h 768"/>
                <a:gd name="T18" fmla="*/ 960 w 960"/>
                <a:gd name="T19" fmla="*/ 480 h 768"/>
                <a:gd name="T20" fmla="*/ 960 w 960"/>
                <a:gd name="T21" fmla="*/ 48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0" h="768">
                  <a:moveTo>
                    <a:pt x="960" y="480"/>
                  </a:moveTo>
                  <a:cubicBezTo>
                    <a:pt x="960" y="520"/>
                    <a:pt x="955" y="560"/>
                    <a:pt x="946" y="597"/>
                  </a:cubicBezTo>
                  <a:cubicBezTo>
                    <a:pt x="820" y="704"/>
                    <a:pt x="658" y="768"/>
                    <a:pt x="480" y="768"/>
                  </a:cubicBezTo>
                  <a:cubicBezTo>
                    <a:pt x="303" y="768"/>
                    <a:pt x="140" y="704"/>
                    <a:pt x="15" y="597"/>
                  </a:cubicBezTo>
                  <a:cubicBezTo>
                    <a:pt x="5" y="560"/>
                    <a:pt x="0" y="520"/>
                    <a:pt x="0" y="480"/>
                  </a:cubicBezTo>
                  <a:cubicBezTo>
                    <a:pt x="0" y="217"/>
                    <a:pt x="211" y="4"/>
                    <a:pt x="473" y="0"/>
                  </a:cubicBezTo>
                  <a:cubicBezTo>
                    <a:pt x="476" y="0"/>
                    <a:pt x="478" y="0"/>
                    <a:pt x="480" y="0"/>
                  </a:cubicBezTo>
                  <a:cubicBezTo>
                    <a:pt x="482" y="0"/>
                    <a:pt x="485" y="0"/>
                    <a:pt x="487" y="0"/>
                  </a:cubicBezTo>
                  <a:cubicBezTo>
                    <a:pt x="749" y="4"/>
                    <a:pt x="960" y="217"/>
                    <a:pt x="960" y="480"/>
                  </a:cubicBezTo>
                  <a:close/>
                  <a:moveTo>
                    <a:pt x="960" y="480"/>
                  </a:moveTo>
                  <a:cubicBezTo>
                    <a:pt x="960" y="480"/>
                    <a:pt x="960" y="480"/>
                    <a:pt x="960" y="4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6">
              <a:extLst>
                <a:ext uri="{FF2B5EF4-FFF2-40B4-BE49-F238E27FC236}">
                  <a16:creationId xmlns="" xmlns:a16="http://schemas.microsoft.com/office/drawing/2014/main" id="{18FE3D97-FEC3-49B8-B102-842F259A43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916113"/>
              <a:ext cx="223838" cy="358775"/>
            </a:xfrm>
            <a:custGeom>
              <a:avLst/>
              <a:gdLst>
                <a:gd name="T0" fmla="*/ 300 w 300"/>
                <a:gd name="T1" fmla="*/ 240 h 480"/>
                <a:gd name="T2" fmla="*/ 60 w 300"/>
                <a:gd name="T3" fmla="*/ 480 h 480"/>
                <a:gd name="T4" fmla="*/ 0 w 300"/>
                <a:gd name="T5" fmla="*/ 472 h 480"/>
                <a:gd name="T6" fmla="*/ 180 w 300"/>
                <a:gd name="T7" fmla="*/ 240 h 480"/>
                <a:gd name="T8" fmla="*/ 0 w 300"/>
                <a:gd name="T9" fmla="*/ 8 h 480"/>
                <a:gd name="T10" fmla="*/ 60 w 300"/>
                <a:gd name="T11" fmla="*/ 0 h 480"/>
                <a:gd name="T12" fmla="*/ 300 w 300"/>
                <a:gd name="T13" fmla="*/ 240 h 480"/>
                <a:gd name="T14" fmla="*/ 300 w 300"/>
                <a:gd name="T15" fmla="*/ 240 h 480"/>
                <a:gd name="T16" fmla="*/ 300 w 300"/>
                <a:gd name="T17" fmla="*/ 24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480">
                  <a:moveTo>
                    <a:pt x="300" y="240"/>
                  </a:moveTo>
                  <a:cubicBezTo>
                    <a:pt x="300" y="373"/>
                    <a:pt x="193" y="480"/>
                    <a:pt x="60" y="480"/>
                  </a:cubicBezTo>
                  <a:cubicBezTo>
                    <a:pt x="39" y="480"/>
                    <a:pt x="19" y="477"/>
                    <a:pt x="0" y="472"/>
                  </a:cubicBezTo>
                  <a:cubicBezTo>
                    <a:pt x="104" y="446"/>
                    <a:pt x="180" y="352"/>
                    <a:pt x="180" y="240"/>
                  </a:cubicBezTo>
                  <a:cubicBezTo>
                    <a:pt x="180" y="128"/>
                    <a:pt x="104" y="34"/>
                    <a:pt x="0" y="8"/>
                  </a:cubicBezTo>
                  <a:cubicBezTo>
                    <a:pt x="19" y="3"/>
                    <a:pt x="39" y="0"/>
                    <a:pt x="60" y="0"/>
                  </a:cubicBezTo>
                  <a:cubicBezTo>
                    <a:pt x="193" y="0"/>
                    <a:pt x="300" y="107"/>
                    <a:pt x="300" y="240"/>
                  </a:cubicBezTo>
                  <a:close/>
                  <a:moveTo>
                    <a:pt x="300" y="240"/>
                  </a:moveTo>
                  <a:cubicBezTo>
                    <a:pt x="300" y="240"/>
                    <a:pt x="300" y="240"/>
                    <a:pt x="300" y="240"/>
                  </a:cubicBezTo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7">
              <a:extLst>
                <a:ext uri="{FF2B5EF4-FFF2-40B4-BE49-F238E27FC236}">
                  <a16:creationId xmlns="" xmlns:a16="http://schemas.microsoft.com/office/drawing/2014/main" id="{09835A9E-99BF-4CDC-B48A-516E7F8B14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2274888"/>
              <a:ext cx="403225" cy="573088"/>
            </a:xfrm>
            <a:custGeom>
              <a:avLst/>
              <a:gdLst>
                <a:gd name="T0" fmla="*/ 540 w 540"/>
                <a:gd name="T1" fmla="*/ 480 h 768"/>
                <a:gd name="T2" fmla="*/ 526 w 540"/>
                <a:gd name="T3" fmla="*/ 597 h 768"/>
                <a:gd name="T4" fmla="*/ 60 w 540"/>
                <a:gd name="T5" fmla="*/ 768 h 768"/>
                <a:gd name="T6" fmla="*/ 0 w 540"/>
                <a:gd name="T7" fmla="*/ 766 h 768"/>
                <a:gd name="T8" fmla="*/ 406 w 540"/>
                <a:gd name="T9" fmla="*/ 597 h 768"/>
                <a:gd name="T10" fmla="*/ 420 w 540"/>
                <a:gd name="T11" fmla="*/ 480 h 768"/>
                <a:gd name="T12" fmla="*/ 0 w 540"/>
                <a:gd name="T13" fmla="*/ 4 h 768"/>
                <a:gd name="T14" fmla="*/ 53 w 540"/>
                <a:gd name="T15" fmla="*/ 0 h 768"/>
                <a:gd name="T16" fmla="*/ 60 w 540"/>
                <a:gd name="T17" fmla="*/ 0 h 768"/>
                <a:gd name="T18" fmla="*/ 67 w 540"/>
                <a:gd name="T19" fmla="*/ 0 h 768"/>
                <a:gd name="T20" fmla="*/ 540 w 540"/>
                <a:gd name="T21" fmla="*/ 480 h 768"/>
                <a:gd name="T22" fmla="*/ 540 w 540"/>
                <a:gd name="T23" fmla="*/ 480 h 768"/>
                <a:gd name="T24" fmla="*/ 540 w 540"/>
                <a:gd name="T25" fmla="*/ 48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0" h="768">
                  <a:moveTo>
                    <a:pt x="540" y="480"/>
                  </a:moveTo>
                  <a:cubicBezTo>
                    <a:pt x="540" y="520"/>
                    <a:pt x="535" y="560"/>
                    <a:pt x="526" y="597"/>
                  </a:cubicBezTo>
                  <a:cubicBezTo>
                    <a:pt x="400" y="704"/>
                    <a:pt x="238" y="768"/>
                    <a:pt x="60" y="768"/>
                  </a:cubicBezTo>
                  <a:cubicBezTo>
                    <a:pt x="40" y="768"/>
                    <a:pt x="20" y="767"/>
                    <a:pt x="0" y="766"/>
                  </a:cubicBezTo>
                  <a:cubicBezTo>
                    <a:pt x="154" y="753"/>
                    <a:pt x="294" y="692"/>
                    <a:pt x="406" y="597"/>
                  </a:cubicBezTo>
                  <a:cubicBezTo>
                    <a:pt x="415" y="560"/>
                    <a:pt x="420" y="520"/>
                    <a:pt x="420" y="480"/>
                  </a:cubicBezTo>
                  <a:cubicBezTo>
                    <a:pt x="420" y="235"/>
                    <a:pt x="237" y="33"/>
                    <a:pt x="0" y="4"/>
                  </a:cubicBezTo>
                  <a:cubicBezTo>
                    <a:pt x="18" y="2"/>
                    <a:pt x="35" y="0"/>
                    <a:pt x="53" y="0"/>
                  </a:cubicBezTo>
                  <a:cubicBezTo>
                    <a:pt x="56" y="0"/>
                    <a:pt x="58" y="0"/>
                    <a:pt x="60" y="0"/>
                  </a:cubicBezTo>
                  <a:cubicBezTo>
                    <a:pt x="62" y="0"/>
                    <a:pt x="65" y="0"/>
                    <a:pt x="67" y="0"/>
                  </a:cubicBezTo>
                  <a:cubicBezTo>
                    <a:pt x="329" y="4"/>
                    <a:pt x="540" y="217"/>
                    <a:pt x="540" y="480"/>
                  </a:cubicBezTo>
                  <a:close/>
                  <a:moveTo>
                    <a:pt x="540" y="480"/>
                  </a:moveTo>
                  <a:cubicBezTo>
                    <a:pt x="540" y="480"/>
                    <a:pt x="540" y="480"/>
                    <a:pt x="540" y="480"/>
                  </a:cubicBezTo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8">
              <a:extLst>
                <a:ext uri="{FF2B5EF4-FFF2-40B4-BE49-F238E27FC236}">
                  <a16:creationId xmlns="" xmlns:a16="http://schemas.microsoft.com/office/drawing/2014/main" id="{D1663CEE-63F3-4695-AAB7-5D6D69FF45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2913" y="1738313"/>
              <a:ext cx="1146175" cy="1146175"/>
            </a:xfrm>
            <a:custGeom>
              <a:avLst/>
              <a:gdLst>
                <a:gd name="T0" fmla="*/ 1311 w 1536"/>
                <a:gd name="T1" fmla="*/ 225 h 1536"/>
                <a:gd name="T2" fmla="*/ 768 w 1536"/>
                <a:gd name="T3" fmla="*/ 0 h 1536"/>
                <a:gd name="T4" fmla="*/ 225 w 1536"/>
                <a:gd name="T5" fmla="*/ 225 h 1536"/>
                <a:gd name="T6" fmla="*/ 0 w 1536"/>
                <a:gd name="T7" fmla="*/ 768 h 1536"/>
                <a:gd name="T8" fmla="*/ 181 w 1536"/>
                <a:gd name="T9" fmla="*/ 1263 h 1536"/>
                <a:gd name="T10" fmla="*/ 270 w 1536"/>
                <a:gd name="T11" fmla="*/ 1353 h 1536"/>
                <a:gd name="T12" fmla="*/ 270 w 1536"/>
                <a:gd name="T13" fmla="*/ 1353 h 1536"/>
                <a:gd name="T14" fmla="*/ 272 w 1536"/>
                <a:gd name="T15" fmla="*/ 1354 h 1536"/>
                <a:gd name="T16" fmla="*/ 768 w 1536"/>
                <a:gd name="T17" fmla="*/ 1536 h 1536"/>
                <a:gd name="T18" fmla="*/ 1265 w 1536"/>
                <a:gd name="T19" fmla="*/ 1354 h 1536"/>
                <a:gd name="T20" fmla="*/ 1355 w 1536"/>
                <a:gd name="T21" fmla="*/ 1263 h 1536"/>
                <a:gd name="T22" fmla="*/ 1536 w 1536"/>
                <a:gd name="T23" fmla="*/ 768 h 1536"/>
                <a:gd name="T24" fmla="*/ 1311 w 1536"/>
                <a:gd name="T25" fmla="*/ 225 h 1536"/>
                <a:gd name="T26" fmla="*/ 346 w 1536"/>
                <a:gd name="T27" fmla="*/ 1291 h 1536"/>
                <a:gd name="T28" fmla="*/ 336 w 1536"/>
                <a:gd name="T29" fmla="*/ 1200 h 1536"/>
                <a:gd name="T30" fmla="*/ 762 w 1536"/>
                <a:gd name="T31" fmla="*/ 768 h 1536"/>
                <a:gd name="T32" fmla="*/ 768 w 1536"/>
                <a:gd name="T33" fmla="*/ 768 h 1536"/>
                <a:gd name="T34" fmla="*/ 774 w 1536"/>
                <a:gd name="T35" fmla="*/ 768 h 1536"/>
                <a:gd name="T36" fmla="*/ 1200 w 1536"/>
                <a:gd name="T37" fmla="*/ 1200 h 1536"/>
                <a:gd name="T38" fmla="*/ 1191 w 1536"/>
                <a:gd name="T39" fmla="*/ 1291 h 1536"/>
                <a:gd name="T40" fmla="*/ 768 w 1536"/>
                <a:gd name="T41" fmla="*/ 1440 h 1536"/>
                <a:gd name="T42" fmla="*/ 346 w 1536"/>
                <a:gd name="T43" fmla="*/ 1291 h 1536"/>
                <a:gd name="T44" fmla="*/ 768 w 1536"/>
                <a:gd name="T45" fmla="*/ 672 h 1536"/>
                <a:gd name="T46" fmla="*/ 576 w 1536"/>
                <a:gd name="T47" fmla="*/ 480 h 1536"/>
                <a:gd name="T48" fmla="*/ 768 w 1536"/>
                <a:gd name="T49" fmla="*/ 288 h 1536"/>
                <a:gd name="T50" fmla="*/ 960 w 1536"/>
                <a:gd name="T51" fmla="*/ 480 h 1536"/>
                <a:gd name="T52" fmla="*/ 768 w 1536"/>
                <a:gd name="T53" fmla="*/ 672 h 1536"/>
                <a:gd name="T54" fmla="*/ 1296 w 1536"/>
                <a:gd name="T55" fmla="*/ 1184 h 1536"/>
                <a:gd name="T56" fmla="*/ 1144 w 1536"/>
                <a:gd name="T57" fmla="*/ 829 h 1536"/>
                <a:gd name="T58" fmla="*/ 949 w 1536"/>
                <a:gd name="T59" fmla="*/ 704 h 1536"/>
                <a:gd name="T60" fmla="*/ 1056 w 1536"/>
                <a:gd name="T61" fmla="*/ 480 h 1536"/>
                <a:gd name="T62" fmla="*/ 768 w 1536"/>
                <a:gd name="T63" fmla="*/ 192 h 1536"/>
                <a:gd name="T64" fmla="*/ 480 w 1536"/>
                <a:gd name="T65" fmla="*/ 480 h 1536"/>
                <a:gd name="T66" fmla="*/ 587 w 1536"/>
                <a:gd name="T67" fmla="*/ 704 h 1536"/>
                <a:gd name="T68" fmla="*/ 392 w 1536"/>
                <a:gd name="T69" fmla="*/ 829 h 1536"/>
                <a:gd name="T70" fmla="*/ 240 w 1536"/>
                <a:gd name="T71" fmla="*/ 1184 h 1536"/>
                <a:gd name="T72" fmla="*/ 96 w 1536"/>
                <a:gd name="T73" fmla="*/ 768 h 1536"/>
                <a:gd name="T74" fmla="*/ 768 w 1536"/>
                <a:gd name="T75" fmla="*/ 96 h 1536"/>
                <a:gd name="T76" fmla="*/ 1440 w 1536"/>
                <a:gd name="T77" fmla="*/ 768 h 1536"/>
                <a:gd name="T78" fmla="*/ 1296 w 1536"/>
                <a:gd name="T79" fmla="*/ 1184 h 1536"/>
                <a:gd name="T80" fmla="*/ 1296 w 1536"/>
                <a:gd name="T81" fmla="*/ 1184 h 1536"/>
                <a:gd name="T82" fmla="*/ 1296 w 1536"/>
                <a:gd name="T83" fmla="*/ 1184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36" h="1536">
                  <a:moveTo>
                    <a:pt x="1311" y="225"/>
                  </a:moveTo>
                  <a:cubicBezTo>
                    <a:pt x="1166" y="80"/>
                    <a:pt x="973" y="0"/>
                    <a:pt x="768" y="0"/>
                  </a:cubicBezTo>
                  <a:cubicBezTo>
                    <a:pt x="563" y="0"/>
                    <a:pt x="370" y="80"/>
                    <a:pt x="225" y="225"/>
                  </a:cubicBezTo>
                  <a:cubicBezTo>
                    <a:pt x="80" y="370"/>
                    <a:pt x="0" y="563"/>
                    <a:pt x="0" y="768"/>
                  </a:cubicBezTo>
                  <a:cubicBezTo>
                    <a:pt x="0" y="949"/>
                    <a:pt x="64" y="1125"/>
                    <a:pt x="181" y="1263"/>
                  </a:cubicBezTo>
                  <a:cubicBezTo>
                    <a:pt x="208" y="1295"/>
                    <a:pt x="238" y="1326"/>
                    <a:pt x="270" y="1353"/>
                  </a:cubicBezTo>
                  <a:cubicBezTo>
                    <a:pt x="270" y="1353"/>
                    <a:pt x="270" y="1353"/>
                    <a:pt x="270" y="1353"/>
                  </a:cubicBezTo>
                  <a:cubicBezTo>
                    <a:pt x="271" y="1353"/>
                    <a:pt x="271" y="1354"/>
                    <a:pt x="272" y="1354"/>
                  </a:cubicBezTo>
                  <a:cubicBezTo>
                    <a:pt x="410" y="1471"/>
                    <a:pt x="586" y="1536"/>
                    <a:pt x="768" y="1536"/>
                  </a:cubicBezTo>
                  <a:cubicBezTo>
                    <a:pt x="950" y="1536"/>
                    <a:pt x="1126" y="1471"/>
                    <a:pt x="1265" y="1354"/>
                  </a:cubicBezTo>
                  <a:cubicBezTo>
                    <a:pt x="1297" y="1326"/>
                    <a:pt x="1328" y="1296"/>
                    <a:pt x="1355" y="1263"/>
                  </a:cubicBezTo>
                  <a:cubicBezTo>
                    <a:pt x="1472" y="1125"/>
                    <a:pt x="1536" y="949"/>
                    <a:pt x="1536" y="768"/>
                  </a:cubicBezTo>
                  <a:cubicBezTo>
                    <a:pt x="1536" y="563"/>
                    <a:pt x="1456" y="370"/>
                    <a:pt x="1311" y="225"/>
                  </a:cubicBezTo>
                  <a:close/>
                  <a:moveTo>
                    <a:pt x="346" y="1291"/>
                  </a:moveTo>
                  <a:cubicBezTo>
                    <a:pt x="339" y="1261"/>
                    <a:pt x="336" y="1231"/>
                    <a:pt x="336" y="1200"/>
                  </a:cubicBezTo>
                  <a:cubicBezTo>
                    <a:pt x="336" y="965"/>
                    <a:pt x="527" y="771"/>
                    <a:pt x="762" y="768"/>
                  </a:cubicBezTo>
                  <a:cubicBezTo>
                    <a:pt x="768" y="768"/>
                    <a:pt x="768" y="768"/>
                    <a:pt x="768" y="768"/>
                  </a:cubicBezTo>
                  <a:cubicBezTo>
                    <a:pt x="774" y="768"/>
                    <a:pt x="774" y="768"/>
                    <a:pt x="774" y="768"/>
                  </a:cubicBezTo>
                  <a:cubicBezTo>
                    <a:pt x="1009" y="771"/>
                    <a:pt x="1200" y="965"/>
                    <a:pt x="1200" y="1200"/>
                  </a:cubicBezTo>
                  <a:cubicBezTo>
                    <a:pt x="1200" y="1231"/>
                    <a:pt x="1197" y="1261"/>
                    <a:pt x="1191" y="1291"/>
                  </a:cubicBezTo>
                  <a:cubicBezTo>
                    <a:pt x="1071" y="1387"/>
                    <a:pt x="922" y="1440"/>
                    <a:pt x="768" y="1440"/>
                  </a:cubicBezTo>
                  <a:cubicBezTo>
                    <a:pt x="614" y="1440"/>
                    <a:pt x="465" y="1387"/>
                    <a:pt x="346" y="1291"/>
                  </a:cubicBezTo>
                  <a:close/>
                  <a:moveTo>
                    <a:pt x="768" y="672"/>
                  </a:moveTo>
                  <a:cubicBezTo>
                    <a:pt x="662" y="672"/>
                    <a:pt x="576" y="586"/>
                    <a:pt x="576" y="480"/>
                  </a:cubicBezTo>
                  <a:cubicBezTo>
                    <a:pt x="576" y="374"/>
                    <a:pt x="662" y="288"/>
                    <a:pt x="768" y="288"/>
                  </a:cubicBezTo>
                  <a:cubicBezTo>
                    <a:pt x="874" y="288"/>
                    <a:pt x="960" y="374"/>
                    <a:pt x="960" y="480"/>
                  </a:cubicBezTo>
                  <a:cubicBezTo>
                    <a:pt x="960" y="586"/>
                    <a:pt x="874" y="672"/>
                    <a:pt x="768" y="672"/>
                  </a:cubicBezTo>
                  <a:close/>
                  <a:moveTo>
                    <a:pt x="1296" y="1184"/>
                  </a:moveTo>
                  <a:cubicBezTo>
                    <a:pt x="1292" y="1050"/>
                    <a:pt x="1238" y="925"/>
                    <a:pt x="1144" y="829"/>
                  </a:cubicBezTo>
                  <a:cubicBezTo>
                    <a:pt x="1088" y="773"/>
                    <a:pt x="1022" y="730"/>
                    <a:pt x="949" y="704"/>
                  </a:cubicBezTo>
                  <a:cubicBezTo>
                    <a:pt x="1014" y="651"/>
                    <a:pt x="1056" y="570"/>
                    <a:pt x="1056" y="480"/>
                  </a:cubicBezTo>
                  <a:cubicBezTo>
                    <a:pt x="1056" y="321"/>
                    <a:pt x="927" y="192"/>
                    <a:pt x="768" y="192"/>
                  </a:cubicBezTo>
                  <a:cubicBezTo>
                    <a:pt x="609" y="192"/>
                    <a:pt x="480" y="321"/>
                    <a:pt x="480" y="480"/>
                  </a:cubicBezTo>
                  <a:cubicBezTo>
                    <a:pt x="480" y="570"/>
                    <a:pt x="522" y="651"/>
                    <a:pt x="587" y="704"/>
                  </a:cubicBezTo>
                  <a:cubicBezTo>
                    <a:pt x="515" y="730"/>
                    <a:pt x="448" y="773"/>
                    <a:pt x="392" y="829"/>
                  </a:cubicBezTo>
                  <a:cubicBezTo>
                    <a:pt x="298" y="925"/>
                    <a:pt x="244" y="1050"/>
                    <a:pt x="240" y="1184"/>
                  </a:cubicBezTo>
                  <a:cubicBezTo>
                    <a:pt x="147" y="1066"/>
                    <a:pt x="96" y="919"/>
                    <a:pt x="96" y="768"/>
                  </a:cubicBezTo>
                  <a:cubicBezTo>
                    <a:pt x="96" y="397"/>
                    <a:pt x="398" y="96"/>
                    <a:pt x="768" y="96"/>
                  </a:cubicBezTo>
                  <a:cubicBezTo>
                    <a:pt x="1139" y="96"/>
                    <a:pt x="1440" y="397"/>
                    <a:pt x="1440" y="768"/>
                  </a:cubicBezTo>
                  <a:cubicBezTo>
                    <a:pt x="1440" y="919"/>
                    <a:pt x="1389" y="1066"/>
                    <a:pt x="1296" y="1184"/>
                  </a:cubicBezTo>
                  <a:close/>
                  <a:moveTo>
                    <a:pt x="1296" y="1184"/>
                  </a:moveTo>
                  <a:cubicBezTo>
                    <a:pt x="1296" y="1184"/>
                    <a:pt x="1296" y="1184"/>
                    <a:pt x="1296" y="118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Freeform 19">
            <a:extLst>
              <a:ext uri="{FF2B5EF4-FFF2-40B4-BE49-F238E27FC236}">
                <a16:creationId xmlns="" xmlns:a16="http://schemas.microsoft.com/office/drawing/2014/main" id="{FE26F7B7-F7CF-477F-9D35-5D3C8B06E4BE}"/>
              </a:ext>
            </a:extLst>
          </p:cNvPr>
          <p:cNvSpPr>
            <a:spLocks/>
          </p:cNvSpPr>
          <p:nvPr userDrawn="1"/>
        </p:nvSpPr>
        <p:spPr bwMode="auto">
          <a:xfrm>
            <a:off x="11152247" y="6366766"/>
            <a:ext cx="324398" cy="323143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38A9E2AB-EC4F-4746-9DD1-4E099186359D}"/>
              </a:ext>
            </a:extLst>
          </p:cNvPr>
          <p:cNvGrpSpPr/>
          <p:nvPr userDrawn="1"/>
        </p:nvGrpSpPr>
        <p:grpSpPr>
          <a:xfrm>
            <a:off x="10732954" y="6365930"/>
            <a:ext cx="320636" cy="323979"/>
            <a:chOff x="3890963" y="4289425"/>
            <a:chExt cx="1217613" cy="1230313"/>
          </a:xfrm>
          <a:solidFill>
            <a:schemeClr val="bg1">
              <a:lumMod val="75000"/>
            </a:schemeClr>
          </a:solidFill>
        </p:grpSpPr>
        <p:sp>
          <p:nvSpPr>
            <p:cNvPr id="41" name="Freeform 12">
              <a:extLst>
                <a:ext uri="{FF2B5EF4-FFF2-40B4-BE49-F238E27FC236}">
                  <a16:creationId xmlns="" xmlns:a16="http://schemas.microsoft.com/office/drawing/2014/main" id="{3BFA0551-8643-48B6-8065-5BB28AA94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90963" y="4289425"/>
              <a:ext cx="1217613" cy="1230313"/>
            </a:xfrm>
            <a:custGeom>
              <a:avLst/>
              <a:gdLst>
                <a:gd name="T0" fmla="*/ 162 w 323"/>
                <a:gd name="T1" fmla="*/ 0 h 324"/>
                <a:gd name="T2" fmla="*/ 47 w 323"/>
                <a:gd name="T3" fmla="*/ 48 h 324"/>
                <a:gd name="T4" fmla="*/ 0 w 323"/>
                <a:gd name="T5" fmla="*/ 162 h 324"/>
                <a:gd name="T6" fmla="*/ 162 w 323"/>
                <a:gd name="T7" fmla="*/ 324 h 324"/>
                <a:gd name="T8" fmla="*/ 323 w 323"/>
                <a:gd name="T9" fmla="*/ 162 h 324"/>
                <a:gd name="T10" fmla="*/ 276 w 323"/>
                <a:gd name="T11" fmla="*/ 48 h 324"/>
                <a:gd name="T12" fmla="*/ 162 w 323"/>
                <a:gd name="T13" fmla="*/ 0 h 324"/>
                <a:gd name="T14" fmla="*/ 162 w 323"/>
                <a:gd name="T15" fmla="*/ 320 h 324"/>
                <a:gd name="T16" fmla="*/ 4 w 323"/>
                <a:gd name="T17" fmla="*/ 162 h 324"/>
                <a:gd name="T18" fmla="*/ 162 w 323"/>
                <a:gd name="T19" fmla="*/ 4 h 324"/>
                <a:gd name="T20" fmla="*/ 320 w 323"/>
                <a:gd name="T21" fmla="*/ 162 h 324"/>
                <a:gd name="T22" fmla="*/ 162 w 323"/>
                <a:gd name="T23" fmla="*/ 32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3" h="324">
                  <a:moveTo>
                    <a:pt x="162" y="0"/>
                  </a:moveTo>
                  <a:cubicBezTo>
                    <a:pt x="119" y="0"/>
                    <a:pt x="78" y="17"/>
                    <a:pt x="47" y="48"/>
                  </a:cubicBezTo>
                  <a:cubicBezTo>
                    <a:pt x="17" y="78"/>
                    <a:pt x="0" y="119"/>
                    <a:pt x="0" y="162"/>
                  </a:cubicBezTo>
                  <a:cubicBezTo>
                    <a:pt x="0" y="251"/>
                    <a:pt x="73" y="324"/>
                    <a:pt x="162" y="324"/>
                  </a:cubicBezTo>
                  <a:cubicBezTo>
                    <a:pt x="251" y="324"/>
                    <a:pt x="323" y="251"/>
                    <a:pt x="323" y="162"/>
                  </a:cubicBezTo>
                  <a:cubicBezTo>
                    <a:pt x="323" y="119"/>
                    <a:pt x="307" y="78"/>
                    <a:pt x="276" y="48"/>
                  </a:cubicBezTo>
                  <a:cubicBezTo>
                    <a:pt x="246" y="17"/>
                    <a:pt x="205" y="0"/>
                    <a:pt x="162" y="0"/>
                  </a:cubicBezTo>
                  <a:close/>
                  <a:moveTo>
                    <a:pt x="162" y="320"/>
                  </a:moveTo>
                  <a:cubicBezTo>
                    <a:pt x="75" y="320"/>
                    <a:pt x="4" y="249"/>
                    <a:pt x="4" y="162"/>
                  </a:cubicBezTo>
                  <a:cubicBezTo>
                    <a:pt x="4" y="75"/>
                    <a:pt x="75" y="4"/>
                    <a:pt x="162" y="4"/>
                  </a:cubicBezTo>
                  <a:cubicBezTo>
                    <a:pt x="249" y="4"/>
                    <a:pt x="320" y="75"/>
                    <a:pt x="320" y="162"/>
                  </a:cubicBezTo>
                  <a:cubicBezTo>
                    <a:pt x="320" y="249"/>
                    <a:pt x="249" y="320"/>
                    <a:pt x="162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="" xmlns:a16="http://schemas.microsoft.com/office/drawing/2014/main" id="{D71A10F0-61FD-4C53-84B7-2DA899B447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56088" y="4581525"/>
              <a:ext cx="487363" cy="644525"/>
            </a:xfrm>
            <a:custGeom>
              <a:avLst/>
              <a:gdLst>
                <a:gd name="T0" fmla="*/ 116 w 129"/>
                <a:gd name="T1" fmla="*/ 170 h 170"/>
                <a:gd name="T2" fmla="*/ 103 w 129"/>
                <a:gd name="T3" fmla="*/ 165 h 170"/>
                <a:gd name="T4" fmla="*/ 10 w 129"/>
                <a:gd name="T5" fmla="*/ 102 h 170"/>
                <a:gd name="T6" fmla="*/ 0 w 129"/>
                <a:gd name="T7" fmla="*/ 85 h 170"/>
                <a:gd name="T8" fmla="*/ 10 w 129"/>
                <a:gd name="T9" fmla="*/ 68 h 170"/>
                <a:gd name="T10" fmla="*/ 103 w 129"/>
                <a:gd name="T11" fmla="*/ 4 h 170"/>
                <a:gd name="T12" fmla="*/ 116 w 129"/>
                <a:gd name="T13" fmla="*/ 0 h 170"/>
                <a:gd name="T14" fmla="*/ 129 w 129"/>
                <a:gd name="T15" fmla="*/ 17 h 170"/>
                <a:gd name="T16" fmla="*/ 129 w 129"/>
                <a:gd name="T17" fmla="*/ 153 h 170"/>
                <a:gd name="T18" fmla="*/ 116 w 129"/>
                <a:gd name="T19" fmla="*/ 170 h 170"/>
                <a:gd name="T20" fmla="*/ 116 w 129"/>
                <a:gd name="T21" fmla="*/ 4 h 170"/>
                <a:gd name="T22" fmla="*/ 105 w 129"/>
                <a:gd name="T23" fmla="*/ 8 h 170"/>
                <a:gd name="T24" fmla="*/ 13 w 129"/>
                <a:gd name="T25" fmla="*/ 71 h 170"/>
                <a:gd name="T26" fmla="*/ 4 w 129"/>
                <a:gd name="T27" fmla="*/ 85 h 170"/>
                <a:gd name="T28" fmla="*/ 13 w 129"/>
                <a:gd name="T29" fmla="*/ 98 h 170"/>
                <a:gd name="T30" fmla="*/ 105 w 129"/>
                <a:gd name="T31" fmla="*/ 162 h 170"/>
                <a:gd name="T32" fmla="*/ 116 w 129"/>
                <a:gd name="T33" fmla="*/ 166 h 170"/>
                <a:gd name="T34" fmla="*/ 125 w 129"/>
                <a:gd name="T35" fmla="*/ 153 h 170"/>
                <a:gd name="T36" fmla="*/ 125 w 129"/>
                <a:gd name="T37" fmla="*/ 17 h 170"/>
                <a:gd name="T38" fmla="*/ 116 w 129"/>
                <a:gd name="T39" fmla="*/ 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170">
                  <a:moveTo>
                    <a:pt x="116" y="170"/>
                  </a:moveTo>
                  <a:cubicBezTo>
                    <a:pt x="112" y="170"/>
                    <a:pt x="107" y="169"/>
                    <a:pt x="103" y="165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4" y="98"/>
                    <a:pt x="0" y="92"/>
                    <a:pt x="0" y="85"/>
                  </a:cubicBezTo>
                  <a:cubicBezTo>
                    <a:pt x="0" y="78"/>
                    <a:pt x="4" y="72"/>
                    <a:pt x="10" y="68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7" y="1"/>
                    <a:pt x="112" y="0"/>
                    <a:pt x="116" y="0"/>
                  </a:cubicBezTo>
                  <a:cubicBezTo>
                    <a:pt x="124" y="0"/>
                    <a:pt x="129" y="6"/>
                    <a:pt x="129" y="17"/>
                  </a:cubicBezTo>
                  <a:cubicBezTo>
                    <a:pt x="129" y="153"/>
                    <a:pt x="129" y="153"/>
                    <a:pt x="129" y="153"/>
                  </a:cubicBezTo>
                  <a:cubicBezTo>
                    <a:pt x="129" y="164"/>
                    <a:pt x="124" y="170"/>
                    <a:pt x="116" y="170"/>
                  </a:cubicBezTo>
                  <a:close/>
                  <a:moveTo>
                    <a:pt x="116" y="4"/>
                  </a:moveTo>
                  <a:cubicBezTo>
                    <a:pt x="113" y="4"/>
                    <a:pt x="109" y="5"/>
                    <a:pt x="105" y="8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7" y="75"/>
                    <a:pt x="4" y="80"/>
                    <a:pt x="4" y="85"/>
                  </a:cubicBezTo>
                  <a:cubicBezTo>
                    <a:pt x="4" y="90"/>
                    <a:pt x="7" y="95"/>
                    <a:pt x="13" y="98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9" y="164"/>
                    <a:pt x="113" y="166"/>
                    <a:pt x="116" y="166"/>
                  </a:cubicBezTo>
                  <a:cubicBezTo>
                    <a:pt x="124" y="166"/>
                    <a:pt x="125" y="157"/>
                    <a:pt x="125" y="153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13"/>
                    <a:pt x="124" y="4"/>
                    <a:pt x="1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CA496792-57A2-4A9F-8E77-D1BF60732FFA}"/>
              </a:ext>
            </a:extLst>
          </p:cNvPr>
          <p:cNvGrpSpPr/>
          <p:nvPr userDrawn="1"/>
        </p:nvGrpSpPr>
        <p:grpSpPr>
          <a:xfrm>
            <a:off x="11571539" y="6365930"/>
            <a:ext cx="321890" cy="323979"/>
            <a:chOff x="7075488" y="4289425"/>
            <a:chExt cx="1222375" cy="1230313"/>
          </a:xfrm>
          <a:solidFill>
            <a:schemeClr val="bg1">
              <a:lumMod val="75000"/>
            </a:schemeClr>
          </a:solidFill>
        </p:grpSpPr>
        <p:sp>
          <p:nvSpPr>
            <p:cNvPr id="44" name="Freeform 14">
              <a:extLst>
                <a:ext uri="{FF2B5EF4-FFF2-40B4-BE49-F238E27FC236}">
                  <a16:creationId xmlns="" xmlns:a16="http://schemas.microsoft.com/office/drawing/2014/main" id="{4999099F-94F3-4BA7-9700-18BC65B7FA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75488" y="4289425"/>
              <a:ext cx="1222375" cy="1230313"/>
            </a:xfrm>
            <a:custGeom>
              <a:avLst/>
              <a:gdLst>
                <a:gd name="T0" fmla="*/ 162 w 324"/>
                <a:gd name="T1" fmla="*/ 324 h 324"/>
                <a:gd name="T2" fmla="*/ 276 w 324"/>
                <a:gd name="T3" fmla="*/ 276 h 324"/>
                <a:gd name="T4" fmla="*/ 324 w 324"/>
                <a:gd name="T5" fmla="*/ 162 h 324"/>
                <a:gd name="T6" fmla="*/ 162 w 324"/>
                <a:gd name="T7" fmla="*/ 0 h 324"/>
                <a:gd name="T8" fmla="*/ 0 w 324"/>
                <a:gd name="T9" fmla="*/ 162 h 324"/>
                <a:gd name="T10" fmla="*/ 48 w 324"/>
                <a:gd name="T11" fmla="*/ 276 h 324"/>
                <a:gd name="T12" fmla="*/ 162 w 324"/>
                <a:gd name="T13" fmla="*/ 324 h 324"/>
                <a:gd name="T14" fmla="*/ 162 w 324"/>
                <a:gd name="T15" fmla="*/ 4 h 324"/>
                <a:gd name="T16" fmla="*/ 320 w 324"/>
                <a:gd name="T17" fmla="*/ 162 h 324"/>
                <a:gd name="T18" fmla="*/ 162 w 324"/>
                <a:gd name="T19" fmla="*/ 320 h 324"/>
                <a:gd name="T20" fmla="*/ 4 w 324"/>
                <a:gd name="T21" fmla="*/ 162 h 324"/>
                <a:gd name="T22" fmla="*/ 162 w 324"/>
                <a:gd name="T23" fmla="*/ 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4" h="324">
                  <a:moveTo>
                    <a:pt x="162" y="324"/>
                  </a:moveTo>
                  <a:cubicBezTo>
                    <a:pt x="205" y="324"/>
                    <a:pt x="246" y="307"/>
                    <a:pt x="276" y="276"/>
                  </a:cubicBezTo>
                  <a:cubicBezTo>
                    <a:pt x="307" y="246"/>
                    <a:pt x="324" y="205"/>
                    <a:pt x="324" y="162"/>
                  </a:cubicBezTo>
                  <a:cubicBezTo>
                    <a:pt x="324" y="73"/>
                    <a:pt x="251" y="0"/>
                    <a:pt x="162" y="0"/>
                  </a:cubicBezTo>
                  <a:cubicBezTo>
                    <a:pt x="73" y="0"/>
                    <a:pt x="0" y="73"/>
                    <a:pt x="0" y="162"/>
                  </a:cubicBezTo>
                  <a:cubicBezTo>
                    <a:pt x="0" y="205"/>
                    <a:pt x="17" y="246"/>
                    <a:pt x="48" y="276"/>
                  </a:cubicBezTo>
                  <a:cubicBezTo>
                    <a:pt x="78" y="307"/>
                    <a:pt x="119" y="324"/>
                    <a:pt x="162" y="324"/>
                  </a:cubicBezTo>
                  <a:close/>
                  <a:moveTo>
                    <a:pt x="162" y="4"/>
                  </a:moveTo>
                  <a:cubicBezTo>
                    <a:pt x="249" y="4"/>
                    <a:pt x="320" y="75"/>
                    <a:pt x="320" y="162"/>
                  </a:cubicBezTo>
                  <a:cubicBezTo>
                    <a:pt x="320" y="249"/>
                    <a:pt x="249" y="320"/>
                    <a:pt x="162" y="320"/>
                  </a:cubicBezTo>
                  <a:cubicBezTo>
                    <a:pt x="75" y="320"/>
                    <a:pt x="4" y="249"/>
                    <a:pt x="4" y="162"/>
                  </a:cubicBezTo>
                  <a:cubicBezTo>
                    <a:pt x="4" y="75"/>
                    <a:pt x="75" y="4"/>
                    <a:pt x="16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5">
              <a:extLst>
                <a:ext uri="{FF2B5EF4-FFF2-40B4-BE49-F238E27FC236}">
                  <a16:creationId xmlns="" xmlns:a16="http://schemas.microsoft.com/office/drawing/2014/main" id="{335D2FDB-3E3A-4C82-97DA-9FD5FB7C43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40613" y="4581525"/>
              <a:ext cx="492125" cy="644525"/>
            </a:xfrm>
            <a:custGeom>
              <a:avLst/>
              <a:gdLst>
                <a:gd name="T0" fmla="*/ 14 w 130"/>
                <a:gd name="T1" fmla="*/ 0 h 170"/>
                <a:gd name="T2" fmla="*/ 27 w 130"/>
                <a:gd name="T3" fmla="*/ 4 h 170"/>
                <a:gd name="T4" fmla="*/ 120 w 130"/>
                <a:gd name="T5" fmla="*/ 68 h 170"/>
                <a:gd name="T6" fmla="*/ 130 w 130"/>
                <a:gd name="T7" fmla="*/ 85 h 170"/>
                <a:gd name="T8" fmla="*/ 120 w 130"/>
                <a:gd name="T9" fmla="*/ 102 h 170"/>
                <a:gd name="T10" fmla="*/ 27 w 130"/>
                <a:gd name="T11" fmla="*/ 165 h 170"/>
                <a:gd name="T12" fmla="*/ 14 w 130"/>
                <a:gd name="T13" fmla="*/ 170 h 170"/>
                <a:gd name="T14" fmla="*/ 0 w 130"/>
                <a:gd name="T15" fmla="*/ 153 h 170"/>
                <a:gd name="T16" fmla="*/ 0 w 130"/>
                <a:gd name="T17" fmla="*/ 17 h 170"/>
                <a:gd name="T18" fmla="*/ 14 w 130"/>
                <a:gd name="T19" fmla="*/ 0 h 170"/>
                <a:gd name="T20" fmla="*/ 14 w 130"/>
                <a:gd name="T21" fmla="*/ 166 h 170"/>
                <a:gd name="T22" fmla="*/ 25 w 130"/>
                <a:gd name="T23" fmla="*/ 162 h 170"/>
                <a:gd name="T24" fmla="*/ 117 w 130"/>
                <a:gd name="T25" fmla="*/ 99 h 170"/>
                <a:gd name="T26" fmla="*/ 125 w 130"/>
                <a:gd name="T27" fmla="*/ 85 h 170"/>
                <a:gd name="T28" fmla="*/ 117 w 130"/>
                <a:gd name="T29" fmla="*/ 71 h 170"/>
                <a:gd name="T30" fmla="*/ 25 w 130"/>
                <a:gd name="T31" fmla="*/ 8 h 170"/>
                <a:gd name="T32" fmla="*/ 14 w 130"/>
                <a:gd name="T33" fmla="*/ 4 h 170"/>
                <a:gd name="T34" fmla="*/ 5 w 130"/>
                <a:gd name="T35" fmla="*/ 17 h 170"/>
                <a:gd name="T36" fmla="*/ 5 w 130"/>
                <a:gd name="T37" fmla="*/ 153 h 170"/>
                <a:gd name="T38" fmla="*/ 14 w 130"/>
                <a:gd name="T39" fmla="*/ 16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0">
                  <a:moveTo>
                    <a:pt x="14" y="0"/>
                  </a:moveTo>
                  <a:cubicBezTo>
                    <a:pt x="18" y="0"/>
                    <a:pt x="22" y="1"/>
                    <a:pt x="27" y="4"/>
                  </a:cubicBezTo>
                  <a:cubicBezTo>
                    <a:pt x="120" y="68"/>
                    <a:pt x="120" y="68"/>
                    <a:pt x="120" y="68"/>
                  </a:cubicBezTo>
                  <a:cubicBezTo>
                    <a:pt x="126" y="72"/>
                    <a:pt x="130" y="78"/>
                    <a:pt x="130" y="85"/>
                  </a:cubicBezTo>
                  <a:cubicBezTo>
                    <a:pt x="130" y="92"/>
                    <a:pt x="126" y="98"/>
                    <a:pt x="120" y="102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3" y="169"/>
                    <a:pt x="18" y="170"/>
                    <a:pt x="14" y="170"/>
                  </a:cubicBezTo>
                  <a:cubicBezTo>
                    <a:pt x="6" y="170"/>
                    <a:pt x="0" y="164"/>
                    <a:pt x="0" y="15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166"/>
                  </a:moveTo>
                  <a:cubicBezTo>
                    <a:pt x="17" y="166"/>
                    <a:pt x="21" y="164"/>
                    <a:pt x="25" y="162"/>
                  </a:cubicBezTo>
                  <a:cubicBezTo>
                    <a:pt x="117" y="99"/>
                    <a:pt x="117" y="99"/>
                    <a:pt x="117" y="99"/>
                  </a:cubicBezTo>
                  <a:cubicBezTo>
                    <a:pt x="122" y="95"/>
                    <a:pt x="125" y="90"/>
                    <a:pt x="125" y="85"/>
                  </a:cubicBezTo>
                  <a:cubicBezTo>
                    <a:pt x="125" y="80"/>
                    <a:pt x="122" y="75"/>
                    <a:pt x="117" y="7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1" y="5"/>
                    <a:pt x="17" y="4"/>
                    <a:pt x="14" y="4"/>
                  </a:cubicBezTo>
                  <a:cubicBezTo>
                    <a:pt x="6" y="4"/>
                    <a:pt x="5" y="13"/>
                    <a:pt x="5" y="17"/>
                  </a:cubicBezTo>
                  <a:cubicBezTo>
                    <a:pt x="5" y="153"/>
                    <a:pt x="5" y="153"/>
                    <a:pt x="5" y="153"/>
                  </a:cubicBezTo>
                  <a:cubicBezTo>
                    <a:pt x="5" y="157"/>
                    <a:pt x="6" y="166"/>
                    <a:pt x="14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10" name="Slide Number Placeholder 2">
            <a:extLst>
              <a:ext uri="{FF2B5EF4-FFF2-40B4-BE49-F238E27FC236}">
                <a16:creationId xmlns="" xmlns:a16="http://schemas.microsoft.com/office/drawing/2014/main" id="{F2676BEE-DD25-4C1D-9F53-688D8C9028FE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27711" y="6383485"/>
            <a:ext cx="369706" cy="265069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DF774B5E-3D86-D744-9739-9A55B86C5C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="" xmlns:a16="http://schemas.microsoft.com/office/drawing/2014/main" id="{3E1F87E5-AB01-44DA-924B-33F3A221BEB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12113" y="6510069"/>
            <a:ext cx="105272" cy="104925"/>
          </a:xfrm>
          <a:custGeom>
            <a:avLst/>
            <a:gdLst>
              <a:gd name="T0" fmla="*/ 126 w 253"/>
              <a:gd name="T1" fmla="*/ 0 h 252"/>
              <a:gd name="T2" fmla="*/ 0 w 253"/>
              <a:gd name="T3" fmla="*/ 126 h 252"/>
              <a:gd name="T4" fmla="*/ 126 w 253"/>
              <a:gd name="T5" fmla="*/ 252 h 252"/>
              <a:gd name="T6" fmla="*/ 253 w 253"/>
              <a:gd name="T7" fmla="*/ 126 h 252"/>
              <a:gd name="T8" fmla="*/ 126 w 253"/>
              <a:gd name="T9" fmla="*/ 0 h 252"/>
              <a:gd name="T10" fmla="*/ 204 w 253"/>
              <a:gd name="T11" fmla="*/ 65 h 252"/>
              <a:gd name="T12" fmla="*/ 225 w 253"/>
              <a:gd name="T13" fmla="*/ 122 h 252"/>
              <a:gd name="T14" fmla="*/ 184 w 253"/>
              <a:gd name="T15" fmla="*/ 117 h 252"/>
              <a:gd name="T16" fmla="*/ 184 w 253"/>
              <a:gd name="T17" fmla="*/ 117 h 252"/>
              <a:gd name="T18" fmla="*/ 156 w 253"/>
              <a:gd name="T19" fmla="*/ 120 h 252"/>
              <a:gd name="T20" fmla="*/ 149 w 253"/>
              <a:gd name="T21" fmla="*/ 104 h 252"/>
              <a:gd name="T22" fmla="*/ 204 w 253"/>
              <a:gd name="T23" fmla="*/ 65 h 252"/>
              <a:gd name="T24" fmla="*/ 126 w 253"/>
              <a:gd name="T25" fmla="*/ 28 h 252"/>
              <a:gd name="T26" fmla="*/ 188 w 253"/>
              <a:gd name="T27" fmla="*/ 49 h 252"/>
              <a:gd name="T28" fmla="*/ 139 w 253"/>
              <a:gd name="T29" fmla="*/ 84 h 252"/>
              <a:gd name="T30" fmla="*/ 105 w 253"/>
              <a:gd name="T31" fmla="*/ 30 h 252"/>
              <a:gd name="T32" fmla="*/ 126 w 253"/>
              <a:gd name="T33" fmla="*/ 28 h 252"/>
              <a:gd name="T34" fmla="*/ 83 w 253"/>
              <a:gd name="T35" fmla="*/ 38 h 252"/>
              <a:gd name="T36" fmla="*/ 118 w 253"/>
              <a:gd name="T37" fmla="*/ 92 h 252"/>
              <a:gd name="T38" fmla="*/ 40 w 253"/>
              <a:gd name="T39" fmla="*/ 103 h 252"/>
              <a:gd name="T40" fmla="*/ 39 w 253"/>
              <a:gd name="T41" fmla="*/ 103 h 252"/>
              <a:gd name="T42" fmla="*/ 39 w 253"/>
              <a:gd name="T43" fmla="*/ 103 h 252"/>
              <a:gd name="T44" fmla="*/ 31 w 253"/>
              <a:gd name="T45" fmla="*/ 102 h 252"/>
              <a:gd name="T46" fmla="*/ 83 w 253"/>
              <a:gd name="T47" fmla="*/ 38 h 252"/>
              <a:gd name="T48" fmla="*/ 28 w 253"/>
              <a:gd name="T49" fmla="*/ 126 h 252"/>
              <a:gd name="T50" fmla="*/ 28 w 253"/>
              <a:gd name="T51" fmla="*/ 125 h 252"/>
              <a:gd name="T52" fmla="*/ 39 w 253"/>
              <a:gd name="T53" fmla="*/ 125 h 252"/>
              <a:gd name="T54" fmla="*/ 39 w 253"/>
              <a:gd name="T55" fmla="*/ 125 h 252"/>
              <a:gd name="T56" fmla="*/ 128 w 253"/>
              <a:gd name="T57" fmla="*/ 112 h 252"/>
              <a:gd name="T58" fmla="*/ 134 w 253"/>
              <a:gd name="T59" fmla="*/ 125 h 252"/>
              <a:gd name="T60" fmla="*/ 78 w 253"/>
              <a:gd name="T61" fmla="*/ 158 h 252"/>
              <a:gd name="T62" fmla="*/ 51 w 253"/>
              <a:gd name="T63" fmla="*/ 190 h 252"/>
              <a:gd name="T64" fmla="*/ 28 w 253"/>
              <a:gd name="T65" fmla="*/ 126 h 252"/>
              <a:gd name="T66" fmla="*/ 126 w 253"/>
              <a:gd name="T67" fmla="*/ 225 h 252"/>
              <a:gd name="T68" fmla="*/ 68 w 253"/>
              <a:gd name="T69" fmla="*/ 205 h 252"/>
              <a:gd name="T70" fmla="*/ 91 w 253"/>
              <a:gd name="T71" fmla="*/ 177 h 252"/>
              <a:gd name="T72" fmla="*/ 142 w 253"/>
              <a:gd name="T73" fmla="*/ 146 h 252"/>
              <a:gd name="T74" fmla="*/ 161 w 253"/>
              <a:gd name="T75" fmla="*/ 218 h 252"/>
              <a:gd name="T76" fmla="*/ 126 w 253"/>
              <a:gd name="T77" fmla="*/ 225 h 252"/>
              <a:gd name="T78" fmla="*/ 182 w 253"/>
              <a:gd name="T79" fmla="*/ 207 h 252"/>
              <a:gd name="T80" fmla="*/ 164 w 253"/>
              <a:gd name="T81" fmla="*/ 141 h 252"/>
              <a:gd name="T82" fmla="*/ 184 w 253"/>
              <a:gd name="T83" fmla="*/ 140 h 252"/>
              <a:gd name="T84" fmla="*/ 184 w 253"/>
              <a:gd name="T85" fmla="*/ 140 h 252"/>
              <a:gd name="T86" fmla="*/ 223 w 253"/>
              <a:gd name="T87" fmla="*/ 144 h 252"/>
              <a:gd name="T88" fmla="*/ 182 w 253"/>
              <a:gd name="T89" fmla="*/ 207 h 252"/>
              <a:gd name="T90" fmla="*/ 182 w 253"/>
              <a:gd name="T91" fmla="*/ 207 h 252"/>
              <a:gd name="T92" fmla="*/ 182 w 253"/>
              <a:gd name="T93" fmla="*/ 207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53" h="252">
                <a:moveTo>
                  <a:pt x="126" y="0"/>
                </a:moveTo>
                <a:cubicBezTo>
                  <a:pt x="57" y="0"/>
                  <a:pt x="0" y="57"/>
                  <a:pt x="0" y="126"/>
                </a:cubicBezTo>
                <a:cubicBezTo>
                  <a:pt x="0" y="196"/>
                  <a:pt x="57" y="252"/>
                  <a:pt x="126" y="252"/>
                </a:cubicBezTo>
                <a:cubicBezTo>
                  <a:pt x="196" y="252"/>
                  <a:pt x="253" y="196"/>
                  <a:pt x="253" y="126"/>
                </a:cubicBezTo>
                <a:cubicBezTo>
                  <a:pt x="253" y="57"/>
                  <a:pt x="196" y="0"/>
                  <a:pt x="126" y="0"/>
                </a:cubicBezTo>
                <a:close/>
                <a:moveTo>
                  <a:pt x="204" y="65"/>
                </a:moveTo>
                <a:cubicBezTo>
                  <a:pt x="216" y="81"/>
                  <a:pt x="224" y="100"/>
                  <a:pt x="225" y="122"/>
                </a:cubicBezTo>
                <a:cubicBezTo>
                  <a:pt x="210" y="119"/>
                  <a:pt x="197" y="117"/>
                  <a:pt x="184" y="117"/>
                </a:cubicBezTo>
                <a:cubicBezTo>
                  <a:pt x="184" y="117"/>
                  <a:pt x="184" y="117"/>
                  <a:pt x="184" y="117"/>
                </a:cubicBezTo>
                <a:cubicBezTo>
                  <a:pt x="174" y="117"/>
                  <a:pt x="165" y="118"/>
                  <a:pt x="156" y="120"/>
                </a:cubicBezTo>
                <a:cubicBezTo>
                  <a:pt x="154" y="114"/>
                  <a:pt x="152" y="109"/>
                  <a:pt x="149" y="104"/>
                </a:cubicBezTo>
                <a:cubicBezTo>
                  <a:pt x="169" y="96"/>
                  <a:pt x="188" y="83"/>
                  <a:pt x="204" y="65"/>
                </a:cubicBezTo>
                <a:close/>
                <a:moveTo>
                  <a:pt x="126" y="28"/>
                </a:moveTo>
                <a:cubicBezTo>
                  <a:pt x="150" y="28"/>
                  <a:pt x="171" y="36"/>
                  <a:pt x="188" y="49"/>
                </a:cubicBezTo>
                <a:cubicBezTo>
                  <a:pt x="175" y="65"/>
                  <a:pt x="158" y="76"/>
                  <a:pt x="139" y="84"/>
                </a:cubicBezTo>
                <a:cubicBezTo>
                  <a:pt x="127" y="59"/>
                  <a:pt x="114" y="41"/>
                  <a:pt x="105" y="30"/>
                </a:cubicBezTo>
                <a:cubicBezTo>
                  <a:pt x="112" y="29"/>
                  <a:pt x="119" y="28"/>
                  <a:pt x="126" y="28"/>
                </a:cubicBezTo>
                <a:close/>
                <a:moveTo>
                  <a:pt x="83" y="38"/>
                </a:moveTo>
                <a:cubicBezTo>
                  <a:pt x="90" y="46"/>
                  <a:pt x="103" y="64"/>
                  <a:pt x="118" y="92"/>
                </a:cubicBezTo>
                <a:cubicBezTo>
                  <a:pt x="88" y="100"/>
                  <a:pt x="58" y="103"/>
                  <a:pt x="40" y="103"/>
                </a:cubicBezTo>
                <a:cubicBezTo>
                  <a:pt x="40" y="103"/>
                  <a:pt x="39" y="103"/>
                  <a:pt x="39" y="103"/>
                </a:cubicBezTo>
                <a:cubicBezTo>
                  <a:pt x="39" y="103"/>
                  <a:pt x="39" y="103"/>
                  <a:pt x="39" y="103"/>
                </a:cubicBezTo>
                <a:cubicBezTo>
                  <a:pt x="36" y="103"/>
                  <a:pt x="33" y="102"/>
                  <a:pt x="31" y="102"/>
                </a:cubicBezTo>
                <a:cubicBezTo>
                  <a:pt x="38" y="74"/>
                  <a:pt x="57" y="51"/>
                  <a:pt x="83" y="38"/>
                </a:cubicBezTo>
                <a:close/>
                <a:moveTo>
                  <a:pt x="28" y="126"/>
                </a:moveTo>
                <a:cubicBezTo>
                  <a:pt x="28" y="126"/>
                  <a:pt x="28" y="125"/>
                  <a:pt x="28" y="125"/>
                </a:cubicBezTo>
                <a:cubicBezTo>
                  <a:pt x="31" y="125"/>
                  <a:pt x="34" y="125"/>
                  <a:pt x="39" y="125"/>
                </a:cubicBezTo>
                <a:cubicBezTo>
                  <a:pt x="39" y="125"/>
                  <a:pt x="39" y="125"/>
                  <a:pt x="39" y="125"/>
                </a:cubicBezTo>
                <a:cubicBezTo>
                  <a:pt x="59" y="125"/>
                  <a:pt x="93" y="123"/>
                  <a:pt x="128" y="112"/>
                </a:cubicBezTo>
                <a:cubicBezTo>
                  <a:pt x="130" y="116"/>
                  <a:pt x="132" y="121"/>
                  <a:pt x="134" y="125"/>
                </a:cubicBezTo>
                <a:cubicBezTo>
                  <a:pt x="110" y="133"/>
                  <a:pt x="92" y="145"/>
                  <a:pt x="78" y="158"/>
                </a:cubicBezTo>
                <a:cubicBezTo>
                  <a:pt x="65" y="170"/>
                  <a:pt x="56" y="182"/>
                  <a:pt x="51" y="190"/>
                </a:cubicBezTo>
                <a:cubicBezTo>
                  <a:pt x="37" y="172"/>
                  <a:pt x="28" y="150"/>
                  <a:pt x="28" y="126"/>
                </a:cubicBezTo>
                <a:close/>
                <a:moveTo>
                  <a:pt x="126" y="225"/>
                </a:moveTo>
                <a:cubicBezTo>
                  <a:pt x="104" y="225"/>
                  <a:pt x="84" y="217"/>
                  <a:pt x="68" y="205"/>
                </a:cubicBezTo>
                <a:cubicBezTo>
                  <a:pt x="71" y="200"/>
                  <a:pt x="79" y="189"/>
                  <a:pt x="91" y="177"/>
                </a:cubicBezTo>
                <a:cubicBezTo>
                  <a:pt x="103" y="165"/>
                  <a:pt x="120" y="153"/>
                  <a:pt x="142" y="146"/>
                </a:cubicBezTo>
                <a:cubicBezTo>
                  <a:pt x="149" y="167"/>
                  <a:pt x="156" y="191"/>
                  <a:pt x="161" y="218"/>
                </a:cubicBezTo>
                <a:cubicBezTo>
                  <a:pt x="150" y="222"/>
                  <a:pt x="139" y="225"/>
                  <a:pt x="126" y="225"/>
                </a:cubicBezTo>
                <a:close/>
                <a:moveTo>
                  <a:pt x="182" y="207"/>
                </a:moveTo>
                <a:cubicBezTo>
                  <a:pt x="177" y="183"/>
                  <a:pt x="171" y="161"/>
                  <a:pt x="164" y="141"/>
                </a:cubicBezTo>
                <a:cubicBezTo>
                  <a:pt x="170" y="140"/>
                  <a:pt x="177" y="140"/>
                  <a:pt x="184" y="140"/>
                </a:cubicBezTo>
                <a:cubicBezTo>
                  <a:pt x="184" y="140"/>
                  <a:pt x="184" y="140"/>
                  <a:pt x="184" y="140"/>
                </a:cubicBezTo>
                <a:cubicBezTo>
                  <a:pt x="196" y="140"/>
                  <a:pt x="209" y="141"/>
                  <a:pt x="223" y="144"/>
                </a:cubicBezTo>
                <a:cubicBezTo>
                  <a:pt x="218" y="170"/>
                  <a:pt x="203" y="193"/>
                  <a:pt x="182" y="207"/>
                </a:cubicBezTo>
                <a:close/>
                <a:moveTo>
                  <a:pt x="182" y="207"/>
                </a:moveTo>
                <a:cubicBezTo>
                  <a:pt x="182" y="207"/>
                  <a:pt x="182" y="207"/>
                  <a:pt x="182" y="207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89CD130C-C11E-47E6-8448-ADBAAC0517C5}"/>
              </a:ext>
            </a:extLst>
          </p:cNvPr>
          <p:cNvCxnSpPr/>
          <p:nvPr userDrawn="1"/>
        </p:nvCxnSpPr>
        <p:spPr>
          <a:xfrm>
            <a:off x="2593966" y="6457656"/>
            <a:ext cx="0" cy="16037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8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53">
            <a:extLst>
              <a:ext uri="{FF2B5EF4-FFF2-40B4-BE49-F238E27FC236}">
                <a16:creationId xmlns="" xmlns:a16="http://schemas.microsoft.com/office/drawing/2014/main" id="{69B56794-671C-4250-A2BC-3E340E15F1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6982" y="4334420"/>
            <a:ext cx="1384807" cy="1815085"/>
          </a:xfrm>
          <a:custGeom>
            <a:avLst/>
            <a:gdLst>
              <a:gd name="connsiteX0" fmla="*/ 73436 w 1384807"/>
              <a:gd name="connsiteY0" fmla="*/ 0 h 1661822"/>
              <a:gd name="connsiteX1" fmla="*/ 1311371 w 1384807"/>
              <a:gd name="connsiteY1" fmla="*/ 0 h 1661822"/>
              <a:gd name="connsiteX2" fmla="*/ 1384807 w 1384807"/>
              <a:gd name="connsiteY2" fmla="*/ 73436 h 1661822"/>
              <a:gd name="connsiteX3" fmla="*/ 1384807 w 1384807"/>
              <a:gd name="connsiteY3" fmla="*/ 1588386 h 1661822"/>
              <a:gd name="connsiteX4" fmla="*/ 1311371 w 1384807"/>
              <a:gd name="connsiteY4" fmla="*/ 1661822 h 1661822"/>
              <a:gd name="connsiteX5" fmla="*/ 73436 w 1384807"/>
              <a:gd name="connsiteY5" fmla="*/ 1661822 h 1661822"/>
              <a:gd name="connsiteX6" fmla="*/ 0 w 1384807"/>
              <a:gd name="connsiteY6" fmla="*/ 1588386 h 1661822"/>
              <a:gd name="connsiteX7" fmla="*/ 0 w 1384807"/>
              <a:gd name="connsiteY7" fmla="*/ 73436 h 1661822"/>
              <a:gd name="connsiteX8" fmla="*/ 73436 w 1384807"/>
              <a:gd name="connsiteY8" fmla="*/ 0 h 166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4807" h="1661822">
                <a:moveTo>
                  <a:pt x="73436" y="0"/>
                </a:moveTo>
                <a:lnTo>
                  <a:pt x="1311371" y="0"/>
                </a:lnTo>
                <a:cubicBezTo>
                  <a:pt x="1351929" y="0"/>
                  <a:pt x="1384807" y="32878"/>
                  <a:pt x="1384807" y="73436"/>
                </a:cubicBezTo>
                <a:lnTo>
                  <a:pt x="1384807" y="1588386"/>
                </a:lnTo>
                <a:cubicBezTo>
                  <a:pt x="1384807" y="1628944"/>
                  <a:pt x="1351929" y="1661822"/>
                  <a:pt x="1311371" y="1661822"/>
                </a:cubicBezTo>
                <a:lnTo>
                  <a:pt x="73436" y="1661822"/>
                </a:lnTo>
                <a:cubicBezTo>
                  <a:pt x="32878" y="1661822"/>
                  <a:pt x="0" y="1628944"/>
                  <a:pt x="0" y="1588386"/>
                </a:cubicBezTo>
                <a:lnTo>
                  <a:pt x="0" y="73436"/>
                </a:lnTo>
                <a:cubicBezTo>
                  <a:pt x="0" y="32878"/>
                  <a:pt x="32878" y="0"/>
                  <a:pt x="734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="" xmlns:a16="http://schemas.microsoft.com/office/drawing/2014/main" id="{6535C9F4-DCA7-4710-9F56-B316ED2BBC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99267" y="4334420"/>
            <a:ext cx="1384807" cy="1815085"/>
          </a:xfrm>
          <a:custGeom>
            <a:avLst/>
            <a:gdLst>
              <a:gd name="connsiteX0" fmla="*/ 73436 w 1384807"/>
              <a:gd name="connsiteY0" fmla="*/ 0 h 1661822"/>
              <a:gd name="connsiteX1" fmla="*/ 1311371 w 1384807"/>
              <a:gd name="connsiteY1" fmla="*/ 0 h 1661822"/>
              <a:gd name="connsiteX2" fmla="*/ 1384807 w 1384807"/>
              <a:gd name="connsiteY2" fmla="*/ 73436 h 1661822"/>
              <a:gd name="connsiteX3" fmla="*/ 1384807 w 1384807"/>
              <a:gd name="connsiteY3" fmla="*/ 1588386 h 1661822"/>
              <a:gd name="connsiteX4" fmla="*/ 1311371 w 1384807"/>
              <a:gd name="connsiteY4" fmla="*/ 1661822 h 1661822"/>
              <a:gd name="connsiteX5" fmla="*/ 73436 w 1384807"/>
              <a:gd name="connsiteY5" fmla="*/ 1661822 h 1661822"/>
              <a:gd name="connsiteX6" fmla="*/ 0 w 1384807"/>
              <a:gd name="connsiteY6" fmla="*/ 1588386 h 1661822"/>
              <a:gd name="connsiteX7" fmla="*/ 0 w 1384807"/>
              <a:gd name="connsiteY7" fmla="*/ 73436 h 1661822"/>
              <a:gd name="connsiteX8" fmla="*/ 73436 w 1384807"/>
              <a:gd name="connsiteY8" fmla="*/ 0 h 166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4807" h="1661822">
                <a:moveTo>
                  <a:pt x="73436" y="0"/>
                </a:moveTo>
                <a:lnTo>
                  <a:pt x="1311371" y="0"/>
                </a:lnTo>
                <a:cubicBezTo>
                  <a:pt x="1351929" y="0"/>
                  <a:pt x="1384807" y="32878"/>
                  <a:pt x="1384807" y="73436"/>
                </a:cubicBezTo>
                <a:lnTo>
                  <a:pt x="1384807" y="1588386"/>
                </a:lnTo>
                <a:cubicBezTo>
                  <a:pt x="1384807" y="1628944"/>
                  <a:pt x="1351929" y="1661822"/>
                  <a:pt x="1311371" y="1661822"/>
                </a:cubicBezTo>
                <a:lnTo>
                  <a:pt x="73436" y="1661822"/>
                </a:lnTo>
                <a:cubicBezTo>
                  <a:pt x="32878" y="1661822"/>
                  <a:pt x="0" y="1628944"/>
                  <a:pt x="0" y="1588386"/>
                </a:cubicBezTo>
                <a:lnTo>
                  <a:pt x="0" y="73436"/>
                </a:lnTo>
                <a:cubicBezTo>
                  <a:pt x="0" y="32878"/>
                  <a:pt x="32878" y="0"/>
                  <a:pt x="734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F3C75320-88FF-41D7-8D21-9757F06D26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50624" y="1574441"/>
            <a:ext cx="1804946" cy="2409245"/>
          </a:xfrm>
          <a:custGeom>
            <a:avLst/>
            <a:gdLst>
              <a:gd name="connsiteX0" fmla="*/ 95716 w 1804946"/>
              <a:gd name="connsiteY0" fmla="*/ 0 h 2409245"/>
              <a:gd name="connsiteX1" fmla="*/ 1709230 w 1804946"/>
              <a:gd name="connsiteY1" fmla="*/ 0 h 2409245"/>
              <a:gd name="connsiteX2" fmla="*/ 1804946 w 1804946"/>
              <a:gd name="connsiteY2" fmla="*/ 95716 h 2409245"/>
              <a:gd name="connsiteX3" fmla="*/ 1804946 w 1804946"/>
              <a:gd name="connsiteY3" fmla="*/ 2313529 h 2409245"/>
              <a:gd name="connsiteX4" fmla="*/ 1709230 w 1804946"/>
              <a:gd name="connsiteY4" fmla="*/ 2409245 h 2409245"/>
              <a:gd name="connsiteX5" fmla="*/ 95716 w 1804946"/>
              <a:gd name="connsiteY5" fmla="*/ 2409245 h 2409245"/>
              <a:gd name="connsiteX6" fmla="*/ 0 w 1804946"/>
              <a:gd name="connsiteY6" fmla="*/ 2313529 h 2409245"/>
              <a:gd name="connsiteX7" fmla="*/ 0 w 1804946"/>
              <a:gd name="connsiteY7" fmla="*/ 95716 h 2409245"/>
              <a:gd name="connsiteX8" fmla="*/ 95716 w 1804946"/>
              <a:gd name="connsiteY8" fmla="*/ 0 h 240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4946" h="2409245">
                <a:moveTo>
                  <a:pt x="95716" y="0"/>
                </a:moveTo>
                <a:lnTo>
                  <a:pt x="1709230" y="0"/>
                </a:lnTo>
                <a:cubicBezTo>
                  <a:pt x="1762092" y="0"/>
                  <a:pt x="1804946" y="42854"/>
                  <a:pt x="1804946" y="95716"/>
                </a:cubicBezTo>
                <a:lnTo>
                  <a:pt x="1804946" y="2313529"/>
                </a:lnTo>
                <a:cubicBezTo>
                  <a:pt x="1804946" y="2366391"/>
                  <a:pt x="1762092" y="2409245"/>
                  <a:pt x="1709230" y="2409245"/>
                </a:cubicBezTo>
                <a:lnTo>
                  <a:pt x="95716" y="2409245"/>
                </a:lnTo>
                <a:cubicBezTo>
                  <a:pt x="42854" y="2409245"/>
                  <a:pt x="0" y="2366391"/>
                  <a:pt x="0" y="2313529"/>
                </a:cubicBezTo>
                <a:lnTo>
                  <a:pt x="0" y="95716"/>
                </a:lnTo>
                <a:cubicBezTo>
                  <a:pt x="0" y="42854"/>
                  <a:pt x="42854" y="0"/>
                  <a:pt x="9571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D2D5626-3CE7-4791-A866-E1490ED5F284}"/>
              </a:ext>
            </a:extLst>
          </p:cNvPr>
          <p:cNvSpPr txBox="1"/>
          <p:nvPr userDrawn="1"/>
        </p:nvSpPr>
        <p:spPr>
          <a:xfrm>
            <a:off x="805946" y="6321981"/>
            <a:ext cx="1790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spc="-100" baseline="0" dirty="0">
                <a:solidFill>
                  <a:schemeClr val="accent3"/>
                </a:solidFill>
                <a:effectLst/>
                <a:latin typeface="+mj-lt"/>
              </a:rPr>
              <a:t>JOB</a:t>
            </a:r>
            <a:r>
              <a:rPr lang="en-US" sz="2000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</a:t>
            </a:r>
            <a:r>
              <a:rPr lang="en-US" sz="2000" b="1" spc="-100" baseline="0" dirty="0">
                <a:solidFill>
                  <a:schemeClr val="accent1"/>
                </a:solidFill>
                <a:effectLst/>
                <a:latin typeface="+mn-lt"/>
              </a:rPr>
              <a:t>Interview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EDF7F0D-0CDD-425B-BD62-B5665F8991E6}"/>
              </a:ext>
            </a:extLst>
          </p:cNvPr>
          <p:cNvSpPr txBox="1"/>
          <p:nvPr userDrawn="1"/>
        </p:nvSpPr>
        <p:spPr>
          <a:xfrm>
            <a:off x="2581817" y="6407810"/>
            <a:ext cx="1608551" cy="2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chemeClr val="accent1"/>
                </a:solidFill>
                <a:effectLst/>
              </a:rPr>
              <a:t>PowerPoint Template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3C0C43C-0440-4E9D-B6BF-988DF6DD6299}"/>
              </a:ext>
            </a:extLst>
          </p:cNvPr>
          <p:cNvGrpSpPr/>
          <p:nvPr userDrawn="1"/>
        </p:nvGrpSpPr>
        <p:grpSpPr>
          <a:xfrm>
            <a:off x="4230033" y="6416135"/>
            <a:ext cx="1831737" cy="261610"/>
            <a:chOff x="4838144" y="6403752"/>
            <a:chExt cx="1831737" cy="26161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9655E41A-B80E-4782-8CE1-A4D8862331E8}"/>
                </a:ext>
              </a:extLst>
            </p:cNvPr>
            <p:cNvSpPr/>
            <p:nvPr userDrawn="1"/>
          </p:nvSpPr>
          <p:spPr>
            <a:xfrm>
              <a:off x="4838144" y="6438231"/>
              <a:ext cx="1790402" cy="2165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2FCEB8D-BAD9-4F8F-9503-F888C6895AD9}"/>
                </a:ext>
              </a:extLst>
            </p:cNvPr>
            <p:cNvSpPr txBox="1"/>
            <p:nvPr userDrawn="1"/>
          </p:nvSpPr>
          <p:spPr>
            <a:xfrm>
              <a:off x="4980098" y="6403752"/>
              <a:ext cx="16897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>
                  <a:solidFill>
                    <a:schemeClr val="bg1">
                      <a:lumMod val="65000"/>
                    </a:schemeClr>
                  </a:solidFill>
                </a:rPr>
                <a:t>www.examplesite.com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22F4BF0F-4FFC-4613-8D3B-24524C749A06}"/>
              </a:ext>
            </a:extLst>
          </p:cNvPr>
          <p:cNvGrpSpPr/>
          <p:nvPr userDrawn="1"/>
        </p:nvGrpSpPr>
        <p:grpSpPr>
          <a:xfrm>
            <a:off x="502214" y="6380863"/>
            <a:ext cx="309046" cy="309046"/>
            <a:chOff x="5522913" y="1738313"/>
            <a:chExt cx="1146175" cy="1146175"/>
          </a:xfrm>
        </p:grpSpPr>
        <p:sp>
          <p:nvSpPr>
            <p:cNvPr id="31" name="Freeform 22">
              <a:extLst>
                <a:ext uri="{FF2B5EF4-FFF2-40B4-BE49-F238E27FC236}">
                  <a16:creationId xmlns="" xmlns:a16="http://schemas.microsoft.com/office/drawing/2014/main" id="{FB9CB0D9-9774-4815-BBE0-003FBB4CAD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7838" y="1773238"/>
              <a:ext cx="1074738" cy="947738"/>
            </a:xfrm>
            <a:custGeom>
              <a:avLst/>
              <a:gdLst>
                <a:gd name="T0" fmla="*/ 720 w 1440"/>
                <a:gd name="T1" fmla="*/ 0 h 1269"/>
                <a:gd name="T2" fmla="*/ 0 w 1440"/>
                <a:gd name="T3" fmla="*/ 720 h 1269"/>
                <a:gd name="T4" fmla="*/ 170 w 1440"/>
                <a:gd name="T5" fmla="*/ 1184 h 1269"/>
                <a:gd name="T6" fmla="*/ 255 w 1440"/>
                <a:gd name="T7" fmla="*/ 1269 h 1269"/>
                <a:gd name="T8" fmla="*/ 240 w 1440"/>
                <a:gd name="T9" fmla="*/ 1152 h 1269"/>
                <a:gd name="T10" fmla="*/ 713 w 1440"/>
                <a:gd name="T11" fmla="*/ 672 h 1269"/>
                <a:gd name="T12" fmla="*/ 720 w 1440"/>
                <a:gd name="T13" fmla="*/ 672 h 1269"/>
                <a:gd name="T14" fmla="*/ 480 w 1440"/>
                <a:gd name="T15" fmla="*/ 432 h 1269"/>
                <a:gd name="T16" fmla="*/ 720 w 1440"/>
                <a:gd name="T17" fmla="*/ 192 h 1269"/>
                <a:gd name="T18" fmla="*/ 960 w 1440"/>
                <a:gd name="T19" fmla="*/ 432 h 1269"/>
                <a:gd name="T20" fmla="*/ 720 w 1440"/>
                <a:gd name="T21" fmla="*/ 672 h 1269"/>
                <a:gd name="T22" fmla="*/ 727 w 1440"/>
                <a:gd name="T23" fmla="*/ 672 h 1269"/>
                <a:gd name="T24" fmla="*/ 1200 w 1440"/>
                <a:gd name="T25" fmla="*/ 1152 h 1269"/>
                <a:gd name="T26" fmla="*/ 1186 w 1440"/>
                <a:gd name="T27" fmla="*/ 1269 h 1269"/>
                <a:gd name="T28" fmla="*/ 1271 w 1440"/>
                <a:gd name="T29" fmla="*/ 1184 h 1269"/>
                <a:gd name="T30" fmla="*/ 1440 w 1440"/>
                <a:gd name="T31" fmla="*/ 720 h 1269"/>
                <a:gd name="T32" fmla="*/ 720 w 1440"/>
                <a:gd name="T33" fmla="*/ 0 h 1269"/>
                <a:gd name="T34" fmla="*/ 720 w 1440"/>
                <a:gd name="T35" fmla="*/ 0 h 1269"/>
                <a:gd name="T36" fmla="*/ 720 w 1440"/>
                <a:gd name="T37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40" h="1269">
                  <a:moveTo>
                    <a:pt x="720" y="0"/>
                  </a:moveTo>
                  <a:cubicBezTo>
                    <a:pt x="322" y="0"/>
                    <a:pt x="0" y="322"/>
                    <a:pt x="0" y="720"/>
                  </a:cubicBezTo>
                  <a:cubicBezTo>
                    <a:pt x="0" y="897"/>
                    <a:pt x="64" y="1059"/>
                    <a:pt x="170" y="1184"/>
                  </a:cubicBezTo>
                  <a:cubicBezTo>
                    <a:pt x="195" y="1215"/>
                    <a:pt x="224" y="1243"/>
                    <a:pt x="255" y="1269"/>
                  </a:cubicBezTo>
                  <a:cubicBezTo>
                    <a:pt x="245" y="1232"/>
                    <a:pt x="240" y="1192"/>
                    <a:pt x="240" y="1152"/>
                  </a:cubicBezTo>
                  <a:cubicBezTo>
                    <a:pt x="240" y="889"/>
                    <a:pt x="451" y="676"/>
                    <a:pt x="713" y="672"/>
                  </a:cubicBezTo>
                  <a:cubicBezTo>
                    <a:pt x="716" y="672"/>
                    <a:pt x="718" y="672"/>
                    <a:pt x="720" y="672"/>
                  </a:cubicBezTo>
                  <a:cubicBezTo>
                    <a:pt x="588" y="672"/>
                    <a:pt x="480" y="565"/>
                    <a:pt x="480" y="432"/>
                  </a:cubicBezTo>
                  <a:cubicBezTo>
                    <a:pt x="480" y="299"/>
                    <a:pt x="588" y="192"/>
                    <a:pt x="720" y="192"/>
                  </a:cubicBezTo>
                  <a:cubicBezTo>
                    <a:pt x="853" y="192"/>
                    <a:pt x="960" y="299"/>
                    <a:pt x="960" y="432"/>
                  </a:cubicBezTo>
                  <a:cubicBezTo>
                    <a:pt x="960" y="565"/>
                    <a:pt x="853" y="672"/>
                    <a:pt x="720" y="672"/>
                  </a:cubicBezTo>
                  <a:cubicBezTo>
                    <a:pt x="722" y="672"/>
                    <a:pt x="725" y="672"/>
                    <a:pt x="727" y="672"/>
                  </a:cubicBezTo>
                  <a:cubicBezTo>
                    <a:pt x="989" y="676"/>
                    <a:pt x="1200" y="889"/>
                    <a:pt x="1200" y="1152"/>
                  </a:cubicBezTo>
                  <a:cubicBezTo>
                    <a:pt x="1200" y="1192"/>
                    <a:pt x="1195" y="1232"/>
                    <a:pt x="1186" y="1269"/>
                  </a:cubicBezTo>
                  <a:cubicBezTo>
                    <a:pt x="1216" y="1243"/>
                    <a:pt x="1245" y="1215"/>
                    <a:pt x="1271" y="1184"/>
                  </a:cubicBezTo>
                  <a:cubicBezTo>
                    <a:pt x="1376" y="1059"/>
                    <a:pt x="1440" y="897"/>
                    <a:pt x="1440" y="720"/>
                  </a:cubicBezTo>
                  <a:cubicBezTo>
                    <a:pt x="1440" y="322"/>
                    <a:pt x="1118" y="0"/>
                    <a:pt x="720" y="0"/>
                  </a:cubicBezTo>
                  <a:close/>
                  <a:moveTo>
                    <a:pt x="720" y="0"/>
                  </a:moveTo>
                  <a:cubicBezTo>
                    <a:pt x="720" y="0"/>
                    <a:pt x="720" y="0"/>
                    <a:pt x="720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="" xmlns:a16="http://schemas.microsoft.com/office/drawing/2014/main" id="{3B954CC0-377C-4402-8381-33AE0C0ED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773238"/>
              <a:ext cx="582613" cy="947738"/>
            </a:xfrm>
            <a:custGeom>
              <a:avLst/>
              <a:gdLst>
                <a:gd name="T0" fmla="*/ 60 w 780"/>
                <a:gd name="T1" fmla="*/ 0 h 1269"/>
                <a:gd name="T2" fmla="*/ 0 w 780"/>
                <a:gd name="T3" fmla="*/ 2 h 1269"/>
                <a:gd name="T4" fmla="*/ 660 w 780"/>
                <a:gd name="T5" fmla="*/ 720 h 1269"/>
                <a:gd name="T6" fmla="*/ 539 w 780"/>
                <a:gd name="T7" fmla="*/ 1120 h 1269"/>
                <a:gd name="T8" fmla="*/ 540 w 780"/>
                <a:gd name="T9" fmla="*/ 1152 h 1269"/>
                <a:gd name="T10" fmla="*/ 526 w 780"/>
                <a:gd name="T11" fmla="*/ 1269 h 1269"/>
                <a:gd name="T12" fmla="*/ 611 w 780"/>
                <a:gd name="T13" fmla="*/ 1184 h 1269"/>
                <a:gd name="T14" fmla="*/ 780 w 780"/>
                <a:gd name="T15" fmla="*/ 720 h 1269"/>
                <a:gd name="T16" fmla="*/ 60 w 780"/>
                <a:gd name="T17" fmla="*/ 0 h 1269"/>
                <a:gd name="T18" fmla="*/ 60 w 780"/>
                <a:gd name="T19" fmla="*/ 0 h 1269"/>
                <a:gd name="T20" fmla="*/ 60 w 780"/>
                <a:gd name="T21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0" h="1269">
                  <a:moveTo>
                    <a:pt x="60" y="0"/>
                  </a:moveTo>
                  <a:cubicBezTo>
                    <a:pt x="40" y="0"/>
                    <a:pt x="20" y="1"/>
                    <a:pt x="0" y="2"/>
                  </a:cubicBezTo>
                  <a:cubicBezTo>
                    <a:pt x="370" y="33"/>
                    <a:pt x="660" y="343"/>
                    <a:pt x="660" y="720"/>
                  </a:cubicBezTo>
                  <a:cubicBezTo>
                    <a:pt x="660" y="868"/>
                    <a:pt x="616" y="1005"/>
                    <a:pt x="539" y="1120"/>
                  </a:cubicBezTo>
                  <a:cubicBezTo>
                    <a:pt x="540" y="1130"/>
                    <a:pt x="540" y="1141"/>
                    <a:pt x="540" y="1152"/>
                  </a:cubicBezTo>
                  <a:cubicBezTo>
                    <a:pt x="540" y="1192"/>
                    <a:pt x="535" y="1232"/>
                    <a:pt x="526" y="1269"/>
                  </a:cubicBezTo>
                  <a:cubicBezTo>
                    <a:pt x="556" y="1243"/>
                    <a:pt x="585" y="1215"/>
                    <a:pt x="611" y="1184"/>
                  </a:cubicBezTo>
                  <a:cubicBezTo>
                    <a:pt x="716" y="1059"/>
                    <a:pt x="780" y="897"/>
                    <a:pt x="780" y="720"/>
                  </a:cubicBezTo>
                  <a:cubicBezTo>
                    <a:pt x="780" y="322"/>
                    <a:pt x="458" y="0"/>
                    <a:pt x="60" y="0"/>
                  </a:cubicBezTo>
                  <a:close/>
                  <a:moveTo>
                    <a:pt x="60" y="0"/>
                  </a:moveTo>
                  <a:cubicBezTo>
                    <a:pt x="60" y="0"/>
                    <a:pt x="60" y="0"/>
                    <a:pt x="60" y="0"/>
                  </a:cubicBezTo>
                </a:path>
              </a:pathLst>
            </a:custGeom>
            <a:solidFill>
              <a:srgbClr val="CE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="" xmlns:a16="http://schemas.microsoft.com/office/drawing/2014/main" id="{F3CF5E0A-3944-487C-90E7-6DF616DB3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6613" y="1916113"/>
              <a:ext cx="357188" cy="358775"/>
            </a:xfrm>
            <a:custGeom>
              <a:avLst/>
              <a:gdLst>
                <a:gd name="T0" fmla="*/ 480 w 480"/>
                <a:gd name="T1" fmla="*/ 240 h 480"/>
                <a:gd name="T2" fmla="*/ 240 w 480"/>
                <a:gd name="T3" fmla="*/ 480 h 480"/>
                <a:gd name="T4" fmla="*/ 0 w 480"/>
                <a:gd name="T5" fmla="*/ 240 h 480"/>
                <a:gd name="T6" fmla="*/ 240 w 480"/>
                <a:gd name="T7" fmla="*/ 0 h 480"/>
                <a:gd name="T8" fmla="*/ 410 w 480"/>
                <a:gd name="T9" fmla="*/ 70 h 480"/>
                <a:gd name="T10" fmla="*/ 480 w 480"/>
                <a:gd name="T11" fmla="*/ 240 h 480"/>
                <a:gd name="T12" fmla="*/ 480 w 480"/>
                <a:gd name="T13" fmla="*/ 240 h 480"/>
                <a:gd name="T14" fmla="*/ 480 w 480"/>
                <a:gd name="T15" fmla="*/ 24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480">
                  <a:moveTo>
                    <a:pt x="480" y="240"/>
                  </a:moveTo>
                  <a:cubicBezTo>
                    <a:pt x="480" y="373"/>
                    <a:pt x="373" y="480"/>
                    <a:pt x="240" y="480"/>
                  </a:cubicBezTo>
                  <a:cubicBezTo>
                    <a:pt x="108" y="480"/>
                    <a:pt x="0" y="373"/>
                    <a:pt x="0" y="240"/>
                  </a:cubicBezTo>
                  <a:cubicBezTo>
                    <a:pt x="0" y="107"/>
                    <a:pt x="108" y="0"/>
                    <a:pt x="240" y="0"/>
                  </a:cubicBezTo>
                  <a:cubicBezTo>
                    <a:pt x="304" y="0"/>
                    <a:pt x="365" y="25"/>
                    <a:pt x="410" y="70"/>
                  </a:cubicBezTo>
                  <a:cubicBezTo>
                    <a:pt x="455" y="115"/>
                    <a:pt x="480" y="176"/>
                    <a:pt x="480" y="240"/>
                  </a:cubicBezTo>
                  <a:close/>
                  <a:moveTo>
                    <a:pt x="480" y="240"/>
                  </a:moveTo>
                  <a:cubicBezTo>
                    <a:pt x="480" y="240"/>
                    <a:pt x="480" y="240"/>
                    <a:pt x="480" y="24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="" xmlns:a16="http://schemas.microsoft.com/office/drawing/2014/main" id="{A8B4D003-C63E-459A-BE7B-AB05A5151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7226" y="2274888"/>
              <a:ext cx="715963" cy="573088"/>
            </a:xfrm>
            <a:custGeom>
              <a:avLst/>
              <a:gdLst>
                <a:gd name="T0" fmla="*/ 960 w 960"/>
                <a:gd name="T1" fmla="*/ 480 h 768"/>
                <a:gd name="T2" fmla="*/ 946 w 960"/>
                <a:gd name="T3" fmla="*/ 597 h 768"/>
                <a:gd name="T4" fmla="*/ 480 w 960"/>
                <a:gd name="T5" fmla="*/ 768 h 768"/>
                <a:gd name="T6" fmla="*/ 15 w 960"/>
                <a:gd name="T7" fmla="*/ 597 h 768"/>
                <a:gd name="T8" fmla="*/ 0 w 960"/>
                <a:gd name="T9" fmla="*/ 480 h 768"/>
                <a:gd name="T10" fmla="*/ 473 w 960"/>
                <a:gd name="T11" fmla="*/ 0 h 768"/>
                <a:gd name="T12" fmla="*/ 480 w 960"/>
                <a:gd name="T13" fmla="*/ 0 h 768"/>
                <a:gd name="T14" fmla="*/ 487 w 960"/>
                <a:gd name="T15" fmla="*/ 0 h 768"/>
                <a:gd name="T16" fmla="*/ 960 w 960"/>
                <a:gd name="T17" fmla="*/ 480 h 768"/>
                <a:gd name="T18" fmla="*/ 960 w 960"/>
                <a:gd name="T19" fmla="*/ 480 h 768"/>
                <a:gd name="T20" fmla="*/ 960 w 960"/>
                <a:gd name="T21" fmla="*/ 48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0" h="768">
                  <a:moveTo>
                    <a:pt x="960" y="480"/>
                  </a:moveTo>
                  <a:cubicBezTo>
                    <a:pt x="960" y="520"/>
                    <a:pt x="955" y="560"/>
                    <a:pt x="946" y="597"/>
                  </a:cubicBezTo>
                  <a:cubicBezTo>
                    <a:pt x="820" y="704"/>
                    <a:pt x="658" y="768"/>
                    <a:pt x="480" y="768"/>
                  </a:cubicBezTo>
                  <a:cubicBezTo>
                    <a:pt x="303" y="768"/>
                    <a:pt x="140" y="704"/>
                    <a:pt x="15" y="597"/>
                  </a:cubicBezTo>
                  <a:cubicBezTo>
                    <a:pt x="5" y="560"/>
                    <a:pt x="0" y="520"/>
                    <a:pt x="0" y="480"/>
                  </a:cubicBezTo>
                  <a:cubicBezTo>
                    <a:pt x="0" y="217"/>
                    <a:pt x="211" y="4"/>
                    <a:pt x="473" y="0"/>
                  </a:cubicBezTo>
                  <a:cubicBezTo>
                    <a:pt x="476" y="0"/>
                    <a:pt x="478" y="0"/>
                    <a:pt x="480" y="0"/>
                  </a:cubicBezTo>
                  <a:cubicBezTo>
                    <a:pt x="482" y="0"/>
                    <a:pt x="485" y="0"/>
                    <a:pt x="487" y="0"/>
                  </a:cubicBezTo>
                  <a:cubicBezTo>
                    <a:pt x="749" y="4"/>
                    <a:pt x="960" y="217"/>
                    <a:pt x="960" y="480"/>
                  </a:cubicBezTo>
                  <a:close/>
                  <a:moveTo>
                    <a:pt x="960" y="480"/>
                  </a:moveTo>
                  <a:cubicBezTo>
                    <a:pt x="960" y="480"/>
                    <a:pt x="960" y="480"/>
                    <a:pt x="960" y="4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6">
              <a:extLst>
                <a:ext uri="{FF2B5EF4-FFF2-40B4-BE49-F238E27FC236}">
                  <a16:creationId xmlns="" xmlns:a16="http://schemas.microsoft.com/office/drawing/2014/main" id="{18FE3D97-FEC3-49B8-B102-842F259A43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916113"/>
              <a:ext cx="223838" cy="358775"/>
            </a:xfrm>
            <a:custGeom>
              <a:avLst/>
              <a:gdLst>
                <a:gd name="T0" fmla="*/ 300 w 300"/>
                <a:gd name="T1" fmla="*/ 240 h 480"/>
                <a:gd name="T2" fmla="*/ 60 w 300"/>
                <a:gd name="T3" fmla="*/ 480 h 480"/>
                <a:gd name="T4" fmla="*/ 0 w 300"/>
                <a:gd name="T5" fmla="*/ 472 h 480"/>
                <a:gd name="T6" fmla="*/ 180 w 300"/>
                <a:gd name="T7" fmla="*/ 240 h 480"/>
                <a:gd name="T8" fmla="*/ 0 w 300"/>
                <a:gd name="T9" fmla="*/ 8 h 480"/>
                <a:gd name="T10" fmla="*/ 60 w 300"/>
                <a:gd name="T11" fmla="*/ 0 h 480"/>
                <a:gd name="T12" fmla="*/ 300 w 300"/>
                <a:gd name="T13" fmla="*/ 240 h 480"/>
                <a:gd name="T14" fmla="*/ 300 w 300"/>
                <a:gd name="T15" fmla="*/ 240 h 480"/>
                <a:gd name="T16" fmla="*/ 300 w 300"/>
                <a:gd name="T17" fmla="*/ 24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480">
                  <a:moveTo>
                    <a:pt x="300" y="240"/>
                  </a:moveTo>
                  <a:cubicBezTo>
                    <a:pt x="300" y="373"/>
                    <a:pt x="193" y="480"/>
                    <a:pt x="60" y="480"/>
                  </a:cubicBezTo>
                  <a:cubicBezTo>
                    <a:pt x="39" y="480"/>
                    <a:pt x="19" y="477"/>
                    <a:pt x="0" y="472"/>
                  </a:cubicBezTo>
                  <a:cubicBezTo>
                    <a:pt x="104" y="446"/>
                    <a:pt x="180" y="352"/>
                    <a:pt x="180" y="240"/>
                  </a:cubicBezTo>
                  <a:cubicBezTo>
                    <a:pt x="180" y="128"/>
                    <a:pt x="104" y="34"/>
                    <a:pt x="0" y="8"/>
                  </a:cubicBezTo>
                  <a:cubicBezTo>
                    <a:pt x="19" y="3"/>
                    <a:pt x="39" y="0"/>
                    <a:pt x="60" y="0"/>
                  </a:cubicBezTo>
                  <a:cubicBezTo>
                    <a:pt x="193" y="0"/>
                    <a:pt x="300" y="107"/>
                    <a:pt x="300" y="240"/>
                  </a:cubicBezTo>
                  <a:close/>
                  <a:moveTo>
                    <a:pt x="300" y="240"/>
                  </a:moveTo>
                  <a:cubicBezTo>
                    <a:pt x="300" y="240"/>
                    <a:pt x="300" y="240"/>
                    <a:pt x="300" y="240"/>
                  </a:cubicBezTo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7">
              <a:extLst>
                <a:ext uri="{FF2B5EF4-FFF2-40B4-BE49-F238E27FC236}">
                  <a16:creationId xmlns="" xmlns:a16="http://schemas.microsoft.com/office/drawing/2014/main" id="{09835A9E-99BF-4CDC-B48A-516E7F8B14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2274888"/>
              <a:ext cx="403225" cy="573088"/>
            </a:xfrm>
            <a:custGeom>
              <a:avLst/>
              <a:gdLst>
                <a:gd name="T0" fmla="*/ 540 w 540"/>
                <a:gd name="T1" fmla="*/ 480 h 768"/>
                <a:gd name="T2" fmla="*/ 526 w 540"/>
                <a:gd name="T3" fmla="*/ 597 h 768"/>
                <a:gd name="T4" fmla="*/ 60 w 540"/>
                <a:gd name="T5" fmla="*/ 768 h 768"/>
                <a:gd name="T6" fmla="*/ 0 w 540"/>
                <a:gd name="T7" fmla="*/ 766 h 768"/>
                <a:gd name="T8" fmla="*/ 406 w 540"/>
                <a:gd name="T9" fmla="*/ 597 h 768"/>
                <a:gd name="T10" fmla="*/ 420 w 540"/>
                <a:gd name="T11" fmla="*/ 480 h 768"/>
                <a:gd name="T12" fmla="*/ 0 w 540"/>
                <a:gd name="T13" fmla="*/ 4 h 768"/>
                <a:gd name="T14" fmla="*/ 53 w 540"/>
                <a:gd name="T15" fmla="*/ 0 h 768"/>
                <a:gd name="T16" fmla="*/ 60 w 540"/>
                <a:gd name="T17" fmla="*/ 0 h 768"/>
                <a:gd name="T18" fmla="*/ 67 w 540"/>
                <a:gd name="T19" fmla="*/ 0 h 768"/>
                <a:gd name="T20" fmla="*/ 540 w 540"/>
                <a:gd name="T21" fmla="*/ 480 h 768"/>
                <a:gd name="T22" fmla="*/ 540 w 540"/>
                <a:gd name="T23" fmla="*/ 480 h 768"/>
                <a:gd name="T24" fmla="*/ 540 w 540"/>
                <a:gd name="T25" fmla="*/ 48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0" h="768">
                  <a:moveTo>
                    <a:pt x="540" y="480"/>
                  </a:moveTo>
                  <a:cubicBezTo>
                    <a:pt x="540" y="520"/>
                    <a:pt x="535" y="560"/>
                    <a:pt x="526" y="597"/>
                  </a:cubicBezTo>
                  <a:cubicBezTo>
                    <a:pt x="400" y="704"/>
                    <a:pt x="238" y="768"/>
                    <a:pt x="60" y="768"/>
                  </a:cubicBezTo>
                  <a:cubicBezTo>
                    <a:pt x="40" y="768"/>
                    <a:pt x="20" y="767"/>
                    <a:pt x="0" y="766"/>
                  </a:cubicBezTo>
                  <a:cubicBezTo>
                    <a:pt x="154" y="753"/>
                    <a:pt x="294" y="692"/>
                    <a:pt x="406" y="597"/>
                  </a:cubicBezTo>
                  <a:cubicBezTo>
                    <a:pt x="415" y="560"/>
                    <a:pt x="420" y="520"/>
                    <a:pt x="420" y="480"/>
                  </a:cubicBezTo>
                  <a:cubicBezTo>
                    <a:pt x="420" y="235"/>
                    <a:pt x="237" y="33"/>
                    <a:pt x="0" y="4"/>
                  </a:cubicBezTo>
                  <a:cubicBezTo>
                    <a:pt x="18" y="2"/>
                    <a:pt x="35" y="0"/>
                    <a:pt x="53" y="0"/>
                  </a:cubicBezTo>
                  <a:cubicBezTo>
                    <a:pt x="56" y="0"/>
                    <a:pt x="58" y="0"/>
                    <a:pt x="60" y="0"/>
                  </a:cubicBezTo>
                  <a:cubicBezTo>
                    <a:pt x="62" y="0"/>
                    <a:pt x="65" y="0"/>
                    <a:pt x="67" y="0"/>
                  </a:cubicBezTo>
                  <a:cubicBezTo>
                    <a:pt x="329" y="4"/>
                    <a:pt x="540" y="217"/>
                    <a:pt x="540" y="480"/>
                  </a:cubicBezTo>
                  <a:close/>
                  <a:moveTo>
                    <a:pt x="540" y="480"/>
                  </a:moveTo>
                  <a:cubicBezTo>
                    <a:pt x="540" y="480"/>
                    <a:pt x="540" y="480"/>
                    <a:pt x="540" y="480"/>
                  </a:cubicBezTo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8">
              <a:extLst>
                <a:ext uri="{FF2B5EF4-FFF2-40B4-BE49-F238E27FC236}">
                  <a16:creationId xmlns="" xmlns:a16="http://schemas.microsoft.com/office/drawing/2014/main" id="{D1663CEE-63F3-4695-AAB7-5D6D69FF45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2913" y="1738313"/>
              <a:ext cx="1146175" cy="1146175"/>
            </a:xfrm>
            <a:custGeom>
              <a:avLst/>
              <a:gdLst>
                <a:gd name="T0" fmla="*/ 1311 w 1536"/>
                <a:gd name="T1" fmla="*/ 225 h 1536"/>
                <a:gd name="T2" fmla="*/ 768 w 1536"/>
                <a:gd name="T3" fmla="*/ 0 h 1536"/>
                <a:gd name="T4" fmla="*/ 225 w 1536"/>
                <a:gd name="T5" fmla="*/ 225 h 1536"/>
                <a:gd name="T6" fmla="*/ 0 w 1536"/>
                <a:gd name="T7" fmla="*/ 768 h 1536"/>
                <a:gd name="T8" fmla="*/ 181 w 1536"/>
                <a:gd name="T9" fmla="*/ 1263 h 1536"/>
                <a:gd name="T10" fmla="*/ 270 w 1536"/>
                <a:gd name="T11" fmla="*/ 1353 h 1536"/>
                <a:gd name="T12" fmla="*/ 270 w 1536"/>
                <a:gd name="T13" fmla="*/ 1353 h 1536"/>
                <a:gd name="T14" fmla="*/ 272 w 1536"/>
                <a:gd name="T15" fmla="*/ 1354 h 1536"/>
                <a:gd name="T16" fmla="*/ 768 w 1536"/>
                <a:gd name="T17" fmla="*/ 1536 h 1536"/>
                <a:gd name="T18" fmla="*/ 1265 w 1536"/>
                <a:gd name="T19" fmla="*/ 1354 h 1536"/>
                <a:gd name="T20" fmla="*/ 1355 w 1536"/>
                <a:gd name="T21" fmla="*/ 1263 h 1536"/>
                <a:gd name="T22" fmla="*/ 1536 w 1536"/>
                <a:gd name="T23" fmla="*/ 768 h 1536"/>
                <a:gd name="T24" fmla="*/ 1311 w 1536"/>
                <a:gd name="T25" fmla="*/ 225 h 1536"/>
                <a:gd name="T26" fmla="*/ 346 w 1536"/>
                <a:gd name="T27" fmla="*/ 1291 h 1536"/>
                <a:gd name="T28" fmla="*/ 336 w 1536"/>
                <a:gd name="T29" fmla="*/ 1200 h 1536"/>
                <a:gd name="T30" fmla="*/ 762 w 1536"/>
                <a:gd name="T31" fmla="*/ 768 h 1536"/>
                <a:gd name="T32" fmla="*/ 768 w 1536"/>
                <a:gd name="T33" fmla="*/ 768 h 1536"/>
                <a:gd name="T34" fmla="*/ 774 w 1536"/>
                <a:gd name="T35" fmla="*/ 768 h 1536"/>
                <a:gd name="T36" fmla="*/ 1200 w 1536"/>
                <a:gd name="T37" fmla="*/ 1200 h 1536"/>
                <a:gd name="T38" fmla="*/ 1191 w 1536"/>
                <a:gd name="T39" fmla="*/ 1291 h 1536"/>
                <a:gd name="T40" fmla="*/ 768 w 1536"/>
                <a:gd name="T41" fmla="*/ 1440 h 1536"/>
                <a:gd name="T42" fmla="*/ 346 w 1536"/>
                <a:gd name="T43" fmla="*/ 1291 h 1536"/>
                <a:gd name="T44" fmla="*/ 768 w 1536"/>
                <a:gd name="T45" fmla="*/ 672 h 1536"/>
                <a:gd name="T46" fmla="*/ 576 w 1536"/>
                <a:gd name="T47" fmla="*/ 480 h 1536"/>
                <a:gd name="T48" fmla="*/ 768 w 1536"/>
                <a:gd name="T49" fmla="*/ 288 h 1536"/>
                <a:gd name="T50" fmla="*/ 960 w 1536"/>
                <a:gd name="T51" fmla="*/ 480 h 1536"/>
                <a:gd name="T52" fmla="*/ 768 w 1536"/>
                <a:gd name="T53" fmla="*/ 672 h 1536"/>
                <a:gd name="T54" fmla="*/ 1296 w 1536"/>
                <a:gd name="T55" fmla="*/ 1184 h 1536"/>
                <a:gd name="T56" fmla="*/ 1144 w 1536"/>
                <a:gd name="T57" fmla="*/ 829 h 1536"/>
                <a:gd name="T58" fmla="*/ 949 w 1536"/>
                <a:gd name="T59" fmla="*/ 704 h 1536"/>
                <a:gd name="T60" fmla="*/ 1056 w 1536"/>
                <a:gd name="T61" fmla="*/ 480 h 1536"/>
                <a:gd name="T62" fmla="*/ 768 w 1536"/>
                <a:gd name="T63" fmla="*/ 192 h 1536"/>
                <a:gd name="T64" fmla="*/ 480 w 1536"/>
                <a:gd name="T65" fmla="*/ 480 h 1536"/>
                <a:gd name="T66" fmla="*/ 587 w 1536"/>
                <a:gd name="T67" fmla="*/ 704 h 1536"/>
                <a:gd name="T68" fmla="*/ 392 w 1536"/>
                <a:gd name="T69" fmla="*/ 829 h 1536"/>
                <a:gd name="T70" fmla="*/ 240 w 1536"/>
                <a:gd name="T71" fmla="*/ 1184 h 1536"/>
                <a:gd name="T72" fmla="*/ 96 w 1536"/>
                <a:gd name="T73" fmla="*/ 768 h 1536"/>
                <a:gd name="T74" fmla="*/ 768 w 1536"/>
                <a:gd name="T75" fmla="*/ 96 h 1536"/>
                <a:gd name="T76" fmla="*/ 1440 w 1536"/>
                <a:gd name="T77" fmla="*/ 768 h 1536"/>
                <a:gd name="T78" fmla="*/ 1296 w 1536"/>
                <a:gd name="T79" fmla="*/ 1184 h 1536"/>
                <a:gd name="T80" fmla="*/ 1296 w 1536"/>
                <a:gd name="T81" fmla="*/ 1184 h 1536"/>
                <a:gd name="T82" fmla="*/ 1296 w 1536"/>
                <a:gd name="T83" fmla="*/ 1184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36" h="1536">
                  <a:moveTo>
                    <a:pt x="1311" y="225"/>
                  </a:moveTo>
                  <a:cubicBezTo>
                    <a:pt x="1166" y="80"/>
                    <a:pt x="973" y="0"/>
                    <a:pt x="768" y="0"/>
                  </a:cubicBezTo>
                  <a:cubicBezTo>
                    <a:pt x="563" y="0"/>
                    <a:pt x="370" y="80"/>
                    <a:pt x="225" y="225"/>
                  </a:cubicBezTo>
                  <a:cubicBezTo>
                    <a:pt x="80" y="370"/>
                    <a:pt x="0" y="563"/>
                    <a:pt x="0" y="768"/>
                  </a:cubicBezTo>
                  <a:cubicBezTo>
                    <a:pt x="0" y="949"/>
                    <a:pt x="64" y="1125"/>
                    <a:pt x="181" y="1263"/>
                  </a:cubicBezTo>
                  <a:cubicBezTo>
                    <a:pt x="208" y="1295"/>
                    <a:pt x="238" y="1326"/>
                    <a:pt x="270" y="1353"/>
                  </a:cubicBezTo>
                  <a:cubicBezTo>
                    <a:pt x="270" y="1353"/>
                    <a:pt x="270" y="1353"/>
                    <a:pt x="270" y="1353"/>
                  </a:cubicBezTo>
                  <a:cubicBezTo>
                    <a:pt x="271" y="1353"/>
                    <a:pt x="271" y="1354"/>
                    <a:pt x="272" y="1354"/>
                  </a:cubicBezTo>
                  <a:cubicBezTo>
                    <a:pt x="410" y="1471"/>
                    <a:pt x="586" y="1536"/>
                    <a:pt x="768" y="1536"/>
                  </a:cubicBezTo>
                  <a:cubicBezTo>
                    <a:pt x="950" y="1536"/>
                    <a:pt x="1126" y="1471"/>
                    <a:pt x="1265" y="1354"/>
                  </a:cubicBezTo>
                  <a:cubicBezTo>
                    <a:pt x="1297" y="1326"/>
                    <a:pt x="1328" y="1296"/>
                    <a:pt x="1355" y="1263"/>
                  </a:cubicBezTo>
                  <a:cubicBezTo>
                    <a:pt x="1472" y="1125"/>
                    <a:pt x="1536" y="949"/>
                    <a:pt x="1536" y="768"/>
                  </a:cubicBezTo>
                  <a:cubicBezTo>
                    <a:pt x="1536" y="563"/>
                    <a:pt x="1456" y="370"/>
                    <a:pt x="1311" y="225"/>
                  </a:cubicBezTo>
                  <a:close/>
                  <a:moveTo>
                    <a:pt x="346" y="1291"/>
                  </a:moveTo>
                  <a:cubicBezTo>
                    <a:pt x="339" y="1261"/>
                    <a:pt x="336" y="1231"/>
                    <a:pt x="336" y="1200"/>
                  </a:cubicBezTo>
                  <a:cubicBezTo>
                    <a:pt x="336" y="965"/>
                    <a:pt x="527" y="771"/>
                    <a:pt x="762" y="768"/>
                  </a:cubicBezTo>
                  <a:cubicBezTo>
                    <a:pt x="768" y="768"/>
                    <a:pt x="768" y="768"/>
                    <a:pt x="768" y="768"/>
                  </a:cubicBezTo>
                  <a:cubicBezTo>
                    <a:pt x="774" y="768"/>
                    <a:pt x="774" y="768"/>
                    <a:pt x="774" y="768"/>
                  </a:cubicBezTo>
                  <a:cubicBezTo>
                    <a:pt x="1009" y="771"/>
                    <a:pt x="1200" y="965"/>
                    <a:pt x="1200" y="1200"/>
                  </a:cubicBezTo>
                  <a:cubicBezTo>
                    <a:pt x="1200" y="1231"/>
                    <a:pt x="1197" y="1261"/>
                    <a:pt x="1191" y="1291"/>
                  </a:cubicBezTo>
                  <a:cubicBezTo>
                    <a:pt x="1071" y="1387"/>
                    <a:pt x="922" y="1440"/>
                    <a:pt x="768" y="1440"/>
                  </a:cubicBezTo>
                  <a:cubicBezTo>
                    <a:pt x="614" y="1440"/>
                    <a:pt x="465" y="1387"/>
                    <a:pt x="346" y="1291"/>
                  </a:cubicBezTo>
                  <a:close/>
                  <a:moveTo>
                    <a:pt x="768" y="672"/>
                  </a:moveTo>
                  <a:cubicBezTo>
                    <a:pt x="662" y="672"/>
                    <a:pt x="576" y="586"/>
                    <a:pt x="576" y="480"/>
                  </a:cubicBezTo>
                  <a:cubicBezTo>
                    <a:pt x="576" y="374"/>
                    <a:pt x="662" y="288"/>
                    <a:pt x="768" y="288"/>
                  </a:cubicBezTo>
                  <a:cubicBezTo>
                    <a:pt x="874" y="288"/>
                    <a:pt x="960" y="374"/>
                    <a:pt x="960" y="480"/>
                  </a:cubicBezTo>
                  <a:cubicBezTo>
                    <a:pt x="960" y="586"/>
                    <a:pt x="874" y="672"/>
                    <a:pt x="768" y="672"/>
                  </a:cubicBezTo>
                  <a:close/>
                  <a:moveTo>
                    <a:pt x="1296" y="1184"/>
                  </a:moveTo>
                  <a:cubicBezTo>
                    <a:pt x="1292" y="1050"/>
                    <a:pt x="1238" y="925"/>
                    <a:pt x="1144" y="829"/>
                  </a:cubicBezTo>
                  <a:cubicBezTo>
                    <a:pt x="1088" y="773"/>
                    <a:pt x="1022" y="730"/>
                    <a:pt x="949" y="704"/>
                  </a:cubicBezTo>
                  <a:cubicBezTo>
                    <a:pt x="1014" y="651"/>
                    <a:pt x="1056" y="570"/>
                    <a:pt x="1056" y="480"/>
                  </a:cubicBezTo>
                  <a:cubicBezTo>
                    <a:pt x="1056" y="321"/>
                    <a:pt x="927" y="192"/>
                    <a:pt x="768" y="192"/>
                  </a:cubicBezTo>
                  <a:cubicBezTo>
                    <a:pt x="609" y="192"/>
                    <a:pt x="480" y="321"/>
                    <a:pt x="480" y="480"/>
                  </a:cubicBezTo>
                  <a:cubicBezTo>
                    <a:pt x="480" y="570"/>
                    <a:pt x="522" y="651"/>
                    <a:pt x="587" y="704"/>
                  </a:cubicBezTo>
                  <a:cubicBezTo>
                    <a:pt x="515" y="730"/>
                    <a:pt x="448" y="773"/>
                    <a:pt x="392" y="829"/>
                  </a:cubicBezTo>
                  <a:cubicBezTo>
                    <a:pt x="298" y="925"/>
                    <a:pt x="244" y="1050"/>
                    <a:pt x="240" y="1184"/>
                  </a:cubicBezTo>
                  <a:cubicBezTo>
                    <a:pt x="147" y="1066"/>
                    <a:pt x="96" y="919"/>
                    <a:pt x="96" y="768"/>
                  </a:cubicBezTo>
                  <a:cubicBezTo>
                    <a:pt x="96" y="397"/>
                    <a:pt x="398" y="96"/>
                    <a:pt x="768" y="96"/>
                  </a:cubicBezTo>
                  <a:cubicBezTo>
                    <a:pt x="1139" y="96"/>
                    <a:pt x="1440" y="397"/>
                    <a:pt x="1440" y="768"/>
                  </a:cubicBezTo>
                  <a:cubicBezTo>
                    <a:pt x="1440" y="919"/>
                    <a:pt x="1389" y="1066"/>
                    <a:pt x="1296" y="1184"/>
                  </a:cubicBezTo>
                  <a:close/>
                  <a:moveTo>
                    <a:pt x="1296" y="1184"/>
                  </a:moveTo>
                  <a:cubicBezTo>
                    <a:pt x="1296" y="1184"/>
                    <a:pt x="1296" y="1184"/>
                    <a:pt x="1296" y="118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Freeform 19">
            <a:extLst>
              <a:ext uri="{FF2B5EF4-FFF2-40B4-BE49-F238E27FC236}">
                <a16:creationId xmlns="" xmlns:a16="http://schemas.microsoft.com/office/drawing/2014/main" id="{FE26F7B7-F7CF-477F-9D35-5D3C8B06E4BE}"/>
              </a:ext>
            </a:extLst>
          </p:cNvPr>
          <p:cNvSpPr>
            <a:spLocks/>
          </p:cNvSpPr>
          <p:nvPr userDrawn="1"/>
        </p:nvSpPr>
        <p:spPr bwMode="auto">
          <a:xfrm>
            <a:off x="11152247" y="6366766"/>
            <a:ext cx="324398" cy="323143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38A9E2AB-EC4F-4746-9DD1-4E099186359D}"/>
              </a:ext>
            </a:extLst>
          </p:cNvPr>
          <p:cNvGrpSpPr/>
          <p:nvPr userDrawn="1"/>
        </p:nvGrpSpPr>
        <p:grpSpPr>
          <a:xfrm>
            <a:off x="10732954" y="6365930"/>
            <a:ext cx="320636" cy="323979"/>
            <a:chOff x="3890963" y="4289425"/>
            <a:chExt cx="1217613" cy="1230313"/>
          </a:xfrm>
          <a:solidFill>
            <a:schemeClr val="bg1">
              <a:lumMod val="75000"/>
            </a:schemeClr>
          </a:solidFill>
        </p:grpSpPr>
        <p:sp>
          <p:nvSpPr>
            <p:cNvPr id="41" name="Freeform 12">
              <a:extLst>
                <a:ext uri="{FF2B5EF4-FFF2-40B4-BE49-F238E27FC236}">
                  <a16:creationId xmlns="" xmlns:a16="http://schemas.microsoft.com/office/drawing/2014/main" id="{3BFA0551-8643-48B6-8065-5BB28AA94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90963" y="4289425"/>
              <a:ext cx="1217613" cy="1230313"/>
            </a:xfrm>
            <a:custGeom>
              <a:avLst/>
              <a:gdLst>
                <a:gd name="T0" fmla="*/ 162 w 323"/>
                <a:gd name="T1" fmla="*/ 0 h 324"/>
                <a:gd name="T2" fmla="*/ 47 w 323"/>
                <a:gd name="T3" fmla="*/ 48 h 324"/>
                <a:gd name="T4" fmla="*/ 0 w 323"/>
                <a:gd name="T5" fmla="*/ 162 h 324"/>
                <a:gd name="T6" fmla="*/ 162 w 323"/>
                <a:gd name="T7" fmla="*/ 324 h 324"/>
                <a:gd name="T8" fmla="*/ 323 w 323"/>
                <a:gd name="T9" fmla="*/ 162 h 324"/>
                <a:gd name="T10" fmla="*/ 276 w 323"/>
                <a:gd name="T11" fmla="*/ 48 h 324"/>
                <a:gd name="T12" fmla="*/ 162 w 323"/>
                <a:gd name="T13" fmla="*/ 0 h 324"/>
                <a:gd name="T14" fmla="*/ 162 w 323"/>
                <a:gd name="T15" fmla="*/ 320 h 324"/>
                <a:gd name="T16" fmla="*/ 4 w 323"/>
                <a:gd name="T17" fmla="*/ 162 h 324"/>
                <a:gd name="T18" fmla="*/ 162 w 323"/>
                <a:gd name="T19" fmla="*/ 4 h 324"/>
                <a:gd name="T20" fmla="*/ 320 w 323"/>
                <a:gd name="T21" fmla="*/ 162 h 324"/>
                <a:gd name="T22" fmla="*/ 162 w 323"/>
                <a:gd name="T23" fmla="*/ 32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3" h="324">
                  <a:moveTo>
                    <a:pt x="162" y="0"/>
                  </a:moveTo>
                  <a:cubicBezTo>
                    <a:pt x="119" y="0"/>
                    <a:pt x="78" y="17"/>
                    <a:pt x="47" y="48"/>
                  </a:cubicBezTo>
                  <a:cubicBezTo>
                    <a:pt x="17" y="78"/>
                    <a:pt x="0" y="119"/>
                    <a:pt x="0" y="162"/>
                  </a:cubicBezTo>
                  <a:cubicBezTo>
                    <a:pt x="0" y="251"/>
                    <a:pt x="73" y="324"/>
                    <a:pt x="162" y="324"/>
                  </a:cubicBezTo>
                  <a:cubicBezTo>
                    <a:pt x="251" y="324"/>
                    <a:pt x="323" y="251"/>
                    <a:pt x="323" y="162"/>
                  </a:cubicBezTo>
                  <a:cubicBezTo>
                    <a:pt x="323" y="119"/>
                    <a:pt x="307" y="78"/>
                    <a:pt x="276" y="48"/>
                  </a:cubicBezTo>
                  <a:cubicBezTo>
                    <a:pt x="246" y="17"/>
                    <a:pt x="205" y="0"/>
                    <a:pt x="162" y="0"/>
                  </a:cubicBezTo>
                  <a:close/>
                  <a:moveTo>
                    <a:pt x="162" y="320"/>
                  </a:moveTo>
                  <a:cubicBezTo>
                    <a:pt x="75" y="320"/>
                    <a:pt x="4" y="249"/>
                    <a:pt x="4" y="162"/>
                  </a:cubicBezTo>
                  <a:cubicBezTo>
                    <a:pt x="4" y="75"/>
                    <a:pt x="75" y="4"/>
                    <a:pt x="162" y="4"/>
                  </a:cubicBezTo>
                  <a:cubicBezTo>
                    <a:pt x="249" y="4"/>
                    <a:pt x="320" y="75"/>
                    <a:pt x="320" y="162"/>
                  </a:cubicBezTo>
                  <a:cubicBezTo>
                    <a:pt x="320" y="249"/>
                    <a:pt x="249" y="320"/>
                    <a:pt x="162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="" xmlns:a16="http://schemas.microsoft.com/office/drawing/2014/main" id="{D71A10F0-61FD-4C53-84B7-2DA899B447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56088" y="4581525"/>
              <a:ext cx="487363" cy="644525"/>
            </a:xfrm>
            <a:custGeom>
              <a:avLst/>
              <a:gdLst>
                <a:gd name="T0" fmla="*/ 116 w 129"/>
                <a:gd name="T1" fmla="*/ 170 h 170"/>
                <a:gd name="T2" fmla="*/ 103 w 129"/>
                <a:gd name="T3" fmla="*/ 165 h 170"/>
                <a:gd name="T4" fmla="*/ 10 w 129"/>
                <a:gd name="T5" fmla="*/ 102 h 170"/>
                <a:gd name="T6" fmla="*/ 0 w 129"/>
                <a:gd name="T7" fmla="*/ 85 h 170"/>
                <a:gd name="T8" fmla="*/ 10 w 129"/>
                <a:gd name="T9" fmla="*/ 68 h 170"/>
                <a:gd name="T10" fmla="*/ 103 w 129"/>
                <a:gd name="T11" fmla="*/ 4 h 170"/>
                <a:gd name="T12" fmla="*/ 116 w 129"/>
                <a:gd name="T13" fmla="*/ 0 h 170"/>
                <a:gd name="T14" fmla="*/ 129 w 129"/>
                <a:gd name="T15" fmla="*/ 17 h 170"/>
                <a:gd name="T16" fmla="*/ 129 w 129"/>
                <a:gd name="T17" fmla="*/ 153 h 170"/>
                <a:gd name="T18" fmla="*/ 116 w 129"/>
                <a:gd name="T19" fmla="*/ 170 h 170"/>
                <a:gd name="T20" fmla="*/ 116 w 129"/>
                <a:gd name="T21" fmla="*/ 4 h 170"/>
                <a:gd name="T22" fmla="*/ 105 w 129"/>
                <a:gd name="T23" fmla="*/ 8 h 170"/>
                <a:gd name="T24" fmla="*/ 13 w 129"/>
                <a:gd name="T25" fmla="*/ 71 h 170"/>
                <a:gd name="T26" fmla="*/ 4 w 129"/>
                <a:gd name="T27" fmla="*/ 85 h 170"/>
                <a:gd name="T28" fmla="*/ 13 w 129"/>
                <a:gd name="T29" fmla="*/ 98 h 170"/>
                <a:gd name="T30" fmla="*/ 105 w 129"/>
                <a:gd name="T31" fmla="*/ 162 h 170"/>
                <a:gd name="T32" fmla="*/ 116 w 129"/>
                <a:gd name="T33" fmla="*/ 166 h 170"/>
                <a:gd name="T34" fmla="*/ 125 w 129"/>
                <a:gd name="T35" fmla="*/ 153 h 170"/>
                <a:gd name="T36" fmla="*/ 125 w 129"/>
                <a:gd name="T37" fmla="*/ 17 h 170"/>
                <a:gd name="T38" fmla="*/ 116 w 129"/>
                <a:gd name="T39" fmla="*/ 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170">
                  <a:moveTo>
                    <a:pt x="116" y="170"/>
                  </a:moveTo>
                  <a:cubicBezTo>
                    <a:pt x="112" y="170"/>
                    <a:pt x="107" y="169"/>
                    <a:pt x="103" y="165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4" y="98"/>
                    <a:pt x="0" y="92"/>
                    <a:pt x="0" y="85"/>
                  </a:cubicBezTo>
                  <a:cubicBezTo>
                    <a:pt x="0" y="78"/>
                    <a:pt x="4" y="72"/>
                    <a:pt x="10" y="68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7" y="1"/>
                    <a:pt x="112" y="0"/>
                    <a:pt x="116" y="0"/>
                  </a:cubicBezTo>
                  <a:cubicBezTo>
                    <a:pt x="124" y="0"/>
                    <a:pt x="129" y="6"/>
                    <a:pt x="129" y="17"/>
                  </a:cubicBezTo>
                  <a:cubicBezTo>
                    <a:pt x="129" y="153"/>
                    <a:pt x="129" y="153"/>
                    <a:pt x="129" y="153"/>
                  </a:cubicBezTo>
                  <a:cubicBezTo>
                    <a:pt x="129" y="164"/>
                    <a:pt x="124" y="170"/>
                    <a:pt x="116" y="170"/>
                  </a:cubicBezTo>
                  <a:close/>
                  <a:moveTo>
                    <a:pt x="116" y="4"/>
                  </a:moveTo>
                  <a:cubicBezTo>
                    <a:pt x="113" y="4"/>
                    <a:pt x="109" y="5"/>
                    <a:pt x="105" y="8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7" y="75"/>
                    <a:pt x="4" y="80"/>
                    <a:pt x="4" y="85"/>
                  </a:cubicBezTo>
                  <a:cubicBezTo>
                    <a:pt x="4" y="90"/>
                    <a:pt x="7" y="95"/>
                    <a:pt x="13" y="98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9" y="164"/>
                    <a:pt x="113" y="166"/>
                    <a:pt x="116" y="166"/>
                  </a:cubicBezTo>
                  <a:cubicBezTo>
                    <a:pt x="124" y="166"/>
                    <a:pt x="125" y="157"/>
                    <a:pt x="125" y="153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13"/>
                    <a:pt x="124" y="4"/>
                    <a:pt x="1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CA496792-57A2-4A9F-8E77-D1BF60732FFA}"/>
              </a:ext>
            </a:extLst>
          </p:cNvPr>
          <p:cNvGrpSpPr/>
          <p:nvPr userDrawn="1"/>
        </p:nvGrpSpPr>
        <p:grpSpPr>
          <a:xfrm>
            <a:off x="11571539" y="6365930"/>
            <a:ext cx="321890" cy="323979"/>
            <a:chOff x="7075488" y="4289425"/>
            <a:chExt cx="1222375" cy="1230313"/>
          </a:xfrm>
          <a:solidFill>
            <a:schemeClr val="bg1">
              <a:lumMod val="75000"/>
            </a:schemeClr>
          </a:solidFill>
        </p:grpSpPr>
        <p:sp>
          <p:nvSpPr>
            <p:cNvPr id="44" name="Freeform 14">
              <a:extLst>
                <a:ext uri="{FF2B5EF4-FFF2-40B4-BE49-F238E27FC236}">
                  <a16:creationId xmlns="" xmlns:a16="http://schemas.microsoft.com/office/drawing/2014/main" id="{4999099F-94F3-4BA7-9700-18BC65B7FA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75488" y="4289425"/>
              <a:ext cx="1222375" cy="1230313"/>
            </a:xfrm>
            <a:custGeom>
              <a:avLst/>
              <a:gdLst>
                <a:gd name="T0" fmla="*/ 162 w 324"/>
                <a:gd name="T1" fmla="*/ 324 h 324"/>
                <a:gd name="T2" fmla="*/ 276 w 324"/>
                <a:gd name="T3" fmla="*/ 276 h 324"/>
                <a:gd name="T4" fmla="*/ 324 w 324"/>
                <a:gd name="T5" fmla="*/ 162 h 324"/>
                <a:gd name="T6" fmla="*/ 162 w 324"/>
                <a:gd name="T7" fmla="*/ 0 h 324"/>
                <a:gd name="T8" fmla="*/ 0 w 324"/>
                <a:gd name="T9" fmla="*/ 162 h 324"/>
                <a:gd name="T10" fmla="*/ 48 w 324"/>
                <a:gd name="T11" fmla="*/ 276 h 324"/>
                <a:gd name="T12" fmla="*/ 162 w 324"/>
                <a:gd name="T13" fmla="*/ 324 h 324"/>
                <a:gd name="T14" fmla="*/ 162 w 324"/>
                <a:gd name="T15" fmla="*/ 4 h 324"/>
                <a:gd name="T16" fmla="*/ 320 w 324"/>
                <a:gd name="T17" fmla="*/ 162 h 324"/>
                <a:gd name="T18" fmla="*/ 162 w 324"/>
                <a:gd name="T19" fmla="*/ 320 h 324"/>
                <a:gd name="T20" fmla="*/ 4 w 324"/>
                <a:gd name="T21" fmla="*/ 162 h 324"/>
                <a:gd name="T22" fmla="*/ 162 w 324"/>
                <a:gd name="T23" fmla="*/ 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4" h="324">
                  <a:moveTo>
                    <a:pt x="162" y="324"/>
                  </a:moveTo>
                  <a:cubicBezTo>
                    <a:pt x="205" y="324"/>
                    <a:pt x="246" y="307"/>
                    <a:pt x="276" y="276"/>
                  </a:cubicBezTo>
                  <a:cubicBezTo>
                    <a:pt x="307" y="246"/>
                    <a:pt x="324" y="205"/>
                    <a:pt x="324" y="162"/>
                  </a:cubicBezTo>
                  <a:cubicBezTo>
                    <a:pt x="324" y="73"/>
                    <a:pt x="251" y="0"/>
                    <a:pt x="162" y="0"/>
                  </a:cubicBezTo>
                  <a:cubicBezTo>
                    <a:pt x="73" y="0"/>
                    <a:pt x="0" y="73"/>
                    <a:pt x="0" y="162"/>
                  </a:cubicBezTo>
                  <a:cubicBezTo>
                    <a:pt x="0" y="205"/>
                    <a:pt x="17" y="246"/>
                    <a:pt x="48" y="276"/>
                  </a:cubicBezTo>
                  <a:cubicBezTo>
                    <a:pt x="78" y="307"/>
                    <a:pt x="119" y="324"/>
                    <a:pt x="162" y="324"/>
                  </a:cubicBezTo>
                  <a:close/>
                  <a:moveTo>
                    <a:pt x="162" y="4"/>
                  </a:moveTo>
                  <a:cubicBezTo>
                    <a:pt x="249" y="4"/>
                    <a:pt x="320" y="75"/>
                    <a:pt x="320" y="162"/>
                  </a:cubicBezTo>
                  <a:cubicBezTo>
                    <a:pt x="320" y="249"/>
                    <a:pt x="249" y="320"/>
                    <a:pt x="162" y="320"/>
                  </a:cubicBezTo>
                  <a:cubicBezTo>
                    <a:pt x="75" y="320"/>
                    <a:pt x="4" y="249"/>
                    <a:pt x="4" y="162"/>
                  </a:cubicBezTo>
                  <a:cubicBezTo>
                    <a:pt x="4" y="75"/>
                    <a:pt x="75" y="4"/>
                    <a:pt x="16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5">
              <a:extLst>
                <a:ext uri="{FF2B5EF4-FFF2-40B4-BE49-F238E27FC236}">
                  <a16:creationId xmlns="" xmlns:a16="http://schemas.microsoft.com/office/drawing/2014/main" id="{335D2FDB-3E3A-4C82-97DA-9FD5FB7C43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40613" y="4581525"/>
              <a:ext cx="492125" cy="644525"/>
            </a:xfrm>
            <a:custGeom>
              <a:avLst/>
              <a:gdLst>
                <a:gd name="T0" fmla="*/ 14 w 130"/>
                <a:gd name="T1" fmla="*/ 0 h 170"/>
                <a:gd name="T2" fmla="*/ 27 w 130"/>
                <a:gd name="T3" fmla="*/ 4 h 170"/>
                <a:gd name="T4" fmla="*/ 120 w 130"/>
                <a:gd name="T5" fmla="*/ 68 h 170"/>
                <a:gd name="T6" fmla="*/ 130 w 130"/>
                <a:gd name="T7" fmla="*/ 85 h 170"/>
                <a:gd name="T8" fmla="*/ 120 w 130"/>
                <a:gd name="T9" fmla="*/ 102 h 170"/>
                <a:gd name="T10" fmla="*/ 27 w 130"/>
                <a:gd name="T11" fmla="*/ 165 h 170"/>
                <a:gd name="T12" fmla="*/ 14 w 130"/>
                <a:gd name="T13" fmla="*/ 170 h 170"/>
                <a:gd name="T14" fmla="*/ 0 w 130"/>
                <a:gd name="T15" fmla="*/ 153 h 170"/>
                <a:gd name="T16" fmla="*/ 0 w 130"/>
                <a:gd name="T17" fmla="*/ 17 h 170"/>
                <a:gd name="T18" fmla="*/ 14 w 130"/>
                <a:gd name="T19" fmla="*/ 0 h 170"/>
                <a:gd name="T20" fmla="*/ 14 w 130"/>
                <a:gd name="T21" fmla="*/ 166 h 170"/>
                <a:gd name="T22" fmla="*/ 25 w 130"/>
                <a:gd name="T23" fmla="*/ 162 h 170"/>
                <a:gd name="T24" fmla="*/ 117 w 130"/>
                <a:gd name="T25" fmla="*/ 99 h 170"/>
                <a:gd name="T26" fmla="*/ 125 w 130"/>
                <a:gd name="T27" fmla="*/ 85 h 170"/>
                <a:gd name="T28" fmla="*/ 117 w 130"/>
                <a:gd name="T29" fmla="*/ 71 h 170"/>
                <a:gd name="T30" fmla="*/ 25 w 130"/>
                <a:gd name="T31" fmla="*/ 8 h 170"/>
                <a:gd name="T32" fmla="*/ 14 w 130"/>
                <a:gd name="T33" fmla="*/ 4 h 170"/>
                <a:gd name="T34" fmla="*/ 5 w 130"/>
                <a:gd name="T35" fmla="*/ 17 h 170"/>
                <a:gd name="T36" fmla="*/ 5 w 130"/>
                <a:gd name="T37" fmla="*/ 153 h 170"/>
                <a:gd name="T38" fmla="*/ 14 w 130"/>
                <a:gd name="T39" fmla="*/ 16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0">
                  <a:moveTo>
                    <a:pt x="14" y="0"/>
                  </a:moveTo>
                  <a:cubicBezTo>
                    <a:pt x="18" y="0"/>
                    <a:pt x="22" y="1"/>
                    <a:pt x="27" y="4"/>
                  </a:cubicBezTo>
                  <a:cubicBezTo>
                    <a:pt x="120" y="68"/>
                    <a:pt x="120" y="68"/>
                    <a:pt x="120" y="68"/>
                  </a:cubicBezTo>
                  <a:cubicBezTo>
                    <a:pt x="126" y="72"/>
                    <a:pt x="130" y="78"/>
                    <a:pt x="130" y="85"/>
                  </a:cubicBezTo>
                  <a:cubicBezTo>
                    <a:pt x="130" y="92"/>
                    <a:pt x="126" y="98"/>
                    <a:pt x="120" y="102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3" y="169"/>
                    <a:pt x="18" y="170"/>
                    <a:pt x="14" y="170"/>
                  </a:cubicBezTo>
                  <a:cubicBezTo>
                    <a:pt x="6" y="170"/>
                    <a:pt x="0" y="164"/>
                    <a:pt x="0" y="15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166"/>
                  </a:moveTo>
                  <a:cubicBezTo>
                    <a:pt x="17" y="166"/>
                    <a:pt x="21" y="164"/>
                    <a:pt x="25" y="162"/>
                  </a:cubicBezTo>
                  <a:cubicBezTo>
                    <a:pt x="117" y="99"/>
                    <a:pt x="117" y="99"/>
                    <a:pt x="117" y="99"/>
                  </a:cubicBezTo>
                  <a:cubicBezTo>
                    <a:pt x="122" y="95"/>
                    <a:pt x="125" y="90"/>
                    <a:pt x="125" y="85"/>
                  </a:cubicBezTo>
                  <a:cubicBezTo>
                    <a:pt x="125" y="80"/>
                    <a:pt x="122" y="75"/>
                    <a:pt x="117" y="7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1" y="5"/>
                    <a:pt x="17" y="4"/>
                    <a:pt x="14" y="4"/>
                  </a:cubicBezTo>
                  <a:cubicBezTo>
                    <a:pt x="6" y="4"/>
                    <a:pt x="5" y="13"/>
                    <a:pt x="5" y="17"/>
                  </a:cubicBezTo>
                  <a:cubicBezTo>
                    <a:pt x="5" y="153"/>
                    <a:pt x="5" y="153"/>
                    <a:pt x="5" y="153"/>
                  </a:cubicBezTo>
                  <a:cubicBezTo>
                    <a:pt x="5" y="157"/>
                    <a:pt x="6" y="166"/>
                    <a:pt x="14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10" name="Slide Number Placeholder 2">
            <a:extLst>
              <a:ext uri="{FF2B5EF4-FFF2-40B4-BE49-F238E27FC236}">
                <a16:creationId xmlns="" xmlns:a16="http://schemas.microsoft.com/office/drawing/2014/main" id="{F2676BEE-DD25-4C1D-9F53-688D8C9028FE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27711" y="6383485"/>
            <a:ext cx="369706" cy="265069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DF774B5E-3D86-D744-9739-9A55B86C5C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="" xmlns:a16="http://schemas.microsoft.com/office/drawing/2014/main" id="{3E1F87E5-AB01-44DA-924B-33F3A221BEB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12113" y="6510069"/>
            <a:ext cx="105272" cy="104925"/>
          </a:xfrm>
          <a:custGeom>
            <a:avLst/>
            <a:gdLst>
              <a:gd name="T0" fmla="*/ 126 w 253"/>
              <a:gd name="T1" fmla="*/ 0 h 252"/>
              <a:gd name="T2" fmla="*/ 0 w 253"/>
              <a:gd name="T3" fmla="*/ 126 h 252"/>
              <a:gd name="T4" fmla="*/ 126 w 253"/>
              <a:gd name="T5" fmla="*/ 252 h 252"/>
              <a:gd name="T6" fmla="*/ 253 w 253"/>
              <a:gd name="T7" fmla="*/ 126 h 252"/>
              <a:gd name="T8" fmla="*/ 126 w 253"/>
              <a:gd name="T9" fmla="*/ 0 h 252"/>
              <a:gd name="T10" fmla="*/ 204 w 253"/>
              <a:gd name="T11" fmla="*/ 65 h 252"/>
              <a:gd name="T12" fmla="*/ 225 w 253"/>
              <a:gd name="T13" fmla="*/ 122 h 252"/>
              <a:gd name="T14" fmla="*/ 184 w 253"/>
              <a:gd name="T15" fmla="*/ 117 h 252"/>
              <a:gd name="T16" fmla="*/ 184 w 253"/>
              <a:gd name="T17" fmla="*/ 117 h 252"/>
              <a:gd name="T18" fmla="*/ 156 w 253"/>
              <a:gd name="T19" fmla="*/ 120 h 252"/>
              <a:gd name="T20" fmla="*/ 149 w 253"/>
              <a:gd name="T21" fmla="*/ 104 h 252"/>
              <a:gd name="T22" fmla="*/ 204 w 253"/>
              <a:gd name="T23" fmla="*/ 65 h 252"/>
              <a:gd name="T24" fmla="*/ 126 w 253"/>
              <a:gd name="T25" fmla="*/ 28 h 252"/>
              <a:gd name="T26" fmla="*/ 188 w 253"/>
              <a:gd name="T27" fmla="*/ 49 h 252"/>
              <a:gd name="T28" fmla="*/ 139 w 253"/>
              <a:gd name="T29" fmla="*/ 84 h 252"/>
              <a:gd name="T30" fmla="*/ 105 w 253"/>
              <a:gd name="T31" fmla="*/ 30 h 252"/>
              <a:gd name="T32" fmla="*/ 126 w 253"/>
              <a:gd name="T33" fmla="*/ 28 h 252"/>
              <a:gd name="T34" fmla="*/ 83 w 253"/>
              <a:gd name="T35" fmla="*/ 38 h 252"/>
              <a:gd name="T36" fmla="*/ 118 w 253"/>
              <a:gd name="T37" fmla="*/ 92 h 252"/>
              <a:gd name="T38" fmla="*/ 40 w 253"/>
              <a:gd name="T39" fmla="*/ 103 h 252"/>
              <a:gd name="T40" fmla="*/ 39 w 253"/>
              <a:gd name="T41" fmla="*/ 103 h 252"/>
              <a:gd name="T42" fmla="*/ 39 w 253"/>
              <a:gd name="T43" fmla="*/ 103 h 252"/>
              <a:gd name="T44" fmla="*/ 31 w 253"/>
              <a:gd name="T45" fmla="*/ 102 h 252"/>
              <a:gd name="T46" fmla="*/ 83 w 253"/>
              <a:gd name="T47" fmla="*/ 38 h 252"/>
              <a:gd name="T48" fmla="*/ 28 w 253"/>
              <a:gd name="T49" fmla="*/ 126 h 252"/>
              <a:gd name="T50" fmla="*/ 28 w 253"/>
              <a:gd name="T51" fmla="*/ 125 h 252"/>
              <a:gd name="T52" fmla="*/ 39 w 253"/>
              <a:gd name="T53" fmla="*/ 125 h 252"/>
              <a:gd name="T54" fmla="*/ 39 w 253"/>
              <a:gd name="T55" fmla="*/ 125 h 252"/>
              <a:gd name="T56" fmla="*/ 128 w 253"/>
              <a:gd name="T57" fmla="*/ 112 h 252"/>
              <a:gd name="T58" fmla="*/ 134 w 253"/>
              <a:gd name="T59" fmla="*/ 125 h 252"/>
              <a:gd name="T60" fmla="*/ 78 w 253"/>
              <a:gd name="T61" fmla="*/ 158 h 252"/>
              <a:gd name="T62" fmla="*/ 51 w 253"/>
              <a:gd name="T63" fmla="*/ 190 h 252"/>
              <a:gd name="T64" fmla="*/ 28 w 253"/>
              <a:gd name="T65" fmla="*/ 126 h 252"/>
              <a:gd name="T66" fmla="*/ 126 w 253"/>
              <a:gd name="T67" fmla="*/ 225 h 252"/>
              <a:gd name="T68" fmla="*/ 68 w 253"/>
              <a:gd name="T69" fmla="*/ 205 h 252"/>
              <a:gd name="T70" fmla="*/ 91 w 253"/>
              <a:gd name="T71" fmla="*/ 177 h 252"/>
              <a:gd name="T72" fmla="*/ 142 w 253"/>
              <a:gd name="T73" fmla="*/ 146 h 252"/>
              <a:gd name="T74" fmla="*/ 161 w 253"/>
              <a:gd name="T75" fmla="*/ 218 h 252"/>
              <a:gd name="T76" fmla="*/ 126 w 253"/>
              <a:gd name="T77" fmla="*/ 225 h 252"/>
              <a:gd name="T78" fmla="*/ 182 w 253"/>
              <a:gd name="T79" fmla="*/ 207 h 252"/>
              <a:gd name="T80" fmla="*/ 164 w 253"/>
              <a:gd name="T81" fmla="*/ 141 h 252"/>
              <a:gd name="T82" fmla="*/ 184 w 253"/>
              <a:gd name="T83" fmla="*/ 140 h 252"/>
              <a:gd name="T84" fmla="*/ 184 w 253"/>
              <a:gd name="T85" fmla="*/ 140 h 252"/>
              <a:gd name="T86" fmla="*/ 223 w 253"/>
              <a:gd name="T87" fmla="*/ 144 h 252"/>
              <a:gd name="T88" fmla="*/ 182 w 253"/>
              <a:gd name="T89" fmla="*/ 207 h 252"/>
              <a:gd name="T90" fmla="*/ 182 w 253"/>
              <a:gd name="T91" fmla="*/ 207 h 252"/>
              <a:gd name="T92" fmla="*/ 182 w 253"/>
              <a:gd name="T93" fmla="*/ 207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53" h="252">
                <a:moveTo>
                  <a:pt x="126" y="0"/>
                </a:moveTo>
                <a:cubicBezTo>
                  <a:pt x="57" y="0"/>
                  <a:pt x="0" y="57"/>
                  <a:pt x="0" y="126"/>
                </a:cubicBezTo>
                <a:cubicBezTo>
                  <a:pt x="0" y="196"/>
                  <a:pt x="57" y="252"/>
                  <a:pt x="126" y="252"/>
                </a:cubicBezTo>
                <a:cubicBezTo>
                  <a:pt x="196" y="252"/>
                  <a:pt x="253" y="196"/>
                  <a:pt x="253" y="126"/>
                </a:cubicBezTo>
                <a:cubicBezTo>
                  <a:pt x="253" y="57"/>
                  <a:pt x="196" y="0"/>
                  <a:pt x="126" y="0"/>
                </a:cubicBezTo>
                <a:close/>
                <a:moveTo>
                  <a:pt x="204" y="65"/>
                </a:moveTo>
                <a:cubicBezTo>
                  <a:pt x="216" y="81"/>
                  <a:pt x="224" y="100"/>
                  <a:pt x="225" y="122"/>
                </a:cubicBezTo>
                <a:cubicBezTo>
                  <a:pt x="210" y="119"/>
                  <a:pt x="197" y="117"/>
                  <a:pt x="184" y="117"/>
                </a:cubicBezTo>
                <a:cubicBezTo>
                  <a:pt x="184" y="117"/>
                  <a:pt x="184" y="117"/>
                  <a:pt x="184" y="117"/>
                </a:cubicBezTo>
                <a:cubicBezTo>
                  <a:pt x="174" y="117"/>
                  <a:pt x="165" y="118"/>
                  <a:pt x="156" y="120"/>
                </a:cubicBezTo>
                <a:cubicBezTo>
                  <a:pt x="154" y="114"/>
                  <a:pt x="152" y="109"/>
                  <a:pt x="149" y="104"/>
                </a:cubicBezTo>
                <a:cubicBezTo>
                  <a:pt x="169" y="96"/>
                  <a:pt x="188" y="83"/>
                  <a:pt x="204" y="65"/>
                </a:cubicBezTo>
                <a:close/>
                <a:moveTo>
                  <a:pt x="126" y="28"/>
                </a:moveTo>
                <a:cubicBezTo>
                  <a:pt x="150" y="28"/>
                  <a:pt x="171" y="36"/>
                  <a:pt x="188" y="49"/>
                </a:cubicBezTo>
                <a:cubicBezTo>
                  <a:pt x="175" y="65"/>
                  <a:pt x="158" y="76"/>
                  <a:pt x="139" y="84"/>
                </a:cubicBezTo>
                <a:cubicBezTo>
                  <a:pt x="127" y="59"/>
                  <a:pt x="114" y="41"/>
                  <a:pt x="105" y="30"/>
                </a:cubicBezTo>
                <a:cubicBezTo>
                  <a:pt x="112" y="29"/>
                  <a:pt x="119" y="28"/>
                  <a:pt x="126" y="28"/>
                </a:cubicBezTo>
                <a:close/>
                <a:moveTo>
                  <a:pt x="83" y="38"/>
                </a:moveTo>
                <a:cubicBezTo>
                  <a:pt x="90" y="46"/>
                  <a:pt x="103" y="64"/>
                  <a:pt x="118" y="92"/>
                </a:cubicBezTo>
                <a:cubicBezTo>
                  <a:pt x="88" y="100"/>
                  <a:pt x="58" y="103"/>
                  <a:pt x="40" y="103"/>
                </a:cubicBezTo>
                <a:cubicBezTo>
                  <a:pt x="40" y="103"/>
                  <a:pt x="39" y="103"/>
                  <a:pt x="39" y="103"/>
                </a:cubicBezTo>
                <a:cubicBezTo>
                  <a:pt x="39" y="103"/>
                  <a:pt x="39" y="103"/>
                  <a:pt x="39" y="103"/>
                </a:cubicBezTo>
                <a:cubicBezTo>
                  <a:pt x="36" y="103"/>
                  <a:pt x="33" y="102"/>
                  <a:pt x="31" y="102"/>
                </a:cubicBezTo>
                <a:cubicBezTo>
                  <a:pt x="38" y="74"/>
                  <a:pt x="57" y="51"/>
                  <a:pt x="83" y="38"/>
                </a:cubicBezTo>
                <a:close/>
                <a:moveTo>
                  <a:pt x="28" y="126"/>
                </a:moveTo>
                <a:cubicBezTo>
                  <a:pt x="28" y="126"/>
                  <a:pt x="28" y="125"/>
                  <a:pt x="28" y="125"/>
                </a:cubicBezTo>
                <a:cubicBezTo>
                  <a:pt x="31" y="125"/>
                  <a:pt x="34" y="125"/>
                  <a:pt x="39" y="125"/>
                </a:cubicBezTo>
                <a:cubicBezTo>
                  <a:pt x="39" y="125"/>
                  <a:pt x="39" y="125"/>
                  <a:pt x="39" y="125"/>
                </a:cubicBezTo>
                <a:cubicBezTo>
                  <a:pt x="59" y="125"/>
                  <a:pt x="93" y="123"/>
                  <a:pt x="128" y="112"/>
                </a:cubicBezTo>
                <a:cubicBezTo>
                  <a:pt x="130" y="116"/>
                  <a:pt x="132" y="121"/>
                  <a:pt x="134" y="125"/>
                </a:cubicBezTo>
                <a:cubicBezTo>
                  <a:pt x="110" y="133"/>
                  <a:pt x="92" y="145"/>
                  <a:pt x="78" y="158"/>
                </a:cubicBezTo>
                <a:cubicBezTo>
                  <a:pt x="65" y="170"/>
                  <a:pt x="56" y="182"/>
                  <a:pt x="51" y="190"/>
                </a:cubicBezTo>
                <a:cubicBezTo>
                  <a:pt x="37" y="172"/>
                  <a:pt x="28" y="150"/>
                  <a:pt x="28" y="126"/>
                </a:cubicBezTo>
                <a:close/>
                <a:moveTo>
                  <a:pt x="126" y="225"/>
                </a:moveTo>
                <a:cubicBezTo>
                  <a:pt x="104" y="225"/>
                  <a:pt x="84" y="217"/>
                  <a:pt x="68" y="205"/>
                </a:cubicBezTo>
                <a:cubicBezTo>
                  <a:pt x="71" y="200"/>
                  <a:pt x="79" y="189"/>
                  <a:pt x="91" y="177"/>
                </a:cubicBezTo>
                <a:cubicBezTo>
                  <a:pt x="103" y="165"/>
                  <a:pt x="120" y="153"/>
                  <a:pt x="142" y="146"/>
                </a:cubicBezTo>
                <a:cubicBezTo>
                  <a:pt x="149" y="167"/>
                  <a:pt x="156" y="191"/>
                  <a:pt x="161" y="218"/>
                </a:cubicBezTo>
                <a:cubicBezTo>
                  <a:pt x="150" y="222"/>
                  <a:pt x="139" y="225"/>
                  <a:pt x="126" y="225"/>
                </a:cubicBezTo>
                <a:close/>
                <a:moveTo>
                  <a:pt x="182" y="207"/>
                </a:moveTo>
                <a:cubicBezTo>
                  <a:pt x="177" y="183"/>
                  <a:pt x="171" y="161"/>
                  <a:pt x="164" y="141"/>
                </a:cubicBezTo>
                <a:cubicBezTo>
                  <a:pt x="170" y="140"/>
                  <a:pt x="177" y="140"/>
                  <a:pt x="184" y="140"/>
                </a:cubicBezTo>
                <a:cubicBezTo>
                  <a:pt x="184" y="140"/>
                  <a:pt x="184" y="140"/>
                  <a:pt x="184" y="140"/>
                </a:cubicBezTo>
                <a:cubicBezTo>
                  <a:pt x="196" y="140"/>
                  <a:pt x="209" y="141"/>
                  <a:pt x="223" y="144"/>
                </a:cubicBezTo>
                <a:cubicBezTo>
                  <a:pt x="218" y="170"/>
                  <a:pt x="203" y="193"/>
                  <a:pt x="182" y="207"/>
                </a:cubicBezTo>
                <a:close/>
                <a:moveTo>
                  <a:pt x="182" y="207"/>
                </a:moveTo>
                <a:cubicBezTo>
                  <a:pt x="182" y="207"/>
                  <a:pt x="182" y="207"/>
                  <a:pt x="182" y="207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89CD130C-C11E-47E6-8448-ADBAAC0517C5}"/>
              </a:ext>
            </a:extLst>
          </p:cNvPr>
          <p:cNvCxnSpPr/>
          <p:nvPr userDrawn="1"/>
        </p:nvCxnSpPr>
        <p:spPr>
          <a:xfrm>
            <a:off x="2593966" y="6457656"/>
            <a:ext cx="0" cy="16037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Picture Placeholder 50">
            <a:extLst>
              <a:ext uri="{FF2B5EF4-FFF2-40B4-BE49-F238E27FC236}">
                <a16:creationId xmlns="" xmlns:a16="http://schemas.microsoft.com/office/drawing/2014/main" id="{C8B3A540-5FCE-448A-8ED7-2742E4543C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574441"/>
            <a:ext cx="1804946" cy="2409245"/>
          </a:xfrm>
          <a:custGeom>
            <a:avLst/>
            <a:gdLst>
              <a:gd name="connsiteX0" fmla="*/ 95716 w 1804946"/>
              <a:gd name="connsiteY0" fmla="*/ 0 h 2409245"/>
              <a:gd name="connsiteX1" fmla="*/ 1709230 w 1804946"/>
              <a:gd name="connsiteY1" fmla="*/ 0 h 2409245"/>
              <a:gd name="connsiteX2" fmla="*/ 1804946 w 1804946"/>
              <a:gd name="connsiteY2" fmla="*/ 95716 h 2409245"/>
              <a:gd name="connsiteX3" fmla="*/ 1804946 w 1804946"/>
              <a:gd name="connsiteY3" fmla="*/ 2313529 h 2409245"/>
              <a:gd name="connsiteX4" fmla="*/ 1709230 w 1804946"/>
              <a:gd name="connsiteY4" fmla="*/ 2409245 h 2409245"/>
              <a:gd name="connsiteX5" fmla="*/ 95716 w 1804946"/>
              <a:gd name="connsiteY5" fmla="*/ 2409245 h 2409245"/>
              <a:gd name="connsiteX6" fmla="*/ 0 w 1804946"/>
              <a:gd name="connsiteY6" fmla="*/ 2313529 h 2409245"/>
              <a:gd name="connsiteX7" fmla="*/ 0 w 1804946"/>
              <a:gd name="connsiteY7" fmla="*/ 95716 h 2409245"/>
              <a:gd name="connsiteX8" fmla="*/ 95716 w 1804946"/>
              <a:gd name="connsiteY8" fmla="*/ 0 h 240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4946" h="2409245">
                <a:moveTo>
                  <a:pt x="95716" y="0"/>
                </a:moveTo>
                <a:lnTo>
                  <a:pt x="1709230" y="0"/>
                </a:lnTo>
                <a:cubicBezTo>
                  <a:pt x="1762092" y="0"/>
                  <a:pt x="1804946" y="42854"/>
                  <a:pt x="1804946" y="95716"/>
                </a:cubicBezTo>
                <a:lnTo>
                  <a:pt x="1804946" y="2313529"/>
                </a:lnTo>
                <a:cubicBezTo>
                  <a:pt x="1804946" y="2366391"/>
                  <a:pt x="1762092" y="2409245"/>
                  <a:pt x="1709230" y="2409245"/>
                </a:cubicBezTo>
                <a:lnTo>
                  <a:pt x="95716" y="2409245"/>
                </a:lnTo>
                <a:cubicBezTo>
                  <a:pt x="42854" y="2409245"/>
                  <a:pt x="0" y="2366391"/>
                  <a:pt x="0" y="2313529"/>
                </a:cubicBezTo>
                <a:lnTo>
                  <a:pt x="0" y="95716"/>
                </a:lnTo>
                <a:cubicBezTo>
                  <a:pt x="0" y="42854"/>
                  <a:pt x="42854" y="0"/>
                  <a:pt x="9571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97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8">
            <a:extLst>
              <a:ext uri="{FF2B5EF4-FFF2-40B4-BE49-F238E27FC236}">
                <a16:creationId xmlns="" xmlns:a16="http://schemas.microsoft.com/office/drawing/2014/main" id="{F8247F9F-F475-4D6D-827D-5D9169ABA6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199" y="3541986"/>
            <a:ext cx="2411262" cy="2411262"/>
          </a:xfrm>
          <a:custGeom>
            <a:avLst/>
            <a:gdLst>
              <a:gd name="connsiteX0" fmla="*/ 0 w 2411262"/>
              <a:gd name="connsiteY0" fmla="*/ 0 h 2411262"/>
              <a:gd name="connsiteX1" fmla="*/ 2411262 w 2411262"/>
              <a:gd name="connsiteY1" fmla="*/ 0 h 2411262"/>
              <a:gd name="connsiteX2" fmla="*/ 2411262 w 2411262"/>
              <a:gd name="connsiteY2" fmla="*/ 2411262 h 2411262"/>
              <a:gd name="connsiteX3" fmla="*/ 0 w 2411262"/>
              <a:gd name="connsiteY3" fmla="*/ 2411262 h 241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1262" h="2411262">
                <a:moveTo>
                  <a:pt x="0" y="0"/>
                </a:moveTo>
                <a:lnTo>
                  <a:pt x="2411262" y="0"/>
                </a:lnTo>
                <a:lnTo>
                  <a:pt x="2411262" y="2411262"/>
                </a:lnTo>
                <a:lnTo>
                  <a:pt x="0" y="24112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D2D5626-3CE7-4791-A866-E1490ED5F284}"/>
              </a:ext>
            </a:extLst>
          </p:cNvPr>
          <p:cNvSpPr txBox="1"/>
          <p:nvPr userDrawn="1"/>
        </p:nvSpPr>
        <p:spPr>
          <a:xfrm>
            <a:off x="805946" y="6321981"/>
            <a:ext cx="1790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spc="-100" baseline="0" dirty="0">
                <a:solidFill>
                  <a:schemeClr val="accent3"/>
                </a:solidFill>
                <a:effectLst/>
                <a:latin typeface="+mj-lt"/>
              </a:rPr>
              <a:t>JOB</a:t>
            </a:r>
            <a:r>
              <a:rPr lang="en-US" sz="2000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</a:t>
            </a:r>
            <a:r>
              <a:rPr lang="en-US" sz="2000" b="1" spc="-100" baseline="0" dirty="0">
                <a:solidFill>
                  <a:schemeClr val="accent1"/>
                </a:solidFill>
                <a:effectLst/>
                <a:latin typeface="+mn-lt"/>
              </a:rPr>
              <a:t>Interview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EDF7F0D-0CDD-425B-BD62-B5665F8991E6}"/>
              </a:ext>
            </a:extLst>
          </p:cNvPr>
          <p:cNvSpPr txBox="1"/>
          <p:nvPr userDrawn="1"/>
        </p:nvSpPr>
        <p:spPr>
          <a:xfrm>
            <a:off x="2581817" y="6407810"/>
            <a:ext cx="1608551" cy="2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chemeClr val="accent1"/>
                </a:solidFill>
                <a:effectLst/>
              </a:rPr>
              <a:t>PowerPoint Template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3C0C43C-0440-4E9D-B6BF-988DF6DD6299}"/>
              </a:ext>
            </a:extLst>
          </p:cNvPr>
          <p:cNvGrpSpPr/>
          <p:nvPr userDrawn="1"/>
        </p:nvGrpSpPr>
        <p:grpSpPr>
          <a:xfrm>
            <a:off x="4230033" y="6416135"/>
            <a:ext cx="1831737" cy="261610"/>
            <a:chOff x="4838144" y="6403752"/>
            <a:chExt cx="1831737" cy="26161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9655E41A-B80E-4782-8CE1-A4D8862331E8}"/>
                </a:ext>
              </a:extLst>
            </p:cNvPr>
            <p:cNvSpPr/>
            <p:nvPr userDrawn="1"/>
          </p:nvSpPr>
          <p:spPr>
            <a:xfrm>
              <a:off x="4838144" y="6438231"/>
              <a:ext cx="1790402" cy="2165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2FCEB8D-BAD9-4F8F-9503-F888C6895AD9}"/>
                </a:ext>
              </a:extLst>
            </p:cNvPr>
            <p:cNvSpPr txBox="1"/>
            <p:nvPr userDrawn="1"/>
          </p:nvSpPr>
          <p:spPr>
            <a:xfrm>
              <a:off x="4980098" y="6403752"/>
              <a:ext cx="16897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>
                  <a:solidFill>
                    <a:schemeClr val="bg1">
                      <a:lumMod val="65000"/>
                    </a:schemeClr>
                  </a:solidFill>
                </a:rPr>
                <a:t>www.examplesite.com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22F4BF0F-4FFC-4613-8D3B-24524C749A06}"/>
              </a:ext>
            </a:extLst>
          </p:cNvPr>
          <p:cNvGrpSpPr/>
          <p:nvPr userDrawn="1"/>
        </p:nvGrpSpPr>
        <p:grpSpPr>
          <a:xfrm>
            <a:off x="502214" y="6380863"/>
            <a:ext cx="309046" cy="309046"/>
            <a:chOff x="5522913" y="1738313"/>
            <a:chExt cx="1146175" cy="1146175"/>
          </a:xfrm>
        </p:grpSpPr>
        <p:sp>
          <p:nvSpPr>
            <p:cNvPr id="31" name="Freeform 22">
              <a:extLst>
                <a:ext uri="{FF2B5EF4-FFF2-40B4-BE49-F238E27FC236}">
                  <a16:creationId xmlns="" xmlns:a16="http://schemas.microsoft.com/office/drawing/2014/main" id="{FB9CB0D9-9774-4815-BBE0-003FBB4CAD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7838" y="1773238"/>
              <a:ext cx="1074738" cy="947738"/>
            </a:xfrm>
            <a:custGeom>
              <a:avLst/>
              <a:gdLst>
                <a:gd name="T0" fmla="*/ 720 w 1440"/>
                <a:gd name="T1" fmla="*/ 0 h 1269"/>
                <a:gd name="T2" fmla="*/ 0 w 1440"/>
                <a:gd name="T3" fmla="*/ 720 h 1269"/>
                <a:gd name="T4" fmla="*/ 170 w 1440"/>
                <a:gd name="T5" fmla="*/ 1184 h 1269"/>
                <a:gd name="T6" fmla="*/ 255 w 1440"/>
                <a:gd name="T7" fmla="*/ 1269 h 1269"/>
                <a:gd name="T8" fmla="*/ 240 w 1440"/>
                <a:gd name="T9" fmla="*/ 1152 h 1269"/>
                <a:gd name="T10" fmla="*/ 713 w 1440"/>
                <a:gd name="T11" fmla="*/ 672 h 1269"/>
                <a:gd name="T12" fmla="*/ 720 w 1440"/>
                <a:gd name="T13" fmla="*/ 672 h 1269"/>
                <a:gd name="T14" fmla="*/ 480 w 1440"/>
                <a:gd name="T15" fmla="*/ 432 h 1269"/>
                <a:gd name="T16" fmla="*/ 720 w 1440"/>
                <a:gd name="T17" fmla="*/ 192 h 1269"/>
                <a:gd name="T18" fmla="*/ 960 w 1440"/>
                <a:gd name="T19" fmla="*/ 432 h 1269"/>
                <a:gd name="T20" fmla="*/ 720 w 1440"/>
                <a:gd name="T21" fmla="*/ 672 h 1269"/>
                <a:gd name="T22" fmla="*/ 727 w 1440"/>
                <a:gd name="T23" fmla="*/ 672 h 1269"/>
                <a:gd name="T24" fmla="*/ 1200 w 1440"/>
                <a:gd name="T25" fmla="*/ 1152 h 1269"/>
                <a:gd name="T26" fmla="*/ 1186 w 1440"/>
                <a:gd name="T27" fmla="*/ 1269 h 1269"/>
                <a:gd name="T28" fmla="*/ 1271 w 1440"/>
                <a:gd name="T29" fmla="*/ 1184 h 1269"/>
                <a:gd name="T30" fmla="*/ 1440 w 1440"/>
                <a:gd name="T31" fmla="*/ 720 h 1269"/>
                <a:gd name="T32" fmla="*/ 720 w 1440"/>
                <a:gd name="T33" fmla="*/ 0 h 1269"/>
                <a:gd name="T34" fmla="*/ 720 w 1440"/>
                <a:gd name="T35" fmla="*/ 0 h 1269"/>
                <a:gd name="T36" fmla="*/ 720 w 1440"/>
                <a:gd name="T37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40" h="1269">
                  <a:moveTo>
                    <a:pt x="720" y="0"/>
                  </a:moveTo>
                  <a:cubicBezTo>
                    <a:pt x="322" y="0"/>
                    <a:pt x="0" y="322"/>
                    <a:pt x="0" y="720"/>
                  </a:cubicBezTo>
                  <a:cubicBezTo>
                    <a:pt x="0" y="897"/>
                    <a:pt x="64" y="1059"/>
                    <a:pt x="170" y="1184"/>
                  </a:cubicBezTo>
                  <a:cubicBezTo>
                    <a:pt x="195" y="1215"/>
                    <a:pt x="224" y="1243"/>
                    <a:pt x="255" y="1269"/>
                  </a:cubicBezTo>
                  <a:cubicBezTo>
                    <a:pt x="245" y="1232"/>
                    <a:pt x="240" y="1192"/>
                    <a:pt x="240" y="1152"/>
                  </a:cubicBezTo>
                  <a:cubicBezTo>
                    <a:pt x="240" y="889"/>
                    <a:pt x="451" y="676"/>
                    <a:pt x="713" y="672"/>
                  </a:cubicBezTo>
                  <a:cubicBezTo>
                    <a:pt x="716" y="672"/>
                    <a:pt x="718" y="672"/>
                    <a:pt x="720" y="672"/>
                  </a:cubicBezTo>
                  <a:cubicBezTo>
                    <a:pt x="588" y="672"/>
                    <a:pt x="480" y="565"/>
                    <a:pt x="480" y="432"/>
                  </a:cubicBezTo>
                  <a:cubicBezTo>
                    <a:pt x="480" y="299"/>
                    <a:pt x="588" y="192"/>
                    <a:pt x="720" y="192"/>
                  </a:cubicBezTo>
                  <a:cubicBezTo>
                    <a:pt x="853" y="192"/>
                    <a:pt x="960" y="299"/>
                    <a:pt x="960" y="432"/>
                  </a:cubicBezTo>
                  <a:cubicBezTo>
                    <a:pt x="960" y="565"/>
                    <a:pt x="853" y="672"/>
                    <a:pt x="720" y="672"/>
                  </a:cubicBezTo>
                  <a:cubicBezTo>
                    <a:pt x="722" y="672"/>
                    <a:pt x="725" y="672"/>
                    <a:pt x="727" y="672"/>
                  </a:cubicBezTo>
                  <a:cubicBezTo>
                    <a:pt x="989" y="676"/>
                    <a:pt x="1200" y="889"/>
                    <a:pt x="1200" y="1152"/>
                  </a:cubicBezTo>
                  <a:cubicBezTo>
                    <a:pt x="1200" y="1192"/>
                    <a:pt x="1195" y="1232"/>
                    <a:pt x="1186" y="1269"/>
                  </a:cubicBezTo>
                  <a:cubicBezTo>
                    <a:pt x="1216" y="1243"/>
                    <a:pt x="1245" y="1215"/>
                    <a:pt x="1271" y="1184"/>
                  </a:cubicBezTo>
                  <a:cubicBezTo>
                    <a:pt x="1376" y="1059"/>
                    <a:pt x="1440" y="897"/>
                    <a:pt x="1440" y="720"/>
                  </a:cubicBezTo>
                  <a:cubicBezTo>
                    <a:pt x="1440" y="322"/>
                    <a:pt x="1118" y="0"/>
                    <a:pt x="720" y="0"/>
                  </a:cubicBezTo>
                  <a:close/>
                  <a:moveTo>
                    <a:pt x="720" y="0"/>
                  </a:moveTo>
                  <a:cubicBezTo>
                    <a:pt x="720" y="0"/>
                    <a:pt x="720" y="0"/>
                    <a:pt x="720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="" xmlns:a16="http://schemas.microsoft.com/office/drawing/2014/main" id="{3B954CC0-377C-4402-8381-33AE0C0ED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773238"/>
              <a:ext cx="582613" cy="947738"/>
            </a:xfrm>
            <a:custGeom>
              <a:avLst/>
              <a:gdLst>
                <a:gd name="T0" fmla="*/ 60 w 780"/>
                <a:gd name="T1" fmla="*/ 0 h 1269"/>
                <a:gd name="T2" fmla="*/ 0 w 780"/>
                <a:gd name="T3" fmla="*/ 2 h 1269"/>
                <a:gd name="T4" fmla="*/ 660 w 780"/>
                <a:gd name="T5" fmla="*/ 720 h 1269"/>
                <a:gd name="T6" fmla="*/ 539 w 780"/>
                <a:gd name="T7" fmla="*/ 1120 h 1269"/>
                <a:gd name="T8" fmla="*/ 540 w 780"/>
                <a:gd name="T9" fmla="*/ 1152 h 1269"/>
                <a:gd name="T10" fmla="*/ 526 w 780"/>
                <a:gd name="T11" fmla="*/ 1269 h 1269"/>
                <a:gd name="T12" fmla="*/ 611 w 780"/>
                <a:gd name="T13" fmla="*/ 1184 h 1269"/>
                <a:gd name="T14" fmla="*/ 780 w 780"/>
                <a:gd name="T15" fmla="*/ 720 h 1269"/>
                <a:gd name="T16" fmla="*/ 60 w 780"/>
                <a:gd name="T17" fmla="*/ 0 h 1269"/>
                <a:gd name="T18" fmla="*/ 60 w 780"/>
                <a:gd name="T19" fmla="*/ 0 h 1269"/>
                <a:gd name="T20" fmla="*/ 60 w 780"/>
                <a:gd name="T21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0" h="1269">
                  <a:moveTo>
                    <a:pt x="60" y="0"/>
                  </a:moveTo>
                  <a:cubicBezTo>
                    <a:pt x="40" y="0"/>
                    <a:pt x="20" y="1"/>
                    <a:pt x="0" y="2"/>
                  </a:cubicBezTo>
                  <a:cubicBezTo>
                    <a:pt x="370" y="33"/>
                    <a:pt x="660" y="343"/>
                    <a:pt x="660" y="720"/>
                  </a:cubicBezTo>
                  <a:cubicBezTo>
                    <a:pt x="660" y="868"/>
                    <a:pt x="616" y="1005"/>
                    <a:pt x="539" y="1120"/>
                  </a:cubicBezTo>
                  <a:cubicBezTo>
                    <a:pt x="540" y="1130"/>
                    <a:pt x="540" y="1141"/>
                    <a:pt x="540" y="1152"/>
                  </a:cubicBezTo>
                  <a:cubicBezTo>
                    <a:pt x="540" y="1192"/>
                    <a:pt x="535" y="1232"/>
                    <a:pt x="526" y="1269"/>
                  </a:cubicBezTo>
                  <a:cubicBezTo>
                    <a:pt x="556" y="1243"/>
                    <a:pt x="585" y="1215"/>
                    <a:pt x="611" y="1184"/>
                  </a:cubicBezTo>
                  <a:cubicBezTo>
                    <a:pt x="716" y="1059"/>
                    <a:pt x="780" y="897"/>
                    <a:pt x="780" y="720"/>
                  </a:cubicBezTo>
                  <a:cubicBezTo>
                    <a:pt x="780" y="322"/>
                    <a:pt x="458" y="0"/>
                    <a:pt x="60" y="0"/>
                  </a:cubicBezTo>
                  <a:close/>
                  <a:moveTo>
                    <a:pt x="60" y="0"/>
                  </a:moveTo>
                  <a:cubicBezTo>
                    <a:pt x="60" y="0"/>
                    <a:pt x="60" y="0"/>
                    <a:pt x="60" y="0"/>
                  </a:cubicBezTo>
                </a:path>
              </a:pathLst>
            </a:custGeom>
            <a:solidFill>
              <a:srgbClr val="CE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="" xmlns:a16="http://schemas.microsoft.com/office/drawing/2014/main" id="{F3CF5E0A-3944-487C-90E7-6DF616DB3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6613" y="1916113"/>
              <a:ext cx="357188" cy="358775"/>
            </a:xfrm>
            <a:custGeom>
              <a:avLst/>
              <a:gdLst>
                <a:gd name="T0" fmla="*/ 480 w 480"/>
                <a:gd name="T1" fmla="*/ 240 h 480"/>
                <a:gd name="T2" fmla="*/ 240 w 480"/>
                <a:gd name="T3" fmla="*/ 480 h 480"/>
                <a:gd name="T4" fmla="*/ 0 w 480"/>
                <a:gd name="T5" fmla="*/ 240 h 480"/>
                <a:gd name="T6" fmla="*/ 240 w 480"/>
                <a:gd name="T7" fmla="*/ 0 h 480"/>
                <a:gd name="T8" fmla="*/ 410 w 480"/>
                <a:gd name="T9" fmla="*/ 70 h 480"/>
                <a:gd name="T10" fmla="*/ 480 w 480"/>
                <a:gd name="T11" fmla="*/ 240 h 480"/>
                <a:gd name="T12" fmla="*/ 480 w 480"/>
                <a:gd name="T13" fmla="*/ 240 h 480"/>
                <a:gd name="T14" fmla="*/ 480 w 480"/>
                <a:gd name="T15" fmla="*/ 24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480">
                  <a:moveTo>
                    <a:pt x="480" y="240"/>
                  </a:moveTo>
                  <a:cubicBezTo>
                    <a:pt x="480" y="373"/>
                    <a:pt x="373" y="480"/>
                    <a:pt x="240" y="480"/>
                  </a:cubicBezTo>
                  <a:cubicBezTo>
                    <a:pt x="108" y="480"/>
                    <a:pt x="0" y="373"/>
                    <a:pt x="0" y="240"/>
                  </a:cubicBezTo>
                  <a:cubicBezTo>
                    <a:pt x="0" y="107"/>
                    <a:pt x="108" y="0"/>
                    <a:pt x="240" y="0"/>
                  </a:cubicBezTo>
                  <a:cubicBezTo>
                    <a:pt x="304" y="0"/>
                    <a:pt x="365" y="25"/>
                    <a:pt x="410" y="70"/>
                  </a:cubicBezTo>
                  <a:cubicBezTo>
                    <a:pt x="455" y="115"/>
                    <a:pt x="480" y="176"/>
                    <a:pt x="480" y="240"/>
                  </a:cubicBezTo>
                  <a:close/>
                  <a:moveTo>
                    <a:pt x="480" y="240"/>
                  </a:moveTo>
                  <a:cubicBezTo>
                    <a:pt x="480" y="240"/>
                    <a:pt x="480" y="240"/>
                    <a:pt x="480" y="24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="" xmlns:a16="http://schemas.microsoft.com/office/drawing/2014/main" id="{A8B4D003-C63E-459A-BE7B-AB05A5151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7226" y="2274888"/>
              <a:ext cx="715963" cy="573088"/>
            </a:xfrm>
            <a:custGeom>
              <a:avLst/>
              <a:gdLst>
                <a:gd name="T0" fmla="*/ 960 w 960"/>
                <a:gd name="T1" fmla="*/ 480 h 768"/>
                <a:gd name="T2" fmla="*/ 946 w 960"/>
                <a:gd name="T3" fmla="*/ 597 h 768"/>
                <a:gd name="T4" fmla="*/ 480 w 960"/>
                <a:gd name="T5" fmla="*/ 768 h 768"/>
                <a:gd name="T6" fmla="*/ 15 w 960"/>
                <a:gd name="T7" fmla="*/ 597 h 768"/>
                <a:gd name="T8" fmla="*/ 0 w 960"/>
                <a:gd name="T9" fmla="*/ 480 h 768"/>
                <a:gd name="T10" fmla="*/ 473 w 960"/>
                <a:gd name="T11" fmla="*/ 0 h 768"/>
                <a:gd name="T12" fmla="*/ 480 w 960"/>
                <a:gd name="T13" fmla="*/ 0 h 768"/>
                <a:gd name="T14" fmla="*/ 487 w 960"/>
                <a:gd name="T15" fmla="*/ 0 h 768"/>
                <a:gd name="T16" fmla="*/ 960 w 960"/>
                <a:gd name="T17" fmla="*/ 480 h 768"/>
                <a:gd name="T18" fmla="*/ 960 w 960"/>
                <a:gd name="T19" fmla="*/ 480 h 768"/>
                <a:gd name="T20" fmla="*/ 960 w 960"/>
                <a:gd name="T21" fmla="*/ 48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0" h="768">
                  <a:moveTo>
                    <a:pt x="960" y="480"/>
                  </a:moveTo>
                  <a:cubicBezTo>
                    <a:pt x="960" y="520"/>
                    <a:pt x="955" y="560"/>
                    <a:pt x="946" y="597"/>
                  </a:cubicBezTo>
                  <a:cubicBezTo>
                    <a:pt x="820" y="704"/>
                    <a:pt x="658" y="768"/>
                    <a:pt x="480" y="768"/>
                  </a:cubicBezTo>
                  <a:cubicBezTo>
                    <a:pt x="303" y="768"/>
                    <a:pt x="140" y="704"/>
                    <a:pt x="15" y="597"/>
                  </a:cubicBezTo>
                  <a:cubicBezTo>
                    <a:pt x="5" y="560"/>
                    <a:pt x="0" y="520"/>
                    <a:pt x="0" y="480"/>
                  </a:cubicBezTo>
                  <a:cubicBezTo>
                    <a:pt x="0" y="217"/>
                    <a:pt x="211" y="4"/>
                    <a:pt x="473" y="0"/>
                  </a:cubicBezTo>
                  <a:cubicBezTo>
                    <a:pt x="476" y="0"/>
                    <a:pt x="478" y="0"/>
                    <a:pt x="480" y="0"/>
                  </a:cubicBezTo>
                  <a:cubicBezTo>
                    <a:pt x="482" y="0"/>
                    <a:pt x="485" y="0"/>
                    <a:pt x="487" y="0"/>
                  </a:cubicBezTo>
                  <a:cubicBezTo>
                    <a:pt x="749" y="4"/>
                    <a:pt x="960" y="217"/>
                    <a:pt x="960" y="480"/>
                  </a:cubicBezTo>
                  <a:close/>
                  <a:moveTo>
                    <a:pt x="960" y="480"/>
                  </a:moveTo>
                  <a:cubicBezTo>
                    <a:pt x="960" y="480"/>
                    <a:pt x="960" y="480"/>
                    <a:pt x="960" y="4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6">
              <a:extLst>
                <a:ext uri="{FF2B5EF4-FFF2-40B4-BE49-F238E27FC236}">
                  <a16:creationId xmlns="" xmlns:a16="http://schemas.microsoft.com/office/drawing/2014/main" id="{18FE3D97-FEC3-49B8-B102-842F259A43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916113"/>
              <a:ext cx="223838" cy="358775"/>
            </a:xfrm>
            <a:custGeom>
              <a:avLst/>
              <a:gdLst>
                <a:gd name="T0" fmla="*/ 300 w 300"/>
                <a:gd name="T1" fmla="*/ 240 h 480"/>
                <a:gd name="T2" fmla="*/ 60 w 300"/>
                <a:gd name="T3" fmla="*/ 480 h 480"/>
                <a:gd name="T4" fmla="*/ 0 w 300"/>
                <a:gd name="T5" fmla="*/ 472 h 480"/>
                <a:gd name="T6" fmla="*/ 180 w 300"/>
                <a:gd name="T7" fmla="*/ 240 h 480"/>
                <a:gd name="T8" fmla="*/ 0 w 300"/>
                <a:gd name="T9" fmla="*/ 8 h 480"/>
                <a:gd name="T10" fmla="*/ 60 w 300"/>
                <a:gd name="T11" fmla="*/ 0 h 480"/>
                <a:gd name="T12" fmla="*/ 300 w 300"/>
                <a:gd name="T13" fmla="*/ 240 h 480"/>
                <a:gd name="T14" fmla="*/ 300 w 300"/>
                <a:gd name="T15" fmla="*/ 240 h 480"/>
                <a:gd name="T16" fmla="*/ 300 w 300"/>
                <a:gd name="T17" fmla="*/ 24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480">
                  <a:moveTo>
                    <a:pt x="300" y="240"/>
                  </a:moveTo>
                  <a:cubicBezTo>
                    <a:pt x="300" y="373"/>
                    <a:pt x="193" y="480"/>
                    <a:pt x="60" y="480"/>
                  </a:cubicBezTo>
                  <a:cubicBezTo>
                    <a:pt x="39" y="480"/>
                    <a:pt x="19" y="477"/>
                    <a:pt x="0" y="472"/>
                  </a:cubicBezTo>
                  <a:cubicBezTo>
                    <a:pt x="104" y="446"/>
                    <a:pt x="180" y="352"/>
                    <a:pt x="180" y="240"/>
                  </a:cubicBezTo>
                  <a:cubicBezTo>
                    <a:pt x="180" y="128"/>
                    <a:pt x="104" y="34"/>
                    <a:pt x="0" y="8"/>
                  </a:cubicBezTo>
                  <a:cubicBezTo>
                    <a:pt x="19" y="3"/>
                    <a:pt x="39" y="0"/>
                    <a:pt x="60" y="0"/>
                  </a:cubicBezTo>
                  <a:cubicBezTo>
                    <a:pt x="193" y="0"/>
                    <a:pt x="300" y="107"/>
                    <a:pt x="300" y="240"/>
                  </a:cubicBezTo>
                  <a:close/>
                  <a:moveTo>
                    <a:pt x="300" y="240"/>
                  </a:moveTo>
                  <a:cubicBezTo>
                    <a:pt x="300" y="240"/>
                    <a:pt x="300" y="240"/>
                    <a:pt x="300" y="240"/>
                  </a:cubicBezTo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7">
              <a:extLst>
                <a:ext uri="{FF2B5EF4-FFF2-40B4-BE49-F238E27FC236}">
                  <a16:creationId xmlns="" xmlns:a16="http://schemas.microsoft.com/office/drawing/2014/main" id="{09835A9E-99BF-4CDC-B48A-516E7F8B14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2274888"/>
              <a:ext cx="403225" cy="573088"/>
            </a:xfrm>
            <a:custGeom>
              <a:avLst/>
              <a:gdLst>
                <a:gd name="T0" fmla="*/ 540 w 540"/>
                <a:gd name="T1" fmla="*/ 480 h 768"/>
                <a:gd name="T2" fmla="*/ 526 w 540"/>
                <a:gd name="T3" fmla="*/ 597 h 768"/>
                <a:gd name="T4" fmla="*/ 60 w 540"/>
                <a:gd name="T5" fmla="*/ 768 h 768"/>
                <a:gd name="T6" fmla="*/ 0 w 540"/>
                <a:gd name="T7" fmla="*/ 766 h 768"/>
                <a:gd name="T8" fmla="*/ 406 w 540"/>
                <a:gd name="T9" fmla="*/ 597 h 768"/>
                <a:gd name="T10" fmla="*/ 420 w 540"/>
                <a:gd name="T11" fmla="*/ 480 h 768"/>
                <a:gd name="T12" fmla="*/ 0 w 540"/>
                <a:gd name="T13" fmla="*/ 4 h 768"/>
                <a:gd name="T14" fmla="*/ 53 w 540"/>
                <a:gd name="T15" fmla="*/ 0 h 768"/>
                <a:gd name="T16" fmla="*/ 60 w 540"/>
                <a:gd name="T17" fmla="*/ 0 h 768"/>
                <a:gd name="T18" fmla="*/ 67 w 540"/>
                <a:gd name="T19" fmla="*/ 0 h 768"/>
                <a:gd name="T20" fmla="*/ 540 w 540"/>
                <a:gd name="T21" fmla="*/ 480 h 768"/>
                <a:gd name="T22" fmla="*/ 540 w 540"/>
                <a:gd name="T23" fmla="*/ 480 h 768"/>
                <a:gd name="T24" fmla="*/ 540 w 540"/>
                <a:gd name="T25" fmla="*/ 48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0" h="768">
                  <a:moveTo>
                    <a:pt x="540" y="480"/>
                  </a:moveTo>
                  <a:cubicBezTo>
                    <a:pt x="540" y="520"/>
                    <a:pt x="535" y="560"/>
                    <a:pt x="526" y="597"/>
                  </a:cubicBezTo>
                  <a:cubicBezTo>
                    <a:pt x="400" y="704"/>
                    <a:pt x="238" y="768"/>
                    <a:pt x="60" y="768"/>
                  </a:cubicBezTo>
                  <a:cubicBezTo>
                    <a:pt x="40" y="768"/>
                    <a:pt x="20" y="767"/>
                    <a:pt x="0" y="766"/>
                  </a:cubicBezTo>
                  <a:cubicBezTo>
                    <a:pt x="154" y="753"/>
                    <a:pt x="294" y="692"/>
                    <a:pt x="406" y="597"/>
                  </a:cubicBezTo>
                  <a:cubicBezTo>
                    <a:pt x="415" y="560"/>
                    <a:pt x="420" y="520"/>
                    <a:pt x="420" y="480"/>
                  </a:cubicBezTo>
                  <a:cubicBezTo>
                    <a:pt x="420" y="235"/>
                    <a:pt x="237" y="33"/>
                    <a:pt x="0" y="4"/>
                  </a:cubicBezTo>
                  <a:cubicBezTo>
                    <a:pt x="18" y="2"/>
                    <a:pt x="35" y="0"/>
                    <a:pt x="53" y="0"/>
                  </a:cubicBezTo>
                  <a:cubicBezTo>
                    <a:pt x="56" y="0"/>
                    <a:pt x="58" y="0"/>
                    <a:pt x="60" y="0"/>
                  </a:cubicBezTo>
                  <a:cubicBezTo>
                    <a:pt x="62" y="0"/>
                    <a:pt x="65" y="0"/>
                    <a:pt x="67" y="0"/>
                  </a:cubicBezTo>
                  <a:cubicBezTo>
                    <a:pt x="329" y="4"/>
                    <a:pt x="540" y="217"/>
                    <a:pt x="540" y="480"/>
                  </a:cubicBezTo>
                  <a:close/>
                  <a:moveTo>
                    <a:pt x="540" y="480"/>
                  </a:moveTo>
                  <a:cubicBezTo>
                    <a:pt x="540" y="480"/>
                    <a:pt x="540" y="480"/>
                    <a:pt x="540" y="480"/>
                  </a:cubicBezTo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8">
              <a:extLst>
                <a:ext uri="{FF2B5EF4-FFF2-40B4-BE49-F238E27FC236}">
                  <a16:creationId xmlns="" xmlns:a16="http://schemas.microsoft.com/office/drawing/2014/main" id="{D1663CEE-63F3-4695-AAB7-5D6D69FF45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2913" y="1738313"/>
              <a:ext cx="1146175" cy="1146175"/>
            </a:xfrm>
            <a:custGeom>
              <a:avLst/>
              <a:gdLst>
                <a:gd name="T0" fmla="*/ 1311 w 1536"/>
                <a:gd name="T1" fmla="*/ 225 h 1536"/>
                <a:gd name="T2" fmla="*/ 768 w 1536"/>
                <a:gd name="T3" fmla="*/ 0 h 1536"/>
                <a:gd name="T4" fmla="*/ 225 w 1536"/>
                <a:gd name="T5" fmla="*/ 225 h 1536"/>
                <a:gd name="T6" fmla="*/ 0 w 1536"/>
                <a:gd name="T7" fmla="*/ 768 h 1536"/>
                <a:gd name="T8" fmla="*/ 181 w 1536"/>
                <a:gd name="T9" fmla="*/ 1263 h 1536"/>
                <a:gd name="T10" fmla="*/ 270 w 1536"/>
                <a:gd name="T11" fmla="*/ 1353 h 1536"/>
                <a:gd name="T12" fmla="*/ 270 w 1536"/>
                <a:gd name="T13" fmla="*/ 1353 h 1536"/>
                <a:gd name="T14" fmla="*/ 272 w 1536"/>
                <a:gd name="T15" fmla="*/ 1354 h 1536"/>
                <a:gd name="T16" fmla="*/ 768 w 1536"/>
                <a:gd name="T17" fmla="*/ 1536 h 1536"/>
                <a:gd name="T18" fmla="*/ 1265 w 1536"/>
                <a:gd name="T19" fmla="*/ 1354 h 1536"/>
                <a:gd name="T20" fmla="*/ 1355 w 1536"/>
                <a:gd name="T21" fmla="*/ 1263 h 1536"/>
                <a:gd name="T22" fmla="*/ 1536 w 1536"/>
                <a:gd name="T23" fmla="*/ 768 h 1536"/>
                <a:gd name="T24" fmla="*/ 1311 w 1536"/>
                <a:gd name="T25" fmla="*/ 225 h 1536"/>
                <a:gd name="T26" fmla="*/ 346 w 1536"/>
                <a:gd name="T27" fmla="*/ 1291 h 1536"/>
                <a:gd name="T28" fmla="*/ 336 w 1536"/>
                <a:gd name="T29" fmla="*/ 1200 h 1536"/>
                <a:gd name="T30" fmla="*/ 762 w 1536"/>
                <a:gd name="T31" fmla="*/ 768 h 1536"/>
                <a:gd name="T32" fmla="*/ 768 w 1536"/>
                <a:gd name="T33" fmla="*/ 768 h 1536"/>
                <a:gd name="T34" fmla="*/ 774 w 1536"/>
                <a:gd name="T35" fmla="*/ 768 h 1536"/>
                <a:gd name="T36" fmla="*/ 1200 w 1536"/>
                <a:gd name="T37" fmla="*/ 1200 h 1536"/>
                <a:gd name="T38" fmla="*/ 1191 w 1536"/>
                <a:gd name="T39" fmla="*/ 1291 h 1536"/>
                <a:gd name="T40" fmla="*/ 768 w 1536"/>
                <a:gd name="T41" fmla="*/ 1440 h 1536"/>
                <a:gd name="T42" fmla="*/ 346 w 1536"/>
                <a:gd name="T43" fmla="*/ 1291 h 1536"/>
                <a:gd name="T44" fmla="*/ 768 w 1536"/>
                <a:gd name="T45" fmla="*/ 672 h 1536"/>
                <a:gd name="T46" fmla="*/ 576 w 1536"/>
                <a:gd name="T47" fmla="*/ 480 h 1536"/>
                <a:gd name="T48" fmla="*/ 768 w 1536"/>
                <a:gd name="T49" fmla="*/ 288 h 1536"/>
                <a:gd name="T50" fmla="*/ 960 w 1536"/>
                <a:gd name="T51" fmla="*/ 480 h 1536"/>
                <a:gd name="T52" fmla="*/ 768 w 1536"/>
                <a:gd name="T53" fmla="*/ 672 h 1536"/>
                <a:gd name="T54" fmla="*/ 1296 w 1536"/>
                <a:gd name="T55" fmla="*/ 1184 h 1536"/>
                <a:gd name="T56" fmla="*/ 1144 w 1536"/>
                <a:gd name="T57" fmla="*/ 829 h 1536"/>
                <a:gd name="T58" fmla="*/ 949 w 1536"/>
                <a:gd name="T59" fmla="*/ 704 h 1536"/>
                <a:gd name="T60" fmla="*/ 1056 w 1536"/>
                <a:gd name="T61" fmla="*/ 480 h 1536"/>
                <a:gd name="T62" fmla="*/ 768 w 1536"/>
                <a:gd name="T63" fmla="*/ 192 h 1536"/>
                <a:gd name="T64" fmla="*/ 480 w 1536"/>
                <a:gd name="T65" fmla="*/ 480 h 1536"/>
                <a:gd name="T66" fmla="*/ 587 w 1536"/>
                <a:gd name="T67" fmla="*/ 704 h 1536"/>
                <a:gd name="T68" fmla="*/ 392 w 1536"/>
                <a:gd name="T69" fmla="*/ 829 h 1536"/>
                <a:gd name="T70" fmla="*/ 240 w 1536"/>
                <a:gd name="T71" fmla="*/ 1184 h 1536"/>
                <a:gd name="T72" fmla="*/ 96 w 1536"/>
                <a:gd name="T73" fmla="*/ 768 h 1536"/>
                <a:gd name="T74" fmla="*/ 768 w 1536"/>
                <a:gd name="T75" fmla="*/ 96 h 1536"/>
                <a:gd name="T76" fmla="*/ 1440 w 1536"/>
                <a:gd name="T77" fmla="*/ 768 h 1536"/>
                <a:gd name="T78" fmla="*/ 1296 w 1536"/>
                <a:gd name="T79" fmla="*/ 1184 h 1536"/>
                <a:gd name="T80" fmla="*/ 1296 w 1536"/>
                <a:gd name="T81" fmla="*/ 1184 h 1536"/>
                <a:gd name="T82" fmla="*/ 1296 w 1536"/>
                <a:gd name="T83" fmla="*/ 1184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36" h="1536">
                  <a:moveTo>
                    <a:pt x="1311" y="225"/>
                  </a:moveTo>
                  <a:cubicBezTo>
                    <a:pt x="1166" y="80"/>
                    <a:pt x="973" y="0"/>
                    <a:pt x="768" y="0"/>
                  </a:cubicBezTo>
                  <a:cubicBezTo>
                    <a:pt x="563" y="0"/>
                    <a:pt x="370" y="80"/>
                    <a:pt x="225" y="225"/>
                  </a:cubicBezTo>
                  <a:cubicBezTo>
                    <a:pt x="80" y="370"/>
                    <a:pt x="0" y="563"/>
                    <a:pt x="0" y="768"/>
                  </a:cubicBezTo>
                  <a:cubicBezTo>
                    <a:pt x="0" y="949"/>
                    <a:pt x="64" y="1125"/>
                    <a:pt x="181" y="1263"/>
                  </a:cubicBezTo>
                  <a:cubicBezTo>
                    <a:pt x="208" y="1295"/>
                    <a:pt x="238" y="1326"/>
                    <a:pt x="270" y="1353"/>
                  </a:cubicBezTo>
                  <a:cubicBezTo>
                    <a:pt x="270" y="1353"/>
                    <a:pt x="270" y="1353"/>
                    <a:pt x="270" y="1353"/>
                  </a:cubicBezTo>
                  <a:cubicBezTo>
                    <a:pt x="271" y="1353"/>
                    <a:pt x="271" y="1354"/>
                    <a:pt x="272" y="1354"/>
                  </a:cubicBezTo>
                  <a:cubicBezTo>
                    <a:pt x="410" y="1471"/>
                    <a:pt x="586" y="1536"/>
                    <a:pt x="768" y="1536"/>
                  </a:cubicBezTo>
                  <a:cubicBezTo>
                    <a:pt x="950" y="1536"/>
                    <a:pt x="1126" y="1471"/>
                    <a:pt x="1265" y="1354"/>
                  </a:cubicBezTo>
                  <a:cubicBezTo>
                    <a:pt x="1297" y="1326"/>
                    <a:pt x="1328" y="1296"/>
                    <a:pt x="1355" y="1263"/>
                  </a:cubicBezTo>
                  <a:cubicBezTo>
                    <a:pt x="1472" y="1125"/>
                    <a:pt x="1536" y="949"/>
                    <a:pt x="1536" y="768"/>
                  </a:cubicBezTo>
                  <a:cubicBezTo>
                    <a:pt x="1536" y="563"/>
                    <a:pt x="1456" y="370"/>
                    <a:pt x="1311" y="225"/>
                  </a:cubicBezTo>
                  <a:close/>
                  <a:moveTo>
                    <a:pt x="346" y="1291"/>
                  </a:moveTo>
                  <a:cubicBezTo>
                    <a:pt x="339" y="1261"/>
                    <a:pt x="336" y="1231"/>
                    <a:pt x="336" y="1200"/>
                  </a:cubicBezTo>
                  <a:cubicBezTo>
                    <a:pt x="336" y="965"/>
                    <a:pt x="527" y="771"/>
                    <a:pt x="762" y="768"/>
                  </a:cubicBezTo>
                  <a:cubicBezTo>
                    <a:pt x="768" y="768"/>
                    <a:pt x="768" y="768"/>
                    <a:pt x="768" y="768"/>
                  </a:cubicBezTo>
                  <a:cubicBezTo>
                    <a:pt x="774" y="768"/>
                    <a:pt x="774" y="768"/>
                    <a:pt x="774" y="768"/>
                  </a:cubicBezTo>
                  <a:cubicBezTo>
                    <a:pt x="1009" y="771"/>
                    <a:pt x="1200" y="965"/>
                    <a:pt x="1200" y="1200"/>
                  </a:cubicBezTo>
                  <a:cubicBezTo>
                    <a:pt x="1200" y="1231"/>
                    <a:pt x="1197" y="1261"/>
                    <a:pt x="1191" y="1291"/>
                  </a:cubicBezTo>
                  <a:cubicBezTo>
                    <a:pt x="1071" y="1387"/>
                    <a:pt x="922" y="1440"/>
                    <a:pt x="768" y="1440"/>
                  </a:cubicBezTo>
                  <a:cubicBezTo>
                    <a:pt x="614" y="1440"/>
                    <a:pt x="465" y="1387"/>
                    <a:pt x="346" y="1291"/>
                  </a:cubicBezTo>
                  <a:close/>
                  <a:moveTo>
                    <a:pt x="768" y="672"/>
                  </a:moveTo>
                  <a:cubicBezTo>
                    <a:pt x="662" y="672"/>
                    <a:pt x="576" y="586"/>
                    <a:pt x="576" y="480"/>
                  </a:cubicBezTo>
                  <a:cubicBezTo>
                    <a:pt x="576" y="374"/>
                    <a:pt x="662" y="288"/>
                    <a:pt x="768" y="288"/>
                  </a:cubicBezTo>
                  <a:cubicBezTo>
                    <a:pt x="874" y="288"/>
                    <a:pt x="960" y="374"/>
                    <a:pt x="960" y="480"/>
                  </a:cubicBezTo>
                  <a:cubicBezTo>
                    <a:pt x="960" y="586"/>
                    <a:pt x="874" y="672"/>
                    <a:pt x="768" y="672"/>
                  </a:cubicBezTo>
                  <a:close/>
                  <a:moveTo>
                    <a:pt x="1296" y="1184"/>
                  </a:moveTo>
                  <a:cubicBezTo>
                    <a:pt x="1292" y="1050"/>
                    <a:pt x="1238" y="925"/>
                    <a:pt x="1144" y="829"/>
                  </a:cubicBezTo>
                  <a:cubicBezTo>
                    <a:pt x="1088" y="773"/>
                    <a:pt x="1022" y="730"/>
                    <a:pt x="949" y="704"/>
                  </a:cubicBezTo>
                  <a:cubicBezTo>
                    <a:pt x="1014" y="651"/>
                    <a:pt x="1056" y="570"/>
                    <a:pt x="1056" y="480"/>
                  </a:cubicBezTo>
                  <a:cubicBezTo>
                    <a:pt x="1056" y="321"/>
                    <a:pt x="927" y="192"/>
                    <a:pt x="768" y="192"/>
                  </a:cubicBezTo>
                  <a:cubicBezTo>
                    <a:pt x="609" y="192"/>
                    <a:pt x="480" y="321"/>
                    <a:pt x="480" y="480"/>
                  </a:cubicBezTo>
                  <a:cubicBezTo>
                    <a:pt x="480" y="570"/>
                    <a:pt x="522" y="651"/>
                    <a:pt x="587" y="704"/>
                  </a:cubicBezTo>
                  <a:cubicBezTo>
                    <a:pt x="515" y="730"/>
                    <a:pt x="448" y="773"/>
                    <a:pt x="392" y="829"/>
                  </a:cubicBezTo>
                  <a:cubicBezTo>
                    <a:pt x="298" y="925"/>
                    <a:pt x="244" y="1050"/>
                    <a:pt x="240" y="1184"/>
                  </a:cubicBezTo>
                  <a:cubicBezTo>
                    <a:pt x="147" y="1066"/>
                    <a:pt x="96" y="919"/>
                    <a:pt x="96" y="768"/>
                  </a:cubicBezTo>
                  <a:cubicBezTo>
                    <a:pt x="96" y="397"/>
                    <a:pt x="398" y="96"/>
                    <a:pt x="768" y="96"/>
                  </a:cubicBezTo>
                  <a:cubicBezTo>
                    <a:pt x="1139" y="96"/>
                    <a:pt x="1440" y="397"/>
                    <a:pt x="1440" y="768"/>
                  </a:cubicBezTo>
                  <a:cubicBezTo>
                    <a:pt x="1440" y="919"/>
                    <a:pt x="1389" y="1066"/>
                    <a:pt x="1296" y="1184"/>
                  </a:cubicBezTo>
                  <a:close/>
                  <a:moveTo>
                    <a:pt x="1296" y="1184"/>
                  </a:moveTo>
                  <a:cubicBezTo>
                    <a:pt x="1296" y="1184"/>
                    <a:pt x="1296" y="1184"/>
                    <a:pt x="1296" y="118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Freeform 19">
            <a:extLst>
              <a:ext uri="{FF2B5EF4-FFF2-40B4-BE49-F238E27FC236}">
                <a16:creationId xmlns="" xmlns:a16="http://schemas.microsoft.com/office/drawing/2014/main" id="{FE26F7B7-F7CF-477F-9D35-5D3C8B06E4BE}"/>
              </a:ext>
            </a:extLst>
          </p:cNvPr>
          <p:cNvSpPr>
            <a:spLocks/>
          </p:cNvSpPr>
          <p:nvPr userDrawn="1"/>
        </p:nvSpPr>
        <p:spPr bwMode="auto">
          <a:xfrm>
            <a:off x="11152247" y="6366766"/>
            <a:ext cx="324398" cy="323143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38A9E2AB-EC4F-4746-9DD1-4E099186359D}"/>
              </a:ext>
            </a:extLst>
          </p:cNvPr>
          <p:cNvGrpSpPr/>
          <p:nvPr userDrawn="1"/>
        </p:nvGrpSpPr>
        <p:grpSpPr>
          <a:xfrm>
            <a:off x="10732954" y="6365930"/>
            <a:ext cx="320636" cy="323979"/>
            <a:chOff x="3890963" y="4289425"/>
            <a:chExt cx="1217613" cy="1230313"/>
          </a:xfrm>
          <a:solidFill>
            <a:schemeClr val="bg1">
              <a:lumMod val="75000"/>
            </a:schemeClr>
          </a:solidFill>
        </p:grpSpPr>
        <p:sp>
          <p:nvSpPr>
            <p:cNvPr id="41" name="Freeform 12">
              <a:extLst>
                <a:ext uri="{FF2B5EF4-FFF2-40B4-BE49-F238E27FC236}">
                  <a16:creationId xmlns="" xmlns:a16="http://schemas.microsoft.com/office/drawing/2014/main" id="{3BFA0551-8643-48B6-8065-5BB28AA94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90963" y="4289425"/>
              <a:ext cx="1217613" cy="1230313"/>
            </a:xfrm>
            <a:custGeom>
              <a:avLst/>
              <a:gdLst>
                <a:gd name="T0" fmla="*/ 162 w 323"/>
                <a:gd name="T1" fmla="*/ 0 h 324"/>
                <a:gd name="T2" fmla="*/ 47 w 323"/>
                <a:gd name="T3" fmla="*/ 48 h 324"/>
                <a:gd name="T4" fmla="*/ 0 w 323"/>
                <a:gd name="T5" fmla="*/ 162 h 324"/>
                <a:gd name="T6" fmla="*/ 162 w 323"/>
                <a:gd name="T7" fmla="*/ 324 h 324"/>
                <a:gd name="T8" fmla="*/ 323 w 323"/>
                <a:gd name="T9" fmla="*/ 162 h 324"/>
                <a:gd name="T10" fmla="*/ 276 w 323"/>
                <a:gd name="T11" fmla="*/ 48 h 324"/>
                <a:gd name="T12" fmla="*/ 162 w 323"/>
                <a:gd name="T13" fmla="*/ 0 h 324"/>
                <a:gd name="T14" fmla="*/ 162 w 323"/>
                <a:gd name="T15" fmla="*/ 320 h 324"/>
                <a:gd name="T16" fmla="*/ 4 w 323"/>
                <a:gd name="T17" fmla="*/ 162 h 324"/>
                <a:gd name="T18" fmla="*/ 162 w 323"/>
                <a:gd name="T19" fmla="*/ 4 h 324"/>
                <a:gd name="T20" fmla="*/ 320 w 323"/>
                <a:gd name="T21" fmla="*/ 162 h 324"/>
                <a:gd name="T22" fmla="*/ 162 w 323"/>
                <a:gd name="T23" fmla="*/ 32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3" h="324">
                  <a:moveTo>
                    <a:pt x="162" y="0"/>
                  </a:moveTo>
                  <a:cubicBezTo>
                    <a:pt x="119" y="0"/>
                    <a:pt x="78" y="17"/>
                    <a:pt x="47" y="48"/>
                  </a:cubicBezTo>
                  <a:cubicBezTo>
                    <a:pt x="17" y="78"/>
                    <a:pt x="0" y="119"/>
                    <a:pt x="0" y="162"/>
                  </a:cubicBezTo>
                  <a:cubicBezTo>
                    <a:pt x="0" y="251"/>
                    <a:pt x="73" y="324"/>
                    <a:pt x="162" y="324"/>
                  </a:cubicBezTo>
                  <a:cubicBezTo>
                    <a:pt x="251" y="324"/>
                    <a:pt x="323" y="251"/>
                    <a:pt x="323" y="162"/>
                  </a:cubicBezTo>
                  <a:cubicBezTo>
                    <a:pt x="323" y="119"/>
                    <a:pt x="307" y="78"/>
                    <a:pt x="276" y="48"/>
                  </a:cubicBezTo>
                  <a:cubicBezTo>
                    <a:pt x="246" y="17"/>
                    <a:pt x="205" y="0"/>
                    <a:pt x="162" y="0"/>
                  </a:cubicBezTo>
                  <a:close/>
                  <a:moveTo>
                    <a:pt x="162" y="320"/>
                  </a:moveTo>
                  <a:cubicBezTo>
                    <a:pt x="75" y="320"/>
                    <a:pt x="4" y="249"/>
                    <a:pt x="4" y="162"/>
                  </a:cubicBezTo>
                  <a:cubicBezTo>
                    <a:pt x="4" y="75"/>
                    <a:pt x="75" y="4"/>
                    <a:pt x="162" y="4"/>
                  </a:cubicBezTo>
                  <a:cubicBezTo>
                    <a:pt x="249" y="4"/>
                    <a:pt x="320" y="75"/>
                    <a:pt x="320" y="162"/>
                  </a:cubicBezTo>
                  <a:cubicBezTo>
                    <a:pt x="320" y="249"/>
                    <a:pt x="249" y="320"/>
                    <a:pt x="162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="" xmlns:a16="http://schemas.microsoft.com/office/drawing/2014/main" id="{D71A10F0-61FD-4C53-84B7-2DA899B447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56088" y="4581525"/>
              <a:ext cx="487363" cy="644525"/>
            </a:xfrm>
            <a:custGeom>
              <a:avLst/>
              <a:gdLst>
                <a:gd name="T0" fmla="*/ 116 w 129"/>
                <a:gd name="T1" fmla="*/ 170 h 170"/>
                <a:gd name="T2" fmla="*/ 103 w 129"/>
                <a:gd name="T3" fmla="*/ 165 h 170"/>
                <a:gd name="T4" fmla="*/ 10 w 129"/>
                <a:gd name="T5" fmla="*/ 102 h 170"/>
                <a:gd name="T6" fmla="*/ 0 w 129"/>
                <a:gd name="T7" fmla="*/ 85 h 170"/>
                <a:gd name="T8" fmla="*/ 10 w 129"/>
                <a:gd name="T9" fmla="*/ 68 h 170"/>
                <a:gd name="T10" fmla="*/ 103 w 129"/>
                <a:gd name="T11" fmla="*/ 4 h 170"/>
                <a:gd name="T12" fmla="*/ 116 w 129"/>
                <a:gd name="T13" fmla="*/ 0 h 170"/>
                <a:gd name="T14" fmla="*/ 129 w 129"/>
                <a:gd name="T15" fmla="*/ 17 h 170"/>
                <a:gd name="T16" fmla="*/ 129 w 129"/>
                <a:gd name="T17" fmla="*/ 153 h 170"/>
                <a:gd name="T18" fmla="*/ 116 w 129"/>
                <a:gd name="T19" fmla="*/ 170 h 170"/>
                <a:gd name="T20" fmla="*/ 116 w 129"/>
                <a:gd name="T21" fmla="*/ 4 h 170"/>
                <a:gd name="T22" fmla="*/ 105 w 129"/>
                <a:gd name="T23" fmla="*/ 8 h 170"/>
                <a:gd name="T24" fmla="*/ 13 w 129"/>
                <a:gd name="T25" fmla="*/ 71 h 170"/>
                <a:gd name="T26" fmla="*/ 4 w 129"/>
                <a:gd name="T27" fmla="*/ 85 h 170"/>
                <a:gd name="T28" fmla="*/ 13 w 129"/>
                <a:gd name="T29" fmla="*/ 98 h 170"/>
                <a:gd name="T30" fmla="*/ 105 w 129"/>
                <a:gd name="T31" fmla="*/ 162 h 170"/>
                <a:gd name="T32" fmla="*/ 116 w 129"/>
                <a:gd name="T33" fmla="*/ 166 h 170"/>
                <a:gd name="T34" fmla="*/ 125 w 129"/>
                <a:gd name="T35" fmla="*/ 153 h 170"/>
                <a:gd name="T36" fmla="*/ 125 w 129"/>
                <a:gd name="T37" fmla="*/ 17 h 170"/>
                <a:gd name="T38" fmla="*/ 116 w 129"/>
                <a:gd name="T39" fmla="*/ 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170">
                  <a:moveTo>
                    <a:pt x="116" y="170"/>
                  </a:moveTo>
                  <a:cubicBezTo>
                    <a:pt x="112" y="170"/>
                    <a:pt x="107" y="169"/>
                    <a:pt x="103" y="165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4" y="98"/>
                    <a:pt x="0" y="92"/>
                    <a:pt x="0" y="85"/>
                  </a:cubicBezTo>
                  <a:cubicBezTo>
                    <a:pt x="0" y="78"/>
                    <a:pt x="4" y="72"/>
                    <a:pt x="10" y="68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7" y="1"/>
                    <a:pt x="112" y="0"/>
                    <a:pt x="116" y="0"/>
                  </a:cubicBezTo>
                  <a:cubicBezTo>
                    <a:pt x="124" y="0"/>
                    <a:pt x="129" y="6"/>
                    <a:pt x="129" y="17"/>
                  </a:cubicBezTo>
                  <a:cubicBezTo>
                    <a:pt x="129" y="153"/>
                    <a:pt x="129" y="153"/>
                    <a:pt x="129" y="153"/>
                  </a:cubicBezTo>
                  <a:cubicBezTo>
                    <a:pt x="129" y="164"/>
                    <a:pt x="124" y="170"/>
                    <a:pt x="116" y="170"/>
                  </a:cubicBezTo>
                  <a:close/>
                  <a:moveTo>
                    <a:pt x="116" y="4"/>
                  </a:moveTo>
                  <a:cubicBezTo>
                    <a:pt x="113" y="4"/>
                    <a:pt x="109" y="5"/>
                    <a:pt x="105" y="8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7" y="75"/>
                    <a:pt x="4" y="80"/>
                    <a:pt x="4" y="85"/>
                  </a:cubicBezTo>
                  <a:cubicBezTo>
                    <a:pt x="4" y="90"/>
                    <a:pt x="7" y="95"/>
                    <a:pt x="13" y="98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9" y="164"/>
                    <a:pt x="113" y="166"/>
                    <a:pt x="116" y="166"/>
                  </a:cubicBezTo>
                  <a:cubicBezTo>
                    <a:pt x="124" y="166"/>
                    <a:pt x="125" y="157"/>
                    <a:pt x="125" y="153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13"/>
                    <a:pt x="124" y="4"/>
                    <a:pt x="1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CA496792-57A2-4A9F-8E77-D1BF60732FFA}"/>
              </a:ext>
            </a:extLst>
          </p:cNvPr>
          <p:cNvGrpSpPr/>
          <p:nvPr userDrawn="1"/>
        </p:nvGrpSpPr>
        <p:grpSpPr>
          <a:xfrm>
            <a:off x="11571539" y="6365930"/>
            <a:ext cx="321890" cy="323979"/>
            <a:chOff x="7075488" y="4289425"/>
            <a:chExt cx="1222375" cy="1230313"/>
          </a:xfrm>
          <a:solidFill>
            <a:schemeClr val="bg1">
              <a:lumMod val="75000"/>
            </a:schemeClr>
          </a:solidFill>
        </p:grpSpPr>
        <p:sp>
          <p:nvSpPr>
            <p:cNvPr id="44" name="Freeform 14">
              <a:extLst>
                <a:ext uri="{FF2B5EF4-FFF2-40B4-BE49-F238E27FC236}">
                  <a16:creationId xmlns="" xmlns:a16="http://schemas.microsoft.com/office/drawing/2014/main" id="{4999099F-94F3-4BA7-9700-18BC65B7FA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75488" y="4289425"/>
              <a:ext cx="1222375" cy="1230313"/>
            </a:xfrm>
            <a:custGeom>
              <a:avLst/>
              <a:gdLst>
                <a:gd name="T0" fmla="*/ 162 w 324"/>
                <a:gd name="T1" fmla="*/ 324 h 324"/>
                <a:gd name="T2" fmla="*/ 276 w 324"/>
                <a:gd name="T3" fmla="*/ 276 h 324"/>
                <a:gd name="T4" fmla="*/ 324 w 324"/>
                <a:gd name="T5" fmla="*/ 162 h 324"/>
                <a:gd name="T6" fmla="*/ 162 w 324"/>
                <a:gd name="T7" fmla="*/ 0 h 324"/>
                <a:gd name="T8" fmla="*/ 0 w 324"/>
                <a:gd name="T9" fmla="*/ 162 h 324"/>
                <a:gd name="T10" fmla="*/ 48 w 324"/>
                <a:gd name="T11" fmla="*/ 276 h 324"/>
                <a:gd name="T12" fmla="*/ 162 w 324"/>
                <a:gd name="T13" fmla="*/ 324 h 324"/>
                <a:gd name="T14" fmla="*/ 162 w 324"/>
                <a:gd name="T15" fmla="*/ 4 h 324"/>
                <a:gd name="T16" fmla="*/ 320 w 324"/>
                <a:gd name="T17" fmla="*/ 162 h 324"/>
                <a:gd name="T18" fmla="*/ 162 w 324"/>
                <a:gd name="T19" fmla="*/ 320 h 324"/>
                <a:gd name="T20" fmla="*/ 4 w 324"/>
                <a:gd name="T21" fmla="*/ 162 h 324"/>
                <a:gd name="T22" fmla="*/ 162 w 324"/>
                <a:gd name="T23" fmla="*/ 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4" h="324">
                  <a:moveTo>
                    <a:pt x="162" y="324"/>
                  </a:moveTo>
                  <a:cubicBezTo>
                    <a:pt x="205" y="324"/>
                    <a:pt x="246" y="307"/>
                    <a:pt x="276" y="276"/>
                  </a:cubicBezTo>
                  <a:cubicBezTo>
                    <a:pt x="307" y="246"/>
                    <a:pt x="324" y="205"/>
                    <a:pt x="324" y="162"/>
                  </a:cubicBezTo>
                  <a:cubicBezTo>
                    <a:pt x="324" y="73"/>
                    <a:pt x="251" y="0"/>
                    <a:pt x="162" y="0"/>
                  </a:cubicBezTo>
                  <a:cubicBezTo>
                    <a:pt x="73" y="0"/>
                    <a:pt x="0" y="73"/>
                    <a:pt x="0" y="162"/>
                  </a:cubicBezTo>
                  <a:cubicBezTo>
                    <a:pt x="0" y="205"/>
                    <a:pt x="17" y="246"/>
                    <a:pt x="48" y="276"/>
                  </a:cubicBezTo>
                  <a:cubicBezTo>
                    <a:pt x="78" y="307"/>
                    <a:pt x="119" y="324"/>
                    <a:pt x="162" y="324"/>
                  </a:cubicBezTo>
                  <a:close/>
                  <a:moveTo>
                    <a:pt x="162" y="4"/>
                  </a:moveTo>
                  <a:cubicBezTo>
                    <a:pt x="249" y="4"/>
                    <a:pt x="320" y="75"/>
                    <a:pt x="320" y="162"/>
                  </a:cubicBezTo>
                  <a:cubicBezTo>
                    <a:pt x="320" y="249"/>
                    <a:pt x="249" y="320"/>
                    <a:pt x="162" y="320"/>
                  </a:cubicBezTo>
                  <a:cubicBezTo>
                    <a:pt x="75" y="320"/>
                    <a:pt x="4" y="249"/>
                    <a:pt x="4" y="162"/>
                  </a:cubicBezTo>
                  <a:cubicBezTo>
                    <a:pt x="4" y="75"/>
                    <a:pt x="75" y="4"/>
                    <a:pt x="16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5">
              <a:extLst>
                <a:ext uri="{FF2B5EF4-FFF2-40B4-BE49-F238E27FC236}">
                  <a16:creationId xmlns="" xmlns:a16="http://schemas.microsoft.com/office/drawing/2014/main" id="{335D2FDB-3E3A-4C82-97DA-9FD5FB7C43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40613" y="4581525"/>
              <a:ext cx="492125" cy="644525"/>
            </a:xfrm>
            <a:custGeom>
              <a:avLst/>
              <a:gdLst>
                <a:gd name="T0" fmla="*/ 14 w 130"/>
                <a:gd name="T1" fmla="*/ 0 h 170"/>
                <a:gd name="T2" fmla="*/ 27 w 130"/>
                <a:gd name="T3" fmla="*/ 4 h 170"/>
                <a:gd name="T4" fmla="*/ 120 w 130"/>
                <a:gd name="T5" fmla="*/ 68 h 170"/>
                <a:gd name="T6" fmla="*/ 130 w 130"/>
                <a:gd name="T7" fmla="*/ 85 h 170"/>
                <a:gd name="T8" fmla="*/ 120 w 130"/>
                <a:gd name="T9" fmla="*/ 102 h 170"/>
                <a:gd name="T10" fmla="*/ 27 w 130"/>
                <a:gd name="T11" fmla="*/ 165 h 170"/>
                <a:gd name="T12" fmla="*/ 14 w 130"/>
                <a:gd name="T13" fmla="*/ 170 h 170"/>
                <a:gd name="T14" fmla="*/ 0 w 130"/>
                <a:gd name="T15" fmla="*/ 153 h 170"/>
                <a:gd name="T16" fmla="*/ 0 w 130"/>
                <a:gd name="T17" fmla="*/ 17 h 170"/>
                <a:gd name="T18" fmla="*/ 14 w 130"/>
                <a:gd name="T19" fmla="*/ 0 h 170"/>
                <a:gd name="T20" fmla="*/ 14 w 130"/>
                <a:gd name="T21" fmla="*/ 166 h 170"/>
                <a:gd name="T22" fmla="*/ 25 w 130"/>
                <a:gd name="T23" fmla="*/ 162 h 170"/>
                <a:gd name="T24" fmla="*/ 117 w 130"/>
                <a:gd name="T25" fmla="*/ 99 h 170"/>
                <a:gd name="T26" fmla="*/ 125 w 130"/>
                <a:gd name="T27" fmla="*/ 85 h 170"/>
                <a:gd name="T28" fmla="*/ 117 w 130"/>
                <a:gd name="T29" fmla="*/ 71 h 170"/>
                <a:gd name="T30" fmla="*/ 25 w 130"/>
                <a:gd name="T31" fmla="*/ 8 h 170"/>
                <a:gd name="T32" fmla="*/ 14 w 130"/>
                <a:gd name="T33" fmla="*/ 4 h 170"/>
                <a:gd name="T34" fmla="*/ 5 w 130"/>
                <a:gd name="T35" fmla="*/ 17 h 170"/>
                <a:gd name="T36" fmla="*/ 5 w 130"/>
                <a:gd name="T37" fmla="*/ 153 h 170"/>
                <a:gd name="T38" fmla="*/ 14 w 130"/>
                <a:gd name="T39" fmla="*/ 16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0">
                  <a:moveTo>
                    <a:pt x="14" y="0"/>
                  </a:moveTo>
                  <a:cubicBezTo>
                    <a:pt x="18" y="0"/>
                    <a:pt x="22" y="1"/>
                    <a:pt x="27" y="4"/>
                  </a:cubicBezTo>
                  <a:cubicBezTo>
                    <a:pt x="120" y="68"/>
                    <a:pt x="120" y="68"/>
                    <a:pt x="120" y="68"/>
                  </a:cubicBezTo>
                  <a:cubicBezTo>
                    <a:pt x="126" y="72"/>
                    <a:pt x="130" y="78"/>
                    <a:pt x="130" y="85"/>
                  </a:cubicBezTo>
                  <a:cubicBezTo>
                    <a:pt x="130" y="92"/>
                    <a:pt x="126" y="98"/>
                    <a:pt x="120" y="102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3" y="169"/>
                    <a:pt x="18" y="170"/>
                    <a:pt x="14" y="170"/>
                  </a:cubicBezTo>
                  <a:cubicBezTo>
                    <a:pt x="6" y="170"/>
                    <a:pt x="0" y="164"/>
                    <a:pt x="0" y="15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166"/>
                  </a:moveTo>
                  <a:cubicBezTo>
                    <a:pt x="17" y="166"/>
                    <a:pt x="21" y="164"/>
                    <a:pt x="25" y="162"/>
                  </a:cubicBezTo>
                  <a:cubicBezTo>
                    <a:pt x="117" y="99"/>
                    <a:pt x="117" y="99"/>
                    <a:pt x="117" y="99"/>
                  </a:cubicBezTo>
                  <a:cubicBezTo>
                    <a:pt x="122" y="95"/>
                    <a:pt x="125" y="90"/>
                    <a:pt x="125" y="85"/>
                  </a:cubicBezTo>
                  <a:cubicBezTo>
                    <a:pt x="125" y="80"/>
                    <a:pt x="122" y="75"/>
                    <a:pt x="117" y="7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1" y="5"/>
                    <a:pt x="17" y="4"/>
                    <a:pt x="14" y="4"/>
                  </a:cubicBezTo>
                  <a:cubicBezTo>
                    <a:pt x="6" y="4"/>
                    <a:pt x="5" y="13"/>
                    <a:pt x="5" y="17"/>
                  </a:cubicBezTo>
                  <a:cubicBezTo>
                    <a:pt x="5" y="153"/>
                    <a:pt x="5" y="153"/>
                    <a:pt x="5" y="153"/>
                  </a:cubicBezTo>
                  <a:cubicBezTo>
                    <a:pt x="5" y="157"/>
                    <a:pt x="6" y="166"/>
                    <a:pt x="14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10" name="Slide Number Placeholder 2">
            <a:extLst>
              <a:ext uri="{FF2B5EF4-FFF2-40B4-BE49-F238E27FC236}">
                <a16:creationId xmlns="" xmlns:a16="http://schemas.microsoft.com/office/drawing/2014/main" id="{F2676BEE-DD25-4C1D-9F53-688D8C9028FE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27711" y="6383485"/>
            <a:ext cx="369706" cy="265069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DF774B5E-3D86-D744-9739-9A55B86C5C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="" xmlns:a16="http://schemas.microsoft.com/office/drawing/2014/main" id="{3E1F87E5-AB01-44DA-924B-33F3A221BEB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12113" y="6510069"/>
            <a:ext cx="105272" cy="104925"/>
          </a:xfrm>
          <a:custGeom>
            <a:avLst/>
            <a:gdLst>
              <a:gd name="T0" fmla="*/ 126 w 253"/>
              <a:gd name="T1" fmla="*/ 0 h 252"/>
              <a:gd name="T2" fmla="*/ 0 w 253"/>
              <a:gd name="T3" fmla="*/ 126 h 252"/>
              <a:gd name="T4" fmla="*/ 126 w 253"/>
              <a:gd name="T5" fmla="*/ 252 h 252"/>
              <a:gd name="T6" fmla="*/ 253 w 253"/>
              <a:gd name="T7" fmla="*/ 126 h 252"/>
              <a:gd name="T8" fmla="*/ 126 w 253"/>
              <a:gd name="T9" fmla="*/ 0 h 252"/>
              <a:gd name="T10" fmla="*/ 204 w 253"/>
              <a:gd name="T11" fmla="*/ 65 h 252"/>
              <a:gd name="T12" fmla="*/ 225 w 253"/>
              <a:gd name="T13" fmla="*/ 122 h 252"/>
              <a:gd name="T14" fmla="*/ 184 w 253"/>
              <a:gd name="T15" fmla="*/ 117 h 252"/>
              <a:gd name="T16" fmla="*/ 184 w 253"/>
              <a:gd name="T17" fmla="*/ 117 h 252"/>
              <a:gd name="T18" fmla="*/ 156 w 253"/>
              <a:gd name="T19" fmla="*/ 120 h 252"/>
              <a:gd name="T20" fmla="*/ 149 w 253"/>
              <a:gd name="T21" fmla="*/ 104 h 252"/>
              <a:gd name="T22" fmla="*/ 204 w 253"/>
              <a:gd name="T23" fmla="*/ 65 h 252"/>
              <a:gd name="T24" fmla="*/ 126 w 253"/>
              <a:gd name="T25" fmla="*/ 28 h 252"/>
              <a:gd name="T26" fmla="*/ 188 w 253"/>
              <a:gd name="T27" fmla="*/ 49 h 252"/>
              <a:gd name="T28" fmla="*/ 139 w 253"/>
              <a:gd name="T29" fmla="*/ 84 h 252"/>
              <a:gd name="T30" fmla="*/ 105 w 253"/>
              <a:gd name="T31" fmla="*/ 30 h 252"/>
              <a:gd name="T32" fmla="*/ 126 w 253"/>
              <a:gd name="T33" fmla="*/ 28 h 252"/>
              <a:gd name="T34" fmla="*/ 83 w 253"/>
              <a:gd name="T35" fmla="*/ 38 h 252"/>
              <a:gd name="T36" fmla="*/ 118 w 253"/>
              <a:gd name="T37" fmla="*/ 92 h 252"/>
              <a:gd name="T38" fmla="*/ 40 w 253"/>
              <a:gd name="T39" fmla="*/ 103 h 252"/>
              <a:gd name="T40" fmla="*/ 39 w 253"/>
              <a:gd name="T41" fmla="*/ 103 h 252"/>
              <a:gd name="T42" fmla="*/ 39 w 253"/>
              <a:gd name="T43" fmla="*/ 103 h 252"/>
              <a:gd name="T44" fmla="*/ 31 w 253"/>
              <a:gd name="T45" fmla="*/ 102 h 252"/>
              <a:gd name="T46" fmla="*/ 83 w 253"/>
              <a:gd name="T47" fmla="*/ 38 h 252"/>
              <a:gd name="T48" fmla="*/ 28 w 253"/>
              <a:gd name="T49" fmla="*/ 126 h 252"/>
              <a:gd name="T50" fmla="*/ 28 w 253"/>
              <a:gd name="T51" fmla="*/ 125 h 252"/>
              <a:gd name="T52" fmla="*/ 39 w 253"/>
              <a:gd name="T53" fmla="*/ 125 h 252"/>
              <a:gd name="T54" fmla="*/ 39 w 253"/>
              <a:gd name="T55" fmla="*/ 125 h 252"/>
              <a:gd name="T56" fmla="*/ 128 w 253"/>
              <a:gd name="T57" fmla="*/ 112 h 252"/>
              <a:gd name="T58" fmla="*/ 134 w 253"/>
              <a:gd name="T59" fmla="*/ 125 h 252"/>
              <a:gd name="T60" fmla="*/ 78 w 253"/>
              <a:gd name="T61" fmla="*/ 158 h 252"/>
              <a:gd name="T62" fmla="*/ 51 w 253"/>
              <a:gd name="T63" fmla="*/ 190 h 252"/>
              <a:gd name="T64" fmla="*/ 28 w 253"/>
              <a:gd name="T65" fmla="*/ 126 h 252"/>
              <a:gd name="T66" fmla="*/ 126 w 253"/>
              <a:gd name="T67" fmla="*/ 225 h 252"/>
              <a:gd name="T68" fmla="*/ 68 w 253"/>
              <a:gd name="T69" fmla="*/ 205 h 252"/>
              <a:gd name="T70" fmla="*/ 91 w 253"/>
              <a:gd name="T71" fmla="*/ 177 h 252"/>
              <a:gd name="T72" fmla="*/ 142 w 253"/>
              <a:gd name="T73" fmla="*/ 146 h 252"/>
              <a:gd name="T74" fmla="*/ 161 w 253"/>
              <a:gd name="T75" fmla="*/ 218 h 252"/>
              <a:gd name="T76" fmla="*/ 126 w 253"/>
              <a:gd name="T77" fmla="*/ 225 h 252"/>
              <a:gd name="T78" fmla="*/ 182 w 253"/>
              <a:gd name="T79" fmla="*/ 207 h 252"/>
              <a:gd name="T80" fmla="*/ 164 w 253"/>
              <a:gd name="T81" fmla="*/ 141 h 252"/>
              <a:gd name="T82" fmla="*/ 184 w 253"/>
              <a:gd name="T83" fmla="*/ 140 h 252"/>
              <a:gd name="T84" fmla="*/ 184 w 253"/>
              <a:gd name="T85" fmla="*/ 140 h 252"/>
              <a:gd name="T86" fmla="*/ 223 w 253"/>
              <a:gd name="T87" fmla="*/ 144 h 252"/>
              <a:gd name="T88" fmla="*/ 182 w 253"/>
              <a:gd name="T89" fmla="*/ 207 h 252"/>
              <a:gd name="T90" fmla="*/ 182 w 253"/>
              <a:gd name="T91" fmla="*/ 207 h 252"/>
              <a:gd name="T92" fmla="*/ 182 w 253"/>
              <a:gd name="T93" fmla="*/ 207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53" h="252">
                <a:moveTo>
                  <a:pt x="126" y="0"/>
                </a:moveTo>
                <a:cubicBezTo>
                  <a:pt x="57" y="0"/>
                  <a:pt x="0" y="57"/>
                  <a:pt x="0" y="126"/>
                </a:cubicBezTo>
                <a:cubicBezTo>
                  <a:pt x="0" y="196"/>
                  <a:pt x="57" y="252"/>
                  <a:pt x="126" y="252"/>
                </a:cubicBezTo>
                <a:cubicBezTo>
                  <a:pt x="196" y="252"/>
                  <a:pt x="253" y="196"/>
                  <a:pt x="253" y="126"/>
                </a:cubicBezTo>
                <a:cubicBezTo>
                  <a:pt x="253" y="57"/>
                  <a:pt x="196" y="0"/>
                  <a:pt x="126" y="0"/>
                </a:cubicBezTo>
                <a:close/>
                <a:moveTo>
                  <a:pt x="204" y="65"/>
                </a:moveTo>
                <a:cubicBezTo>
                  <a:pt x="216" y="81"/>
                  <a:pt x="224" y="100"/>
                  <a:pt x="225" y="122"/>
                </a:cubicBezTo>
                <a:cubicBezTo>
                  <a:pt x="210" y="119"/>
                  <a:pt x="197" y="117"/>
                  <a:pt x="184" y="117"/>
                </a:cubicBezTo>
                <a:cubicBezTo>
                  <a:pt x="184" y="117"/>
                  <a:pt x="184" y="117"/>
                  <a:pt x="184" y="117"/>
                </a:cubicBezTo>
                <a:cubicBezTo>
                  <a:pt x="174" y="117"/>
                  <a:pt x="165" y="118"/>
                  <a:pt x="156" y="120"/>
                </a:cubicBezTo>
                <a:cubicBezTo>
                  <a:pt x="154" y="114"/>
                  <a:pt x="152" y="109"/>
                  <a:pt x="149" y="104"/>
                </a:cubicBezTo>
                <a:cubicBezTo>
                  <a:pt x="169" y="96"/>
                  <a:pt x="188" y="83"/>
                  <a:pt x="204" y="65"/>
                </a:cubicBezTo>
                <a:close/>
                <a:moveTo>
                  <a:pt x="126" y="28"/>
                </a:moveTo>
                <a:cubicBezTo>
                  <a:pt x="150" y="28"/>
                  <a:pt x="171" y="36"/>
                  <a:pt x="188" y="49"/>
                </a:cubicBezTo>
                <a:cubicBezTo>
                  <a:pt x="175" y="65"/>
                  <a:pt x="158" y="76"/>
                  <a:pt x="139" y="84"/>
                </a:cubicBezTo>
                <a:cubicBezTo>
                  <a:pt x="127" y="59"/>
                  <a:pt x="114" y="41"/>
                  <a:pt x="105" y="30"/>
                </a:cubicBezTo>
                <a:cubicBezTo>
                  <a:pt x="112" y="29"/>
                  <a:pt x="119" y="28"/>
                  <a:pt x="126" y="28"/>
                </a:cubicBezTo>
                <a:close/>
                <a:moveTo>
                  <a:pt x="83" y="38"/>
                </a:moveTo>
                <a:cubicBezTo>
                  <a:pt x="90" y="46"/>
                  <a:pt x="103" y="64"/>
                  <a:pt x="118" y="92"/>
                </a:cubicBezTo>
                <a:cubicBezTo>
                  <a:pt x="88" y="100"/>
                  <a:pt x="58" y="103"/>
                  <a:pt x="40" y="103"/>
                </a:cubicBezTo>
                <a:cubicBezTo>
                  <a:pt x="40" y="103"/>
                  <a:pt x="39" y="103"/>
                  <a:pt x="39" y="103"/>
                </a:cubicBezTo>
                <a:cubicBezTo>
                  <a:pt x="39" y="103"/>
                  <a:pt x="39" y="103"/>
                  <a:pt x="39" y="103"/>
                </a:cubicBezTo>
                <a:cubicBezTo>
                  <a:pt x="36" y="103"/>
                  <a:pt x="33" y="102"/>
                  <a:pt x="31" y="102"/>
                </a:cubicBezTo>
                <a:cubicBezTo>
                  <a:pt x="38" y="74"/>
                  <a:pt x="57" y="51"/>
                  <a:pt x="83" y="38"/>
                </a:cubicBezTo>
                <a:close/>
                <a:moveTo>
                  <a:pt x="28" y="126"/>
                </a:moveTo>
                <a:cubicBezTo>
                  <a:pt x="28" y="126"/>
                  <a:pt x="28" y="125"/>
                  <a:pt x="28" y="125"/>
                </a:cubicBezTo>
                <a:cubicBezTo>
                  <a:pt x="31" y="125"/>
                  <a:pt x="34" y="125"/>
                  <a:pt x="39" y="125"/>
                </a:cubicBezTo>
                <a:cubicBezTo>
                  <a:pt x="39" y="125"/>
                  <a:pt x="39" y="125"/>
                  <a:pt x="39" y="125"/>
                </a:cubicBezTo>
                <a:cubicBezTo>
                  <a:pt x="59" y="125"/>
                  <a:pt x="93" y="123"/>
                  <a:pt x="128" y="112"/>
                </a:cubicBezTo>
                <a:cubicBezTo>
                  <a:pt x="130" y="116"/>
                  <a:pt x="132" y="121"/>
                  <a:pt x="134" y="125"/>
                </a:cubicBezTo>
                <a:cubicBezTo>
                  <a:pt x="110" y="133"/>
                  <a:pt x="92" y="145"/>
                  <a:pt x="78" y="158"/>
                </a:cubicBezTo>
                <a:cubicBezTo>
                  <a:pt x="65" y="170"/>
                  <a:pt x="56" y="182"/>
                  <a:pt x="51" y="190"/>
                </a:cubicBezTo>
                <a:cubicBezTo>
                  <a:pt x="37" y="172"/>
                  <a:pt x="28" y="150"/>
                  <a:pt x="28" y="126"/>
                </a:cubicBezTo>
                <a:close/>
                <a:moveTo>
                  <a:pt x="126" y="225"/>
                </a:moveTo>
                <a:cubicBezTo>
                  <a:pt x="104" y="225"/>
                  <a:pt x="84" y="217"/>
                  <a:pt x="68" y="205"/>
                </a:cubicBezTo>
                <a:cubicBezTo>
                  <a:pt x="71" y="200"/>
                  <a:pt x="79" y="189"/>
                  <a:pt x="91" y="177"/>
                </a:cubicBezTo>
                <a:cubicBezTo>
                  <a:pt x="103" y="165"/>
                  <a:pt x="120" y="153"/>
                  <a:pt x="142" y="146"/>
                </a:cubicBezTo>
                <a:cubicBezTo>
                  <a:pt x="149" y="167"/>
                  <a:pt x="156" y="191"/>
                  <a:pt x="161" y="218"/>
                </a:cubicBezTo>
                <a:cubicBezTo>
                  <a:pt x="150" y="222"/>
                  <a:pt x="139" y="225"/>
                  <a:pt x="126" y="225"/>
                </a:cubicBezTo>
                <a:close/>
                <a:moveTo>
                  <a:pt x="182" y="207"/>
                </a:moveTo>
                <a:cubicBezTo>
                  <a:pt x="177" y="183"/>
                  <a:pt x="171" y="161"/>
                  <a:pt x="164" y="141"/>
                </a:cubicBezTo>
                <a:cubicBezTo>
                  <a:pt x="170" y="140"/>
                  <a:pt x="177" y="140"/>
                  <a:pt x="184" y="140"/>
                </a:cubicBezTo>
                <a:cubicBezTo>
                  <a:pt x="184" y="140"/>
                  <a:pt x="184" y="140"/>
                  <a:pt x="184" y="140"/>
                </a:cubicBezTo>
                <a:cubicBezTo>
                  <a:pt x="196" y="140"/>
                  <a:pt x="209" y="141"/>
                  <a:pt x="223" y="144"/>
                </a:cubicBezTo>
                <a:cubicBezTo>
                  <a:pt x="218" y="170"/>
                  <a:pt x="203" y="193"/>
                  <a:pt x="182" y="207"/>
                </a:cubicBezTo>
                <a:close/>
                <a:moveTo>
                  <a:pt x="182" y="207"/>
                </a:moveTo>
                <a:cubicBezTo>
                  <a:pt x="182" y="207"/>
                  <a:pt x="182" y="207"/>
                  <a:pt x="182" y="207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89CD130C-C11E-47E6-8448-ADBAAC0517C5}"/>
              </a:ext>
            </a:extLst>
          </p:cNvPr>
          <p:cNvCxnSpPr/>
          <p:nvPr userDrawn="1"/>
        </p:nvCxnSpPr>
        <p:spPr>
          <a:xfrm>
            <a:off x="2593966" y="6457656"/>
            <a:ext cx="0" cy="16037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icture Placeholder 45">
            <a:extLst>
              <a:ext uri="{FF2B5EF4-FFF2-40B4-BE49-F238E27FC236}">
                <a16:creationId xmlns="" xmlns:a16="http://schemas.microsoft.com/office/drawing/2014/main" id="{C0FF1434-7217-4F90-82BD-4BF931E748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27412" y="1633160"/>
            <a:ext cx="2411262" cy="2411262"/>
          </a:xfrm>
          <a:custGeom>
            <a:avLst/>
            <a:gdLst>
              <a:gd name="connsiteX0" fmla="*/ 0 w 2411262"/>
              <a:gd name="connsiteY0" fmla="*/ 0 h 2411262"/>
              <a:gd name="connsiteX1" fmla="*/ 2411262 w 2411262"/>
              <a:gd name="connsiteY1" fmla="*/ 0 h 2411262"/>
              <a:gd name="connsiteX2" fmla="*/ 2411262 w 2411262"/>
              <a:gd name="connsiteY2" fmla="*/ 2411262 h 2411262"/>
              <a:gd name="connsiteX3" fmla="*/ 0 w 2411262"/>
              <a:gd name="connsiteY3" fmla="*/ 2411262 h 241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1262" h="2411262">
                <a:moveTo>
                  <a:pt x="0" y="0"/>
                </a:moveTo>
                <a:lnTo>
                  <a:pt x="2411262" y="0"/>
                </a:lnTo>
                <a:lnTo>
                  <a:pt x="2411262" y="2411262"/>
                </a:lnTo>
                <a:lnTo>
                  <a:pt x="0" y="24112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80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5A131E6-E6A0-43BE-9EB8-C939508B47F8}"/>
              </a:ext>
            </a:extLst>
          </p:cNvPr>
          <p:cNvSpPr/>
          <p:nvPr userDrawn="1"/>
        </p:nvSpPr>
        <p:spPr>
          <a:xfrm>
            <a:off x="0" y="-981"/>
            <a:ext cx="12192000" cy="6867857"/>
          </a:xfrm>
          <a:prstGeom prst="rect">
            <a:avLst/>
          </a:prstGeom>
          <a:solidFill>
            <a:schemeClr val="tx1">
              <a:lumMod val="85000"/>
              <a:lumOff val="15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0AA0F2F-44D9-4292-8BE1-95178A449129}"/>
              </a:ext>
            </a:extLst>
          </p:cNvPr>
          <p:cNvSpPr txBox="1"/>
          <p:nvPr userDrawn="1"/>
        </p:nvSpPr>
        <p:spPr>
          <a:xfrm>
            <a:off x="805946" y="6321981"/>
            <a:ext cx="1790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spc="-100" baseline="0" dirty="0">
                <a:solidFill>
                  <a:schemeClr val="accent2"/>
                </a:solidFill>
                <a:effectLst/>
                <a:latin typeface="+mj-lt"/>
              </a:rPr>
              <a:t>JOB</a:t>
            </a:r>
            <a:r>
              <a:rPr lang="en-US" sz="2000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</a:t>
            </a:r>
            <a:r>
              <a:rPr lang="en-US" sz="2000" b="1" spc="-100" baseline="0" dirty="0">
                <a:solidFill>
                  <a:schemeClr val="bg1"/>
                </a:solidFill>
                <a:effectLst/>
                <a:latin typeface="+mn-lt"/>
              </a:rPr>
              <a:t>Interview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1D567F6-89D0-4730-A308-C593D3B21C8C}"/>
              </a:ext>
            </a:extLst>
          </p:cNvPr>
          <p:cNvSpPr txBox="1"/>
          <p:nvPr userDrawn="1"/>
        </p:nvSpPr>
        <p:spPr>
          <a:xfrm>
            <a:off x="2581817" y="6407810"/>
            <a:ext cx="16085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chemeClr val="bg1"/>
                </a:solidFill>
                <a:effectLst/>
              </a:rPr>
              <a:t>PowerPoint Template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BA4093FE-F9A1-4C6A-8225-9EC1D2AE451B}"/>
              </a:ext>
            </a:extLst>
          </p:cNvPr>
          <p:cNvSpPr/>
          <p:nvPr userDrawn="1"/>
        </p:nvSpPr>
        <p:spPr>
          <a:xfrm>
            <a:off x="4230033" y="6448233"/>
            <a:ext cx="1790402" cy="21657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9DF494E-280B-4EF1-8864-1AD21F90B977}"/>
              </a:ext>
            </a:extLst>
          </p:cNvPr>
          <p:cNvSpPr txBox="1"/>
          <p:nvPr userDrawn="1"/>
        </p:nvSpPr>
        <p:spPr>
          <a:xfrm>
            <a:off x="4371987" y="6413754"/>
            <a:ext cx="16897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www.examplesite.com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2BA3B09-571F-413E-A60C-73AA4AE01A32}"/>
              </a:ext>
            </a:extLst>
          </p:cNvPr>
          <p:cNvGrpSpPr/>
          <p:nvPr userDrawn="1"/>
        </p:nvGrpSpPr>
        <p:grpSpPr>
          <a:xfrm>
            <a:off x="502214" y="6380863"/>
            <a:ext cx="309046" cy="309046"/>
            <a:chOff x="5522913" y="1738313"/>
            <a:chExt cx="1146175" cy="1146175"/>
          </a:xfrm>
        </p:grpSpPr>
        <p:sp>
          <p:nvSpPr>
            <p:cNvPr id="30" name="Freeform 22">
              <a:extLst>
                <a:ext uri="{FF2B5EF4-FFF2-40B4-BE49-F238E27FC236}">
                  <a16:creationId xmlns="" xmlns:a16="http://schemas.microsoft.com/office/drawing/2014/main" id="{1B8BD99A-0B01-4232-9ADC-B4C4644166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7838" y="1773238"/>
              <a:ext cx="1074738" cy="947738"/>
            </a:xfrm>
            <a:custGeom>
              <a:avLst/>
              <a:gdLst>
                <a:gd name="T0" fmla="*/ 720 w 1440"/>
                <a:gd name="T1" fmla="*/ 0 h 1269"/>
                <a:gd name="T2" fmla="*/ 0 w 1440"/>
                <a:gd name="T3" fmla="*/ 720 h 1269"/>
                <a:gd name="T4" fmla="*/ 170 w 1440"/>
                <a:gd name="T5" fmla="*/ 1184 h 1269"/>
                <a:gd name="T6" fmla="*/ 255 w 1440"/>
                <a:gd name="T7" fmla="*/ 1269 h 1269"/>
                <a:gd name="T8" fmla="*/ 240 w 1440"/>
                <a:gd name="T9" fmla="*/ 1152 h 1269"/>
                <a:gd name="T10" fmla="*/ 713 w 1440"/>
                <a:gd name="T11" fmla="*/ 672 h 1269"/>
                <a:gd name="T12" fmla="*/ 720 w 1440"/>
                <a:gd name="T13" fmla="*/ 672 h 1269"/>
                <a:gd name="T14" fmla="*/ 480 w 1440"/>
                <a:gd name="T15" fmla="*/ 432 h 1269"/>
                <a:gd name="T16" fmla="*/ 720 w 1440"/>
                <a:gd name="T17" fmla="*/ 192 h 1269"/>
                <a:gd name="T18" fmla="*/ 960 w 1440"/>
                <a:gd name="T19" fmla="*/ 432 h 1269"/>
                <a:gd name="T20" fmla="*/ 720 w 1440"/>
                <a:gd name="T21" fmla="*/ 672 h 1269"/>
                <a:gd name="T22" fmla="*/ 727 w 1440"/>
                <a:gd name="T23" fmla="*/ 672 h 1269"/>
                <a:gd name="T24" fmla="*/ 1200 w 1440"/>
                <a:gd name="T25" fmla="*/ 1152 h 1269"/>
                <a:gd name="T26" fmla="*/ 1186 w 1440"/>
                <a:gd name="T27" fmla="*/ 1269 h 1269"/>
                <a:gd name="T28" fmla="*/ 1271 w 1440"/>
                <a:gd name="T29" fmla="*/ 1184 h 1269"/>
                <a:gd name="T30" fmla="*/ 1440 w 1440"/>
                <a:gd name="T31" fmla="*/ 720 h 1269"/>
                <a:gd name="T32" fmla="*/ 720 w 1440"/>
                <a:gd name="T33" fmla="*/ 0 h 1269"/>
                <a:gd name="T34" fmla="*/ 720 w 1440"/>
                <a:gd name="T35" fmla="*/ 0 h 1269"/>
                <a:gd name="T36" fmla="*/ 720 w 1440"/>
                <a:gd name="T37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40" h="1269">
                  <a:moveTo>
                    <a:pt x="720" y="0"/>
                  </a:moveTo>
                  <a:cubicBezTo>
                    <a:pt x="322" y="0"/>
                    <a:pt x="0" y="322"/>
                    <a:pt x="0" y="720"/>
                  </a:cubicBezTo>
                  <a:cubicBezTo>
                    <a:pt x="0" y="897"/>
                    <a:pt x="64" y="1059"/>
                    <a:pt x="170" y="1184"/>
                  </a:cubicBezTo>
                  <a:cubicBezTo>
                    <a:pt x="195" y="1215"/>
                    <a:pt x="224" y="1243"/>
                    <a:pt x="255" y="1269"/>
                  </a:cubicBezTo>
                  <a:cubicBezTo>
                    <a:pt x="245" y="1232"/>
                    <a:pt x="240" y="1192"/>
                    <a:pt x="240" y="1152"/>
                  </a:cubicBezTo>
                  <a:cubicBezTo>
                    <a:pt x="240" y="889"/>
                    <a:pt x="451" y="676"/>
                    <a:pt x="713" y="672"/>
                  </a:cubicBezTo>
                  <a:cubicBezTo>
                    <a:pt x="716" y="672"/>
                    <a:pt x="718" y="672"/>
                    <a:pt x="720" y="672"/>
                  </a:cubicBezTo>
                  <a:cubicBezTo>
                    <a:pt x="588" y="672"/>
                    <a:pt x="480" y="565"/>
                    <a:pt x="480" y="432"/>
                  </a:cubicBezTo>
                  <a:cubicBezTo>
                    <a:pt x="480" y="299"/>
                    <a:pt x="588" y="192"/>
                    <a:pt x="720" y="192"/>
                  </a:cubicBezTo>
                  <a:cubicBezTo>
                    <a:pt x="853" y="192"/>
                    <a:pt x="960" y="299"/>
                    <a:pt x="960" y="432"/>
                  </a:cubicBezTo>
                  <a:cubicBezTo>
                    <a:pt x="960" y="565"/>
                    <a:pt x="853" y="672"/>
                    <a:pt x="720" y="672"/>
                  </a:cubicBezTo>
                  <a:cubicBezTo>
                    <a:pt x="722" y="672"/>
                    <a:pt x="725" y="672"/>
                    <a:pt x="727" y="672"/>
                  </a:cubicBezTo>
                  <a:cubicBezTo>
                    <a:pt x="989" y="676"/>
                    <a:pt x="1200" y="889"/>
                    <a:pt x="1200" y="1152"/>
                  </a:cubicBezTo>
                  <a:cubicBezTo>
                    <a:pt x="1200" y="1192"/>
                    <a:pt x="1195" y="1232"/>
                    <a:pt x="1186" y="1269"/>
                  </a:cubicBezTo>
                  <a:cubicBezTo>
                    <a:pt x="1216" y="1243"/>
                    <a:pt x="1245" y="1215"/>
                    <a:pt x="1271" y="1184"/>
                  </a:cubicBezTo>
                  <a:cubicBezTo>
                    <a:pt x="1376" y="1059"/>
                    <a:pt x="1440" y="897"/>
                    <a:pt x="1440" y="720"/>
                  </a:cubicBezTo>
                  <a:cubicBezTo>
                    <a:pt x="1440" y="322"/>
                    <a:pt x="1118" y="0"/>
                    <a:pt x="720" y="0"/>
                  </a:cubicBezTo>
                  <a:close/>
                  <a:moveTo>
                    <a:pt x="720" y="0"/>
                  </a:moveTo>
                  <a:cubicBezTo>
                    <a:pt x="720" y="0"/>
                    <a:pt x="720" y="0"/>
                    <a:pt x="720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="" xmlns:a16="http://schemas.microsoft.com/office/drawing/2014/main" id="{7FE67D53-C82F-43A6-8EDD-85D290DDF2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773238"/>
              <a:ext cx="582613" cy="947738"/>
            </a:xfrm>
            <a:custGeom>
              <a:avLst/>
              <a:gdLst>
                <a:gd name="T0" fmla="*/ 60 w 780"/>
                <a:gd name="T1" fmla="*/ 0 h 1269"/>
                <a:gd name="T2" fmla="*/ 0 w 780"/>
                <a:gd name="T3" fmla="*/ 2 h 1269"/>
                <a:gd name="T4" fmla="*/ 660 w 780"/>
                <a:gd name="T5" fmla="*/ 720 h 1269"/>
                <a:gd name="T6" fmla="*/ 539 w 780"/>
                <a:gd name="T7" fmla="*/ 1120 h 1269"/>
                <a:gd name="T8" fmla="*/ 540 w 780"/>
                <a:gd name="T9" fmla="*/ 1152 h 1269"/>
                <a:gd name="T10" fmla="*/ 526 w 780"/>
                <a:gd name="T11" fmla="*/ 1269 h 1269"/>
                <a:gd name="T12" fmla="*/ 611 w 780"/>
                <a:gd name="T13" fmla="*/ 1184 h 1269"/>
                <a:gd name="T14" fmla="*/ 780 w 780"/>
                <a:gd name="T15" fmla="*/ 720 h 1269"/>
                <a:gd name="T16" fmla="*/ 60 w 780"/>
                <a:gd name="T17" fmla="*/ 0 h 1269"/>
                <a:gd name="T18" fmla="*/ 60 w 780"/>
                <a:gd name="T19" fmla="*/ 0 h 1269"/>
                <a:gd name="T20" fmla="*/ 60 w 780"/>
                <a:gd name="T21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0" h="1269">
                  <a:moveTo>
                    <a:pt x="60" y="0"/>
                  </a:moveTo>
                  <a:cubicBezTo>
                    <a:pt x="40" y="0"/>
                    <a:pt x="20" y="1"/>
                    <a:pt x="0" y="2"/>
                  </a:cubicBezTo>
                  <a:cubicBezTo>
                    <a:pt x="370" y="33"/>
                    <a:pt x="660" y="343"/>
                    <a:pt x="660" y="720"/>
                  </a:cubicBezTo>
                  <a:cubicBezTo>
                    <a:pt x="660" y="868"/>
                    <a:pt x="616" y="1005"/>
                    <a:pt x="539" y="1120"/>
                  </a:cubicBezTo>
                  <a:cubicBezTo>
                    <a:pt x="540" y="1130"/>
                    <a:pt x="540" y="1141"/>
                    <a:pt x="540" y="1152"/>
                  </a:cubicBezTo>
                  <a:cubicBezTo>
                    <a:pt x="540" y="1192"/>
                    <a:pt x="535" y="1232"/>
                    <a:pt x="526" y="1269"/>
                  </a:cubicBezTo>
                  <a:cubicBezTo>
                    <a:pt x="556" y="1243"/>
                    <a:pt x="585" y="1215"/>
                    <a:pt x="611" y="1184"/>
                  </a:cubicBezTo>
                  <a:cubicBezTo>
                    <a:pt x="716" y="1059"/>
                    <a:pt x="780" y="897"/>
                    <a:pt x="780" y="720"/>
                  </a:cubicBezTo>
                  <a:cubicBezTo>
                    <a:pt x="780" y="322"/>
                    <a:pt x="458" y="0"/>
                    <a:pt x="60" y="0"/>
                  </a:cubicBezTo>
                  <a:close/>
                  <a:moveTo>
                    <a:pt x="60" y="0"/>
                  </a:moveTo>
                  <a:cubicBezTo>
                    <a:pt x="60" y="0"/>
                    <a:pt x="60" y="0"/>
                    <a:pt x="60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4">
              <a:extLst>
                <a:ext uri="{FF2B5EF4-FFF2-40B4-BE49-F238E27FC236}">
                  <a16:creationId xmlns="" xmlns:a16="http://schemas.microsoft.com/office/drawing/2014/main" id="{EA457945-CAF4-4152-8F6A-7BF60002E9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6613" y="1916113"/>
              <a:ext cx="357188" cy="358775"/>
            </a:xfrm>
            <a:custGeom>
              <a:avLst/>
              <a:gdLst>
                <a:gd name="T0" fmla="*/ 480 w 480"/>
                <a:gd name="T1" fmla="*/ 240 h 480"/>
                <a:gd name="T2" fmla="*/ 240 w 480"/>
                <a:gd name="T3" fmla="*/ 480 h 480"/>
                <a:gd name="T4" fmla="*/ 0 w 480"/>
                <a:gd name="T5" fmla="*/ 240 h 480"/>
                <a:gd name="T6" fmla="*/ 240 w 480"/>
                <a:gd name="T7" fmla="*/ 0 h 480"/>
                <a:gd name="T8" fmla="*/ 410 w 480"/>
                <a:gd name="T9" fmla="*/ 70 h 480"/>
                <a:gd name="T10" fmla="*/ 480 w 480"/>
                <a:gd name="T11" fmla="*/ 240 h 480"/>
                <a:gd name="T12" fmla="*/ 480 w 480"/>
                <a:gd name="T13" fmla="*/ 240 h 480"/>
                <a:gd name="T14" fmla="*/ 480 w 480"/>
                <a:gd name="T15" fmla="*/ 24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0" h="480">
                  <a:moveTo>
                    <a:pt x="480" y="240"/>
                  </a:moveTo>
                  <a:cubicBezTo>
                    <a:pt x="480" y="373"/>
                    <a:pt x="373" y="480"/>
                    <a:pt x="240" y="480"/>
                  </a:cubicBezTo>
                  <a:cubicBezTo>
                    <a:pt x="108" y="480"/>
                    <a:pt x="0" y="373"/>
                    <a:pt x="0" y="240"/>
                  </a:cubicBezTo>
                  <a:cubicBezTo>
                    <a:pt x="0" y="107"/>
                    <a:pt x="108" y="0"/>
                    <a:pt x="240" y="0"/>
                  </a:cubicBezTo>
                  <a:cubicBezTo>
                    <a:pt x="304" y="0"/>
                    <a:pt x="365" y="25"/>
                    <a:pt x="410" y="70"/>
                  </a:cubicBezTo>
                  <a:cubicBezTo>
                    <a:pt x="455" y="115"/>
                    <a:pt x="480" y="176"/>
                    <a:pt x="480" y="240"/>
                  </a:cubicBezTo>
                  <a:close/>
                  <a:moveTo>
                    <a:pt x="480" y="240"/>
                  </a:moveTo>
                  <a:cubicBezTo>
                    <a:pt x="480" y="240"/>
                    <a:pt x="480" y="240"/>
                    <a:pt x="480" y="24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5">
              <a:extLst>
                <a:ext uri="{FF2B5EF4-FFF2-40B4-BE49-F238E27FC236}">
                  <a16:creationId xmlns="" xmlns:a16="http://schemas.microsoft.com/office/drawing/2014/main" id="{55D4EEC5-1EA8-400B-992C-1E1B5F9857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7226" y="2274888"/>
              <a:ext cx="715963" cy="573088"/>
            </a:xfrm>
            <a:custGeom>
              <a:avLst/>
              <a:gdLst>
                <a:gd name="T0" fmla="*/ 960 w 960"/>
                <a:gd name="T1" fmla="*/ 480 h 768"/>
                <a:gd name="T2" fmla="*/ 946 w 960"/>
                <a:gd name="T3" fmla="*/ 597 h 768"/>
                <a:gd name="T4" fmla="*/ 480 w 960"/>
                <a:gd name="T5" fmla="*/ 768 h 768"/>
                <a:gd name="T6" fmla="*/ 15 w 960"/>
                <a:gd name="T7" fmla="*/ 597 h 768"/>
                <a:gd name="T8" fmla="*/ 0 w 960"/>
                <a:gd name="T9" fmla="*/ 480 h 768"/>
                <a:gd name="T10" fmla="*/ 473 w 960"/>
                <a:gd name="T11" fmla="*/ 0 h 768"/>
                <a:gd name="T12" fmla="*/ 480 w 960"/>
                <a:gd name="T13" fmla="*/ 0 h 768"/>
                <a:gd name="T14" fmla="*/ 487 w 960"/>
                <a:gd name="T15" fmla="*/ 0 h 768"/>
                <a:gd name="T16" fmla="*/ 960 w 960"/>
                <a:gd name="T17" fmla="*/ 480 h 768"/>
                <a:gd name="T18" fmla="*/ 960 w 960"/>
                <a:gd name="T19" fmla="*/ 480 h 768"/>
                <a:gd name="T20" fmla="*/ 960 w 960"/>
                <a:gd name="T21" fmla="*/ 48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0" h="768">
                  <a:moveTo>
                    <a:pt x="960" y="480"/>
                  </a:moveTo>
                  <a:cubicBezTo>
                    <a:pt x="960" y="520"/>
                    <a:pt x="955" y="560"/>
                    <a:pt x="946" y="597"/>
                  </a:cubicBezTo>
                  <a:cubicBezTo>
                    <a:pt x="820" y="704"/>
                    <a:pt x="658" y="768"/>
                    <a:pt x="480" y="768"/>
                  </a:cubicBezTo>
                  <a:cubicBezTo>
                    <a:pt x="303" y="768"/>
                    <a:pt x="140" y="704"/>
                    <a:pt x="15" y="597"/>
                  </a:cubicBezTo>
                  <a:cubicBezTo>
                    <a:pt x="5" y="560"/>
                    <a:pt x="0" y="520"/>
                    <a:pt x="0" y="480"/>
                  </a:cubicBezTo>
                  <a:cubicBezTo>
                    <a:pt x="0" y="217"/>
                    <a:pt x="211" y="4"/>
                    <a:pt x="473" y="0"/>
                  </a:cubicBezTo>
                  <a:cubicBezTo>
                    <a:pt x="476" y="0"/>
                    <a:pt x="478" y="0"/>
                    <a:pt x="480" y="0"/>
                  </a:cubicBezTo>
                  <a:cubicBezTo>
                    <a:pt x="482" y="0"/>
                    <a:pt x="485" y="0"/>
                    <a:pt x="487" y="0"/>
                  </a:cubicBezTo>
                  <a:cubicBezTo>
                    <a:pt x="749" y="4"/>
                    <a:pt x="960" y="217"/>
                    <a:pt x="960" y="480"/>
                  </a:cubicBezTo>
                  <a:close/>
                  <a:moveTo>
                    <a:pt x="960" y="480"/>
                  </a:moveTo>
                  <a:cubicBezTo>
                    <a:pt x="960" y="480"/>
                    <a:pt x="960" y="480"/>
                    <a:pt x="960" y="48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6">
              <a:extLst>
                <a:ext uri="{FF2B5EF4-FFF2-40B4-BE49-F238E27FC236}">
                  <a16:creationId xmlns="" xmlns:a16="http://schemas.microsoft.com/office/drawing/2014/main" id="{FB23B71A-FE5B-48CA-9339-5178ACA82A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1916113"/>
              <a:ext cx="223838" cy="358775"/>
            </a:xfrm>
            <a:custGeom>
              <a:avLst/>
              <a:gdLst>
                <a:gd name="T0" fmla="*/ 300 w 300"/>
                <a:gd name="T1" fmla="*/ 240 h 480"/>
                <a:gd name="T2" fmla="*/ 60 w 300"/>
                <a:gd name="T3" fmla="*/ 480 h 480"/>
                <a:gd name="T4" fmla="*/ 0 w 300"/>
                <a:gd name="T5" fmla="*/ 472 h 480"/>
                <a:gd name="T6" fmla="*/ 180 w 300"/>
                <a:gd name="T7" fmla="*/ 240 h 480"/>
                <a:gd name="T8" fmla="*/ 0 w 300"/>
                <a:gd name="T9" fmla="*/ 8 h 480"/>
                <a:gd name="T10" fmla="*/ 60 w 300"/>
                <a:gd name="T11" fmla="*/ 0 h 480"/>
                <a:gd name="T12" fmla="*/ 300 w 300"/>
                <a:gd name="T13" fmla="*/ 240 h 480"/>
                <a:gd name="T14" fmla="*/ 300 w 300"/>
                <a:gd name="T15" fmla="*/ 240 h 480"/>
                <a:gd name="T16" fmla="*/ 300 w 300"/>
                <a:gd name="T17" fmla="*/ 24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480">
                  <a:moveTo>
                    <a:pt x="300" y="240"/>
                  </a:moveTo>
                  <a:cubicBezTo>
                    <a:pt x="300" y="373"/>
                    <a:pt x="193" y="480"/>
                    <a:pt x="60" y="480"/>
                  </a:cubicBezTo>
                  <a:cubicBezTo>
                    <a:pt x="39" y="480"/>
                    <a:pt x="19" y="477"/>
                    <a:pt x="0" y="472"/>
                  </a:cubicBezTo>
                  <a:cubicBezTo>
                    <a:pt x="104" y="446"/>
                    <a:pt x="180" y="352"/>
                    <a:pt x="180" y="240"/>
                  </a:cubicBezTo>
                  <a:cubicBezTo>
                    <a:pt x="180" y="128"/>
                    <a:pt x="104" y="34"/>
                    <a:pt x="0" y="8"/>
                  </a:cubicBezTo>
                  <a:cubicBezTo>
                    <a:pt x="19" y="3"/>
                    <a:pt x="39" y="0"/>
                    <a:pt x="60" y="0"/>
                  </a:cubicBezTo>
                  <a:cubicBezTo>
                    <a:pt x="193" y="0"/>
                    <a:pt x="300" y="107"/>
                    <a:pt x="300" y="240"/>
                  </a:cubicBezTo>
                  <a:close/>
                  <a:moveTo>
                    <a:pt x="300" y="240"/>
                  </a:moveTo>
                  <a:cubicBezTo>
                    <a:pt x="300" y="240"/>
                    <a:pt x="300" y="240"/>
                    <a:pt x="300" y="240"/>
                  </a:cubicBezTo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7">
              <a:extLst>
                <a:ext uri="{FF2B5EF4-FFF2-40B4-BE49-F238E27FC236}">
                  <a16:creationId xmlns="" xmlns:a16="http://schemas.microsoft.com/office/drawing/2014/main" id="{DF6F8D53-3DDC-433B-AA7F-B92E8B4B53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9963" y="2274888"/>
              <a:ext cx="403225" cy="573088"/>
            </a:xfrm>
            <a:custGeom>
              <a:avLst/>
              <a:gdLst>
                <a:gd name="T0" fmla="*/ 540 w 540"/>
                <a:gd name="T1" fmla="*/ 480 h 768"/>
                <a:gd name="T2" fmla="*/ 526 w 540"/>
                <a:gd name="T3" fmla="*/ 597 h 768"/>
                <a:gd name="T4" fmla="*/ 60 w 540"/>
                <a:gd name="T5" fmla="*/ 768 h 768"/>
                <a:gd name="T6" fmla="*/ 0 w 540"/>
                <a:gd name="T7" fmla="*/ 766 h 768"/>
                <a:gd name="T8" fmla="*/ 406 w 540"/>
                <a:gd name="T9" fmla="*/ 597 h 768"/>
                <a:gd name="T10" fmla="*/ 420 w 540"/>
                <a:gd name="T11" fmla="*/ 480 h 768"/>
                <a:gd name="T12" fmla="*/ 0 w 540"/>
                <a:gd name="T13" fmla="*/ 4 h 768"/>
                <a:gd name="T14" fmla="*/ 53 w 540"/>
                <a:gd name="T15" fmla="*/ 0 h 768"/>
                <a:gd name="T16" fmla="*/ 60 w 540"/>
                <a:gd name="T17" fmla="*/ 0 h 768"/>
                <a:gd name="T18" fmla="*/ 67 w 540"/>
                <a:gd name="T19" fmla="*/ 0 h 768"/>
                <a:gd name="T20" fmla="*/ 540 w 540"/>
                <a:gd name="T21" fmla="*/ 480 h 768"/>
                <a:gd name="T22" fmla="*/ 540 w 540"/>
                <a:gd name="T23" fmla="*/ 480 h 768"/>
                <a:gd name="T24" fmla="*/ 540 w 540"/>
                <a:gd name="T25" fmla="*/ 48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0" h="768">
                  <a:moveTo>
                    <a:pt x="540" y="480"/>
                  </a:moveTo>
                  <a:cubicBezTo>
                    <a:pt x="540" y="520"/>
                    <a:pt x="535" y="560"/>
                    <a:pt x="526" y="597"/>
                  </a:cubicBezTo>
                  <a:cubicBezTo>
                    <a:pt x="400" y="704"/>
                    <a:pt x="238" y="768"/>
                    <a:pt x="60" y="768"/>
                  </a:cubicBezTo>
                  <a:cubicBezTo>
                    <a:pt x="40" y="768"/>
                    <a:pt x="20" y="767"/>
                    <a:pt x="0" y="766"/>
                  </a:cubicBezTo>
                  <a:cubicBezTo>
                    <a:pt x="154" y="753"/>
                    <a:pt x="294" y="692"/>
                    <a:pt x="406" y="597"/>
                  </a:cubicBezTo>
                  <a:cubicBezTo>
                    <a:pt x="415" y="560"/>
                    <a:pt x="420" y="520"/>
                    <a:pt x="420" y="480"/>
                  </a:cubicBezTo>
                  <a:cubicBezTo>
                    <a:pt x="420" y="235"/>
                    <a:pt x="237" y="33"/>
                    <a:pt x="0" y="4"/>
                  </a:cubicBezTo>
                  <a:cubicBezTo>
                    <a:pt x="18" y="2"/>
                    <a:pt x="35" y="0"/>
                    <a:pt x="53" y="0"/>
                  </a:cubicBezTo>
                  <a:cubicBezTo>
                    <a:pt x="56" y="0"/>
                    <a:pt x="58" y="0"/>
                    <a:pt x="60" y="0"/>
                  </a:cubicBezTo>
                  <a:cubicBezTo>
                    <a:pt x="62" y="0"/>
                    <a:pt x="65" y="0"/>
                    <a:pt x="67" y="0"/>
                  </a:cubicBezTo>
                  <a:cubicBezTo>
                    <a:pt x="329" y="4"/>
                    <a:pt x="540" y="217"/>
                    <a:pt x="540" y="480"/>
                  </a:cubicBezTo>
                  <a:close/>
                  <a:moveTo>
                    <a:pt x="540" y="480"/>
                  </a:moveTo>
                  <a:cubicBezTo>
                    <a:pt x="540" y="480"/>
                    <a:pt x="540" y="480"/>
                    <a:pt x="540" y="480"/>
                  </a:cubicBezTo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8">
              <a:extLst>
                <a:ext uri="{FF2B5EF4-FFF2-40B4-BE49-F238E27FC236}">
                  <a16:creationId xmlns="" xmlns:a16="http://schemas.microsoft.com/office/drawing/2014/main" id="{893A6CC1-6CD3-47EC-98AA-3407A7693B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2913" y="1738313"/>
              <a:ext cx="1146175" cy="1146175"/>
            </a:xfrm>
            <a:custGeom>
              <a:avLst/>
              <a:gdLst>
                <a:gd name="T0" fmla="*/ 1311 w 1536"/>
                <a:gd name="T1" fmla="*/ 225 h 1536"/>
                <a:gd name="T2" fmla="*/ 768 w 1536"/>
                <a:gd name="T3" fmla="*/ 0 h 1536"/>
                <a:gd name="T4" fmla="*/ 225 w 1536"/>
                <a:gd name="T5" fmla="*/ 225 h 1536"/>
                <a:gd name="T6" fmla="*/ 0 w 1536"/>
                <a:gd name="T7" fmla="*/ 768 h 1536"/>
                <a:gd name="T8" fmla="*/ 181 w 1536"/>
                <a:gd name="T9" fmla="*/ 1263 h 1536"/>
                <a:gd name="T10" fmla="*/ 270 w 1536"/>
                <a:gd name="T11" fmla="*/ 1353 h 1536"/>
                <a:gd name="T12" fmla="*/ 270 w 1536"/>
                <a:gd name="T13" fmla="*/ 1353 h 1536"/>
                <a:gd name="T14" fmla="*/ 272 w 1536"/>
                <a:gd name="T15" fmla="*/ 1354 h 1536"/>
                <a:gd name="T16" fmla="*/ 768 w 1536"/>
                <a:gd name="T17" fmla="*/ 1536 h 1536"/>
                <a:gd name="T18" fmla="*/ 1265 w 1536"/>
                <a:gd name="T19" fmla="*/ 1354 h 1536"/>
                <a:gd name="T20" fmla="*/ 1355 w 1536"/>
                <a:gd name="T21" fmla="*/ 1263 h 1536"/>
                <a:gd name="T22" fmla="*/ 1536 w 1536"/>
                <a:gd name="T23" fmla="*/ 768 h 1536"/>
                <a:gd name="T24" fmla="*/ 1311 w 1536"/>
                <a:gd name="T25" fmla="*/ 225 h 1536"/>
                <a:gd name="T26" fmla="*/ 346 w 1536"/>
                <a:gd name="T27" fmla="*/ 1291 h 1536"/>
                <a:gd name="T28" fmla="*/ 336 w 1536"/>
                <a:gd name="T29" fmla="*/ 1200 h 1536"/>
                <a:gd name="T30" fmla="*/ 762 w 1536"/>
                <a:gd name="T31" fmla="*/ 768 h 1536"/>
                <a:gd name="T32" fmla="*/ 768 w 1536"/>
                <a:gd name="T33" fmla="*/ 768 h 1536"/>
                <a:gd name="T34" fmla="*/ 774 w 1536"/>
                <a:gd name="T35" fmla="*/ 768 h 1536"/>
                <a:gd name="T36" fmla="*/ 1200 w 1536"/>
                <a:gd name="T37" fmla="*/ 1200 h 1536"/>
                <a:gd name="T38" fmla="*/ 1191 w 1536"/>
                <a:gd name="T39" fmla="*/ 1291 h 1536"/>
                <a:gd name="T40" fmla="*/ 768 w 1536"/>
                <a:gd name="T41" fmla="*/ 1440 h 1536"/>
                <a:gd name="T42" fmla="*/ 346 w 1536"/>
                <a:gd name="T43" fmla="*/ 1291 h 1536"/>
                <a:gd name="T44" fmla="*/ 768 w 1536"/>
                <a:gd name="T45" fmla="*/ 672 h 1536"/>
                <a:gd name="T46" fmla="*/ 576 w 1536"/>
                <a:gd name="T47" fmla="*/ 480 h 1536"/>
                <a:gd name="T48" fmla="*/ 768 w 1536"/>
                <a:gd name="T49" fmla="*/ 288 h 1536"/>
                <a:gd name="T50" fmla="*/ 960 w 1536"/>
                <a:gd name="T51" fmla="*/ 480 h 1536"/>
                <a:gd name="T52" fmla="*/ 768 w 1536"/>
                <a:gd name="T53" fmla="*/ 672 h 1536"/>
                <a:gd name="T54" fmla="*/ 1296 w 1536"/>
                <a:gd name="T55" fmla="*/ 1184 h 1536"/>
                <a:gd name="T56" fmla="*/ 1144 w 1536"/>
                <a:gd name="T57" fmla="*/ 829 h 1536"/>
                <a:gd name="T58" fmla="*/ 949 w 1536"/>
                <a:gd name="T59" fmla="*/ 704 h 1536"/>
                <a:gd name="T60" fmla="*/ 1056 w 1536"/>
                <a:gd name="T61" fmla="*/ 480 h 1536"/>
                <a:gd name="T62" fmla="*/ 768 w 1536"/>
                <a:gd name="T63" fmla="*/ 192 h 1536"/>
                <a:gd name="T64" fmla="*/ 480 w 1536"/>
                <a:gd name="T65" fmla="*/ 480 h 1536"/>
                <a:gd name="T66" fmla="*/ 587 w 1536"/>
                <a:gd name="T67" fmla="*/ 704 h 1536"/>
                <a:gd name="T68" fmla="*/ 392 w 1536"/>
                <a:gd name="T69" fmla="*/ 829 h 1536"/>
                <a:gd name="T70" fmla="*/ 240 w 1536"/>
                <a:gd name="T71" fmla="*/ 1184 h 1536"/>
                <a:gd name="T72" fmla="*/ 96 w 1536"/>
                <a:gd name="T73" fmla="*/ 768 h 1536"/>
                <a:gd name="T74" fmla="*/ 768 w 1536"/>
                <a:gd name="T75" fmla="*/ 96 h 1536"/>
                <a:gd name="T76" fmla="*/ 1440 w 1536"/>
                <a:gd name="T77" fmla="*/ 768 h 1536"/>
                <a:gd name="T78" fmla="*/ 1296 w 1536"/>
                <a:gd name="T79" fmla="*/ 1184 h 1536"/>
                <a:gd name="T80" fmla="*/ 1296 w 1536"/>
                <a:gd name="T81" fmla="*/ 1184 h 1536"/>
                <a:gd name="T82" fmla="*/ 1296 w 1536"/>
                <a:gd name="T83" fmla="*/ 1184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36" h="1536">
                  <a:moveTo>
                    <a:pt x="1311" y="225"/>
                  </a:moveTo>
                  <a:cubicBezTo>
                    <a:pt x="1166" y="80"/>
                    <a:pt x="973" y="0"/>
                    <a:pt x="768" y="0"/>
                  </a:cubicBezTo>
                  <a:cubicBezTo>
                    <a:pt x="563" y="0"/>
                    <a:pt x="370" y="80"/>
                    <a:pt x="225" y="225"/>
                  </a:cubicBezTo>
                  <a:cubicBezTo>
                    <a:pt x="80" y="370"/>
                    <a:pt x="0" y="563"/>
                    <a:pt x="0" y="768"/>
                  </a:cubicBezTo>
                  <a:cubicBezTo>
                    <a:pt x="0" y="949"/>
                    <a:pt x="64" y="1125"/>
                    <a:pt x="181" y="1263"/>
                  </a:cubicBezTo>
                  <a:cubicBezTo>
                    <a:pt x="208" y="1295"/>
                    <a:pt x="238" y="1326"/>
                    <a:pt x="270" y="1353"/>
                  </a:cubicBezTo>
                  <a:cubicBezTo>
                    <a:pt x="270" y="1353"/>
                    <a:pt x="270" y="1353"/>
                    <a:pt x="270" y="1353"/>
                  </a:cubicBezTo>
                  <a:cubicBezTo>
                    <a:pt x="271" y="1353"/>
                    <a:pt x="271" y="1354"/>
                    <a:pt x="272" y="1354"/>
                  </a:cubicBezTo>
                  <a:cubicBezTo>
                    <a:pt x="410" y="1471"/>
                    <a:pt x="586" y="1536"/>
                    <a:pt x="768" y="1536"/>
                  </a:cubicBezTo>
                  <a:cubicBezTo>
                    <a:pt x="950" y="1536"/>
                    <a:pt x="1126" y="1471"/>
                    <a:pt x="1265" y="1354"/>
                  </a:cubicBezTo>
                  <a:cubicBezTo>
                    <a:pt x="1297" y="1326"/>
                    <a:pt x="1328" y="1296"/>
                    <a:pt x="1355" y="1263"/>
                  </a:cubicBezTo>
                  <a:cubicBezTo>
                    <a:pt x="1472" y="1125"/>
                    <a:pt x="1536" y="949"/>
                    <a:pt x="1536" y="768"/>
                  </a:cubicBezTo>
                  <a:cubicBezTo>
                    <a:pt x="1536" y="563"/>
                    <a:pt x="1456" y="370"/>
                    <a:pt x="1311" y="225"/>
                  </a:cubicBezTo>
                  <a:close/>
                  <a:moveTo>
                    <a:pt x="346" y="1291"/>
                  </a:moveTo>
                  <a:cubicBezTo>
                    <a:pt x="339" y="1261"/>
                    <a:pt x="336" y="1231"/>
                    <a:pt x="336" y="1200"/>
                  </a:cubicBezTo>
                  <a:cubicBezTo>
                    <a:pt x="336" y="965"/>
                    <a:pt x="527" y="771"/>
                    <a:pt x="762" y="768"/>
                  </a:cubicBezTo>
                  <a:cubicBezTo>
                    <a:pt x="768" y="768"/>
                    <a:pt x="768" y="768"/>
                    <a:pt x="768" y="768"/>
                  </a:cubicBezTo>
                  <a:cubicBezTo>
                    <a:pt x="774" y="768"/>
                    <a:pt x="774" y="768"/>
                    <a:pt x="774" y="768"/>
                  </a:cubicBezTo>
                  <a:cubicBezTo>
                    <a:pt x="1009" y="771"/>
                    <a:pt x="1200" y="965"/>
                    <a:pt x="1200" y="1200"/>
                  </a:cubicBezTo>
                  <a:cubicBezTo>
                    <a:pt x="1200" y="1231"/>
                    <a:pt x="1197" y="1261"/>
                    <a:pt x="1191" y="1291"/>
                  </a:cubicBezTo>
                  <a:cubicBezTo>
                    <a:pt x="1071" y="1387"/>
                    <a:pt x="922" y="1440"/>
                    <a:pt x="768" y="1440"/>
                  </a:cubicBezTo>
                  <a:cubicBezTo>
                    <a:pt x="614" y="1440"/>
                    <a:pt x="465" y="1387"/>
                    <a:pt x="346" y="1291"/>
                  </a:cubicBezTo>
                  <a:close/>
                  <a:moveTo>
                    <a:pt x="768" y="672"/>
                  </a:moveTo>
                  <a:cubicBezTo>
                    <a:pt x="662" y="672"/>
                    <a:pt x="576" y="586"/>
                    <a:pt x="576" y="480"/>
                  </a:cubicBezTo>
                  <a:cubicBezTo>
                    <a:pt x="576" y="374"/>
                    <a:pt x="662" y="288"/>
                    <a:pt x="768" y="288"/>
                  </a:cubicBezTo>
                  <a:cubicBezTo>
                    <a:pt x="874" y="288"/>
                    <a:pt x="960" y="374"/>
                    <a:pt x="960" y="480"/>
                  </a:cubicBezTo>
                  <a:cubicBezTo>
                    <a:pt x="960" y="586"/>
                    <a:pt x="874" y="672"/>
                    <a:pt x="768" y="672"/>
                  </a:cubicBezTo>
                  <a:close/>
                  <a:moveTo>
                    <a:pt x="1296" y="1184"/>
                  </a:moveTo>
                  <a:cubicBezTo>
                    <a:pt x="1292" y="1050"/>
                    <a:pt x="1238" y="925"/>
                    <a:pt x="1144" y="829"/>
                  </a:cubicBezTo>
                  <a:cubicBezTo>
                    <a:pt x="1088" y="773"/>
                    <a:pt x="1022" y="730"/>
                    <a:pt x="949" y="704"/>
                  </a:cubicBezTo>
                  <a:cubicBezTo>
                    <a:pt x="1014" y="651"/>
                    <a:pt x="1056" y="570"/>
                    <a:pt x="1056" y="480"/>
                  </a:cubicBezTo>
                  <a:cubicBezTo>
                    <a:pt x="1056" y="321"/>
                    <a:pt x="927" y="192"/>
                    <a:pt x="768" y="192"/>
                  </a:cubicBezTo>
                  <a:cubicBezTo>
                    <a:pt x="609" y="192"/>
                    <a:pt x="480" y="321"/>
                    <a:pt x="480" y="480"/>
                  </a:cubicBezTo>
                  <a:cubicBezTo>
                    <a:pt x="480" y="570"/>
                    <a:pt x="522" y="651"/>
                    <a:pt x="587" y="704"/>
                  </a:cubicBezTo>
                  <a:cubicBezTo>
                    <a:pt x="515" y="730"/>
                    <a:pt x="448" y="773"/>
                    <a:pt x="392" y="829"/>
                  </a:cubicBezTo>
                  <a:cubicBezTo>
                    <a:pt x="298" y="925"/>
                    <a:pt x="244" y="1050"/>
                    <a:pt x="240" y="1184"/>
                  </a:cubicBezTo>
                  <a:cubicBezTo>
                    <a:pt x="147" y="1066"/>
                    <a:pt x="96" y="919"/>
                    <a:pt x="96" y="768"/>
                  </a:cubicBezTo>
                  <a:cubicBezTo>
                    <a:pt x="96" y="397"/>
                    <a:pt x="398" y="96"/>
                    <a:pt x="768" y="96"/>
                  </a:cubicBezTo>
                  <a:cubicBezTo>
                    <a:pt x="1139" y="96"/>
                    <a:pt x="1440" y="397"/>
                    <a:pt x="1440" y="768"/>
                  </a:cubicBezTo>
                  <a:cubicBezTo>
                    <a:pt x="1440" y="919"/>
                    <a:pt x="1389" y="1066"/>
                    <a:pt x="1296" y="1184"/>
                  </a:cubicBezTo>
                  <a:close/>
                  <a:moveTo>
                    <a:pt x="1296" y="1184"/>
                  </a:moveTo>
                  <a:cubicBezTo>
                    <a:pt x="1296" y="1184"/>
                    <a:pt x="1296" y="1184"/>
                    <a:pt x="1296" y="118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Freeform 19">
            <a:extLst>
              <a:ext uri="{FF2B5EF4-FFF2-40B4-BE49-F238E27FC236}">
                <a16:creationId xmlns="" xmlns:a16="http://schemas.microsoft.com/office/drawing/2014/main" id="{58E3B293-BE26-4EE8-A2AF-5B7BB220D22F}"/>
              </a:ext>
            </a:extLst>
          </p:cNvPr>
          <p:cNvSpPr>
            <a:spLocks/>
          </p:cNvSpPr>
          <p:nvPr userDrawn="1"/>
        </p:nvSpPr>
        <p:spPr bwMode="auto">
          <a:xfrm>
            <a:off x="11152247" y="6366766"/>
            <a:ext cx="324398" cy="323143"/>
          </a:xfrm>
          <a:custGeom>
            <a:avLst/>
            <a:gdLst>
              <a:gd name="T0" fmla="*/ 162 w 324"/>
              <a:gd name="T1" fmla="*/ 0 h 323"/>
              <a:gd name="T2" fmla="*/ 48 w 324"/>
              <a:gd name="T3" fmla="*/ 47 h 323"/>
              <a:gd name="T4" fmla="*/ 0 w 324"/>
              <a:gd name="T5" fmla="*/ 162 h 323"/>
              <a:gd name="T6" fmla="*/ 162 w 324"/>
              <a:gd name="T7" fmla="*/ 323 h 323"/>
              <a:gd name="T8" fmla="*/ 324 w 324"/>
              <a:gd name="T9" fmla="*/ 162 h 323"/>
              <a:gd name="T10" fmla="*/ 276 w 324"/>
              <a:gd name="T11" fmla="*/ 47 h 323"/>
              <a:gd name="T12" fmla="*/ 162 w 324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323">
                <a:moveTo>
                  <a:pt x="162" y="0"/>
                </a:moveTo>
                <a:cubicBezTo>
                  <a:pt x="119" y="0"/>
                  <a:pt x="78" y="17"/>
                  <a:pt x="48" y="47"/>
                </a:cubicBezTo>
                <a:cubicBezTo>
                  <a:pt x="17" y="78"/>
                  <a:pt x="0" y="118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4" y="251"/>
                  <a:pt x="324" y="162"/>
                </a:cubicBezTo>
                <a:cubicBezTo>
                  <a:pt x="324" y="118"/>
                  <a:pt x="307" y="78"/>
                  <a:pt x="276" y="47"/>
                </a:cubicBezTo>
                <a:cubicBezTo>
                  <a:pt x="246" y="17"/>
                  <a:pt x="205" y="0"/>
                  <a:pt x="1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40AFDD99-D683-4EA5-A332-2B397865F730}"/>
              </a:ext>
            </a:extLst>
          </p:cNvPr>
          <p:cNvGrpSpPr/>
          <p:nvPr userDrawn="1"/>
        </p:nvGrpSpPr>
        <p:grpSpPr>
          <a:xfrm>
            <a:off x="10732954" y="6365930"/>
            <a:ext cx="320636" cy="323979"/>
            <a:chOff x="3890963" y="4289425"/>
            <a:chExt cx="1217613" cy="1230313"/>
          </a:xfrm>
          <a:solidFill>
            <a:schemeClr val="bg1">
              <a:lumMod val="85000"/>
            </a:schemeClr>
          </a:solidFill>
        </p:grpSpPr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9198FB8E-0A28-49D1-BD7D-25B6ED3143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90963" y="4289425"/>
              <a:ext cx="1217613" cy="1230313"/>
            </a:xfrm>
            <a:custGeom>
              <a:avLst/>
              <a:gdLst>
                <a:gd name="T0" fmla="*/ 162 w 323"/>
                <a:gd name="T1" fmla="*/ 0 h 324"/>
                <a:gd name="T2" fmla="*/ 47 w 323"/>
                <a:gd name="T3" fmla="*/ 48 h 324"/>
                <a:gd name="T4" fmla="*/ 0 w 323"/>
                <a:gd name="T5" fmla="*/ 162 h 324"/>
                <a:gd name="T6" fmla="*/ 162 w 323"/>
                <a:gd name="T7" fmla="*/ 324 h 324"/>
                <a:gd name="T8" fmla="*/ 323 w 323"/>
                <a:gd name="T9" fmla="*/ 162 h 324"/>
                <a:gd name="T10" fmla="*/ 276 w 323"/>
                <a:gd name="T11" fmla="*/ 48 h 324"/>
                <a:gd name="T12" fmla="*/ 162 w 323"/>
                <a:gd name="T13" fmla="*/ 0 h 324"/>
                <a:gd name="T14" fmla="*/ 162 w 323"/>
                <a:gd name="T15" fmla="*/ 320 h 324"/>
                <a:gd name="T16" fmla="*/ 4 w 323"/>
                <a:gd name="T17" fmla="*/ 162 h 324"/>
                <a:gd name="T18" fmla="*/ 162 w 323"/>
                <a:gd name="T19" fmla="*/ 4 h 324"/>
                <a:gd name="T20" fmla="*/ 320 w 323"/>
                <a:gd name="T21" fmla="*/ 162 h 324"/>
                <a:gd name="T22" fmla="*/ 162 w 323"/>
                <a:gd name="T23" fmla="*/ 32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3" h="324">
                  <a:moveTo>
                    <a:pt x="162" y="0"/>
                  </a:moveTo>
                  <a:cubicBezTo>
                    <a:pt x="119" y="0"/>
                    <a:pt x="78" y="17"/>
                    <a:pt x="47" y="48"/>
                  </a:cubicBezTo>
                  <a:cubicBezTo>
                    <a:pt x="17" y="78"/>
                    <a:pt x="0" y="119"/>
                    <a:pt x="0" y="162"/>
                  </a:cubicBezTo>
                  <a:cubicBezTo>
                    <a:pt x="0" y="251"/>
                    <a:pt x="73" y="324"/>
                    <a:pt x="162" y="324"/>
                  </a:cubicBezTo>
                  <a:cubicBezTo>
                    <a:pt x="251" y="324"/>
                    <a:pt x="323" y="251"/>
                    <a:pt x="323" y="162"/>
                  </a:cubicBezTo>
                  <a:cubicBezTo>
                    <a:pt x="323" y="119"/>
                    <a:pt x="307" y="78"/>
                    <a:pt x="276" y="48"/>
                  </a:cubicBezTo>
                  <a:cubicBezTo>
                    <a:pt x="246" y="17"/>
                    <a:pt x="205" y="0"/>
                    <a:pt x="162" y="0"/>
                  </a:cubicBezTo>
                  <a:close/>
                  <a:moveTo>
                    <a:pt x="162" y="320"/>
                  </a:moveTo>
                  <a:cubicBezTo>
                    <a:pt x="75" y="320"/>
                    <a:pt x="4" y="249"/>
                    <a:pt x="4" y="162"/>
                  </a:cubicBezTo>
                  <a:cubicBezTo>
                    <a:pt x="4" y="75"/>
                    <a:pt x="75" y="4"/>
                    <a:pt x="162" y="4"/>
                  </a:cubicBezTo>
                  <a:cubicBezTo>
                    <a:pt x="249" y="4"/>
                    <a:pt x="320" y="75"/>
                    <a:pt x="320" y="162"/>
                  </a:cubicBezTo>
                  <a:cubicBezTo>
                    <a:pt x="320" y="249"/>
                    <a:pt x="249" y="320"/>
                    <a:pt x="162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98DA75BA-AC4E-4059-A4F9-16A68372ED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56088" y="4581525"/>
              <a:ext cx="487363" cy="644525"/>
            </a:xfrm>
            <a:custGeom>
              <a:avLst/>
              <a:gdLst>
                <a:gd name="T0" fmla="*/ 116 w 129"/>
                <a:gd name="T1" fmla="*/ 170 h 170"/>
                <a:gd name="T2" fmla="*/ 103 w 129"/>
                <a:gd name="T3" fmla="*/ 165 h 170"/>
                <a:gd name="T4" fmla="*/ 10 w 129"/>
                <a:gd name="T5" fmla="*/ 102 h 170"/>
                <a:gd name="T6" fmla="*/ 0 w 129"/>
                <a:gd name="T7" fmla="*/ 85 h 170"/>
                <a:gd name="T8" fmla="*/ 10 w 129"/>
                <a:gd name="T9" fmla="*/ 68 h 170"/>
                <a:gd name="T10" fmla="*/ 103 w 129"/>
                <a:gd name="T11" fmla="*/ 4 h 170"/>
                <a:gd name="T12" fmla="*/ 116 w 129"/>
                <a:gd name="T13" fmla="*/ 0 h 170"/>
                <a:gd name="T14" fmla="*/ 129 w 129"/>
                <a:gd name="T15" fmla="*/ 17 h 170"/>
                <a:gd name="T16" fmla="*/ 129 w 129"/>
                <a:gd name="T17" fmla="*/ 153 h 170"/>
                <a:gd name="T18" fmla="*/ 116 w 129"/>
                <a:gd name="T19" fmla="*/ 170 h 170"/>
                <a:gd name="T20" fmla="*/ 116 w 129"/>
                <a:gd name="T21" fmla="*/ 4 h 170"/>
                <a:gd name="T22" fmla="*/ 105 w 129"/>
                <a:gd name="T23" fmla="*/ 8 h 170"/>
                <a:gd name="T24" fmla="*/ 13 w 129"/>
                <a:gd name="T25" fmla="*/ 71 h 170"/>
                <a:gd name="T26" fmla="*/ 4 w 129"/>
                <a:gd name="T27" fmla="*/ 85 h 170"/>
                <a:gd name="T28" fmla="*/ 13 w 129"/>
                <a:gd name="T29" fmla="*/ 98 h 170"/>
                <a:gd name="T30" fmla="*/ 105 w 129"/>
                <a:gd name="T31" fmla="*/ 162 h 170"/>
                <a:gd name="T32" fmla="*/ 116 w 129"/>
                <a:gd name="T33" fmla="*/ 166 h 170"/>
                <a:gd name="T34" fmla="*/ 125 w 129"/>
                <a:gd name="T35" fmla="*/ 153 h 170"/>
                <a:gd name="T36" fmla="*/ 125 w 129"/>
                <a:gd name="T37" fmla="*/ 17 h 170"/>
                <a:gd name="T38" fmla="*/ 116 w 129"/>
                <a:gd name="T39" fmla="*/ 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170">
                  <a:moveTo>
                    <a:pt x="116" y="170"/>
                  </a:moveTo>
                  <a:cubicBezTo>
                    <a:pt x="112" y="170"/>
                    <a:pt x="107" y="169"/>
                    <a:pt x="103" y="165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4" y="98"/>
                    <a:pt x="0" y="92"/>
                    <a:pt x="0" y="85"/>
                  </a:cubicBezTo>
                  <a:cubicBezTo>
                    <a:pt x="0" y="78"/>
                    <a:pt x="4" y="72"/>
                    <a:pt x="10" y="68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7" y="1"/>
                    <a:pt x="112" y="0"/>
                    <a:pt x="116" y="0"/>
                  </a:cubicBezTo>
                  <a:cubicBezTo>
                    <a:pt x="124" y="0"/>
                    <a:pt x="129" y="6"/>
                    <a:pt x="129" y="17"/>
                  </a:cubicBezTo>
                  <a:cubicBezTo>
                    <a:pt x="129" y="153"/>
                    <a:pt x="129" y="153"/>
                    <a:pt x="129" y="153"/>
                  </a:cubicBezTo>
                  <a:cubicBezTo>
                    <a:pt x="129" y="164"/>
                    <a:pt x="124" y="170"/>
                    <a:pt x="116" y="170"/>
                  </a:cubicBezTo>
                  <a:close/>
                  <a:moveTo>
                    <a:pt x="116" y="4"/>
                  </a:moveTo>
                  <a:cubicBezTo>
                    <a:pt x="113" y="4"/>
                    <a:pt x="109" y="5"/>
                    <a:pt x="105" y="8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7" y="75"/>
                    <a:pt x="4" y="80"/>
                    <a:pt x="4" y="85"/>
                  </a:cubicBezTo>
                  <a:cubicBezTo>
                    <a:pt x="4" y="90"/>
                    <a:pt x="7" y="95"/>
                    <a:pt x="13" y="98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9" y="164"/>
                    <a:pt x="113" y="166"/>
                    <a:pt x="116" y="166"/>
                  </a:cubicBezTo>
                  <a:cubicBezTo>
                    <a:pt x="124" y="166"/>
                    <a:pt x="125" y="157"/>
                    <a:pt x="125" y="153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13"/>
                    <a:pt x="124" y="4"/>
                    <a:pt x="1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0CD3BFBF-1C28-42A0-A00D-8CCC9587DB56}"/>
              </a:ext>
            </a:extLst>
          </p:cNvPr>
          <p:cNvGrpSpPr/>
          <p:nvPr userDrawn="1"/>
        </p:nvGrpSpPr>
        <p:grpSpPr>
          <a:xfrm>
            <a:off x="11571539" y="6365930"/>
            <a:ext cx="321890" cy="323979"/>
            <a:chOff x="7075488" y="4289425"/>
            <a:chExt cx="1222375" cy="1230313"/>
          </a:xfrm>
          <a:solidFill>
            <a:schemeClr val="bg1">
              <a:lumMod val="85000"/>
            </a:schemeClr>
          </a:solidFill>
        </p:grpSpPr>
        <p:sp>
          <p:nvSpPr>
            <p:cNvPr id="51" name="Freeform 14">
              <a:extLst>
                <a:ext uri="{FF2B5EF4-FFF2-40B4-BE49-F238E27FC236}">
                  <a16:creationId xmlns="" xmlns:a16="http://schemas.microsoft.com/office/drawing/2014/main" id="{3E63211B-5693-4FAB-93E7-3A1CD845C2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75488" y="4289425"/>
              <a:ext cx="1222375" cy="1230313"/>
            </a:xfrm>
            <a:custGeom>
              <a:avLst/>
              <a:gdLst>
                <a:gd name="T0" fmla="*/ 162 w 324"/>
                <a:gd name="T1" fmla="*/ 324 h 324"/>
                <a:gd name="T2" fmla="*/ 276 w 324"/>
                <a:gd name="T3" fmla="*/ 276 h 324"/>
                <a:gd name="T4" fmla="*/ 324 w 324"/>
                <a:gd name="T5" fmla="*/ 162 h 324"/>
                <a:gd name="T6" fmla="*/ 162 w 324"/>
                <a:gd name="T7" fmla="*/ 0 h 324"/>
                <a:gd name="T8" fmla="*/ 0 w 324"/>
                <a:gd name="T9" fmla="*/ 162 h 324"/>
                <a:gd name="T10" fmla="*/ 48 w 324"/>
                <a:gd name="T11" fmla="*/ 276 h 324"/>
                <a:gd name="T12" fmla="*/ 162 w 324"/>
                <a:gd name="T13" fmla="*/ 324 h 324"/>
                <a:gd name="T14" fmla="*/ 162 w 324"/>
                <a:gd name="T15" fmla="*/ 4 h 324"/>
                <a:gd name="T16" fmla="*/ 320 w 324"/>
                <a:gd name="T17" fmla="*/ 162 h 324"/>
                <a:gd name="T18" fmla="*/ 162 w 324"/>
                <a:gd name="T19" fmla="*/ 320 h 324"/>
                <a:gd name="T20" fmla="*/ 4 w 324"/>
                <a:gd name="T21" fmla="*/ 162 h 324"/>
                <a:gd name="T22" fmla="*/ 162 w 324"/>
                <a:gd name="T23" fmla="*/ 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4" h="324">
                  <a:moveTo>
                    <a:pt x="162" y="324"/>
                  </a:moveTo>
                  <a:cubicBezTo>
                    <a:pt x="205" y="324"/>
                    <a:pt x="246" y="307"/>
                    <a:pt x="276" y="276"/>
                  </a:cubicBezTo>
                  <a:cubicBezTo>
                    <a:pt x="307" y="246"/>
                    <a:pt x="324" y="205"/>
                    <a:pt x="324" y="162"/>
                  </a:cubicBezTo>
                  <a:cubicBezTo>
                    <a:pt x="324" y="73"/>
                    <a:pt x="251" y="0"/>
                    <a:pt x="162" y="0"/>
                  </a:cubicBezTo>
                  <a:cubicBezTo>
                    <a:pt x="73" y="0"/>
                    <a:pt x="0" y="73"/>
                    <a:pt x="0" y="162"/>
                  </a:cubicBezTo>
                  <a:cubicBezTo>
                    <a:pt x="0" y="205"/>
                    <a:pt x="17" y="246"/>
                    <a:pt x="48" y="276"/>
                  </a:cubicBezTo>
                  <a:cubicBezTo>
                    <a:pt x="78" y="307"/>
                    <a:pt x="119" y="324"/>
                    <a:pt x="162" y="324"/>
                  </a:cubicBezTo>
                  <a:close/>
                  <a:moveTo>
                    <a:pt x="162" y="4"/>
                  </a:moveTo>
                  <a:cubicBezTo>
                    <a:pt x="249" y="4"/>
                    <a:pt x="320" y="75"/>
                    <a:pt x="320" y="162"/>
                  </a:cubicBezTo>
                  <a:cubicBezTo>
                    <a:pt x="320" y="249"/>
                    <a:pt x="249" y="320"/>
                    <a:pt x="162" y="320"/>
                  </a:cubicBezTo>
                  <a:cubicBezTo>
                    <a:pt x="75" y="320"/>
                    <a:pt x="4" y="249"/>
                    <a:pt x="4" y="162"/>
                  </a:cubicBezTo>
                  <a:cubicBezTo>
                    <a:pt x="4" y="75"/>
                    <a:pt x="75" y="4"/>
                    <a:pt x="16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5">
              <a:extLst>
                <a:ext uri="{FF2B5EF4-FFF2-40B4-BE49-F238E27FC236}">
                  <a16:creationId xmlns="" xmlns:a16="http://schemas.microsoft.com/office/drawing/2014/main" id="{0E5FDA89-6068-4019-A6BC-A9A88917D1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40613" y="4581525"/>
              <a:ext cx="492125" cy="644525"/>
            </a:xfrm>
            <a:custGeom>
              <a:avLst/>
              <a:gdLst>
                <a:gd name="T0" fmla="*/ 14 w 130"/>
                <a:gd name="T1" fmla="*/ 0 h 170"/>
                <a:gd name="T2" fmla="*/ 27 w 130"/>
                <a:gd name="T3" fmla="*/ 4 h 170"/>
                <a:gd name="T4" fmla="*/ 120 w 130"/>
                <a:gd name="T5" fmla="*/ 68 h 170"/>
                <a:gd name="T6" fmla="*/ 130 w 130"/>
                <a:gd name="T7" fmla="*/ 85 h 170"/>
                <a:gd name="T8" fmla="*/ 120 w 130"/>
                <a:gd name="T9" fmla="*/ 102 h 170"/>
                <a:gd name="T10" fmla="*/ 27 w 130"/>
                <a:gd name="T11" fmla="*/ 165 h 170"/>
                <a:gd name="T12" fmla="*/ 14 w 130"/>
                <a:gd name="T13" fmla="*/ 170 h 170"/>
                <a:gd name="T14" fmla="*/ 0 w 130"/>
                <a:gd name="T15" fmla="*/ 153 h 170"/>
                <a:gd name="T16" fmla="*/ 0 w 130"/>
                <a:gd name="T17" fmla="*/ 17 h 170"/>
                <a:gd name="T18" fmla="*/ 14 w 130"/>
                <a:gd name="T19" fmla="*/ 0 h 170"/>
                <a:gd name="T20" fmla="*/ 14 w 130"/>
                <a:gd name="T21" fmla="*/ 166 h 170"/>
                <a:gd name="T22" fmla="*/ 25 w 130"/>
                <a:gd name="T23" fmla="*/ 162 h 170"/>
                <a:gd name="T24" fmla="*/ 117 w 130"/>
                <a:gd name="T25" fmla="*/ 99 h 170"/>
                <a:gd name="T26" fmla="*/ 125 w 130"/>
                <a:gd name="T27" fmla="*/ 85 h 170"/>
                <a:gd name="T28" fmla="*/ 117 w 130"/>
                <a:gd name="T29" fmla="*/ 71 h 170"/>
                <a:gd name="T30" fmla="*/ 25 w 130"/>
                <a:gd name="T31" fmla="*/ 8 h 170"/>
                <a:gd name="T32" fmla="*/ 14 w 130"/>
                <a:gd name="T33" fmla="*/ 4 h 170"/>
                <a:gd name="T34" fmla="*/ 5 w 130"/>
                <a:gd name="T35" fmla="*/ 17 h 170"/>
                <a:gd name="T36" fmla="*/ 5 w 130"/>
                <a:gd name="T37" fmla="*/ 153 h 170"/>
                <a:gd name="T38" fmla="*/ 14 w 130"/>
                <a:gd name="T39" fmla="*/ 16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0">
                  <a:moveTo>
                    <a:pt x="14" y="0"/>
                  </a:moveTo>
                  <a:cubicBezTo>
                    <a:pt x="18" y="0"/>
                    <a:pt x="22" y="1"/>
                    <a:pt x="27" y="4"/>
                  </a:cubicBezTo>
                  <a:cubicBezTo>
                    <a:pt x="120" y="68"/>
                    <a:pt x="120" y="68"/>
                    <a:pt x="120" y="68"/>
                  </a:cubicBezTo>
                  <a:cubicBezTo>
                    <a:pt x="126" y="72"/>
                    <a:pt x="130" y="78"/>
                    <a:pt x="130" y="85"/>
                  </a:cubicBezTo>
                  <a:cubicBezTo>
                    <a:pt x="130" y="92"/>
                    <a:pt x="126" y="98"/>
                    <a:pt x="120" y="102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3" y="169"/>
                    <a:pt x="18" y="170"/>
                    <a:pt x="14" y="170"/>
                  </a:cubicBezTo>
                  <a:cubicBezTo>
                    <a:pt x="6" y="170"/>
                    <a:pt x="0" y="164"/>
                    <a:pt x="0" y="15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166"/>
                  </a:moveTo>
                  <a:cubicBezTo>
                    <a:pt x="17" y="166"/>
                    <a:pt x="21" y="164"/>
                    <a:pt x="25" y="162"/>
                  </a:cubicBezTo>
                  <a:cubicBezTo>
                    <a:pt x="117" y="99"/>
                    <a:pt x="117" y="99"/>
                    <a:pt x="117" y="99"/>
                  </a:cubicBezTo>
                  <a:cubicBezTo>
                    <a:pt x="122" y="95"/>
                    <a:pt x="125" y="90"/>
                    <a:pt x="125" y="85"/>
                  </a:cubicBezTo>
                  <a:cubicBezTo>
                    <a:pt x="125" y="80"/>
                    <a:pt x="122" y="75"/>
                    <a:pt x="117" y="7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1" y="5"/>
                    <a:pt x="17" y="4"/>
                    <a:pt x="14" y="4"/>
                  </a:cubicBezTo>
                  <a:cubicBezTo>
                    <a:pt x="6" y="4"/>
                    <a:pt x="5" y="13"/>
                    <a:pt x="5" y="17"/>
                  </a:cubicBezTo>
                  <a:cubicBezTo>
                    <a:pt x="5" y="153"/>
                    <a:pt x="5" y="153"/>
                    <a:pt x="5" y="153"/>
                  </a:cubicBezTo>
                  <a:cubicBezTo>
                    <a:pt x="5" y="157"/>
                    <a:pt x="6" y="166"/>
                    <a:pt x="14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3" name="Slide Number Placeholder 2">
            <a:extLst>
              <a:ext uri="{FF2B5EF4-FFF2-40B4-BE49-F238E27FC236}">
                <a16:creationId xmlns="" xmlns:a16="http://schemas.microsoft.com/office/drawing/2014/main" id="{08413F65-23EA-4B34-99F1-2AA1CECA6FD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27711" y="6383485"/>
            <a:ext cx="369706" cy="265069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DF774B5E-3D86-D744-9739-9A55B86C5C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4" name="Freeform 5">
            <a:extLst>
              <a:ext uri="{FF2B5EF4-FFF2-40B4-BE49-F238E27FC236}">
                <a16:creationId xmlns="" xmlns:a16="http://schemas.microsoft.com/office/drawing/2014/main" id="{DEC8B3BA-1530-4F0E-BC1F-11E907D806C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12113" y="6507688"/>
            <a:ext cx="105272" cy="104925"/>
          </a:xfrm>
          <a:custGeom>
            <a:avLst/>
            <a:gdLst>
              <a:gd name="T0" fmla="*/ 126 w 253"/>
              <a:gd name="T1" fmla="*/ 0 h 252"/>
              <a:gd name="T2" fmla="*/ 0 w 253"/>
              <a:gd name="T3" fmla="*/ 126 h 252"/>
              <a:gd name="T4" fmla="*/ 126 w 253"/>
              <a:gd name="T5" fmla="*/ 252 h 252"/>
              <a:gd name="T6" fmla="*/ 253 w 253"/>
              <a:gd name="T7" fmla="*/ 126 h 252"/>
              <a:gd name="T8" fmla="*/ 126 w 253"/>
              <a:gd name="T9" fmla="*/ 0 h 252"/>
              <a:gd name="T10" fmla="*/ 204 w 253"/>
              <a:gd name="T11" fmla="*/ 65 h 252"/>
              <a:gd name="T12" fmla="*/ 225 w 253"/>
              <a:gd name="T13" fmla="*/ 122 h 252"/>
              <a:gd name="T14" fmla="*/ 184 w 253"/>
              <a:gd name="T15" fmla="*/ 117 h 252"/>
              <a:gd name="T16" fmla="*/ 184 w 253"/>
              <a:gd name="T17" fmla="*/ 117 h 252"/>
              <a:gd name="T18" fmla="*/ 156 w 253"/>
              <a:gd name="T19" fmla="*/ 120 h 252"/>
              <a:gd name="T20" fmla="*/ 149 w 253"/>
              <a:gd name="T21" fmla="*/ 104 h 252"/>
              <a:gd name="T22" fmla="*/ 204 w 253"/>
              <a:gd name="T23" fmla="*/ 65 h 252"/>
              <a:gd name="T24" fmla="*/ 126 w 253"/>
              <a:gd name="T25" fmla="*/ 28 h 252"/>
              <a:gd name="T26" fmla="*/ 188 w 253"/>
              <a:gd name="T27" fmla="*/ 49 h 252"/>
              <a:gd name="T28" fmla="*/ 139 w 253"/>
              <a:gd name="T29" fmla="*/ 84 h 252"/>
              <a:gd name="T30" fmla="*/ 105 w 253"/>
              <a:gd name="T31" fmla="*/ 30 h 252"/>
              <a:gd name="T32" fmla="*/ 126 w 253"/>
              <a:gd name="T33" fmla="*/ 28 h 252"/>
              <a:gd name="T34" fmla="*/ 83 w 253"/>
              <a:gd name="T35" fmla="*/ 38 h 252"/>
              <a:gd name="T36" fmla="*/ 118 w 253"/>
              <a:gd name="T37" fmla="*/ 92 h 252"/>
              <a:gd name="T38" fmla="*/ 40 w 253"/>
              <a:gd name="T39" fmla="*/ 103 h 252"/>
              <a:gd name="T40" fmla="*/ 39 w 253"/>
              <a:gd name="T41" fmla="*/ 103 h 252"/>
              <a:gd name="T42" fmla="*/ 39 w 253"/>
              <a:gd name="T43" fmla="*/ 103 h 252"/>
              <a:gd name="T44" fmla="*/ 31 w 253"/>
              <a:gd name="T45" fmla="*/ 102 h 252"/>
              <a:gd name="T46" fmla="*/ 83 w 253"/>
              <a:gd name="T47" fmla="*/ 38 h 252"/>
              <a:gd name="T48" fmla="*/ 28 w 253"/>
              <a:gd name="T49" fmla="*/ 126 h 252"/>
              <a:gd name="T50" fmla="*/ 28 w 253"/>
              <a:gd name="T51" fmla="*/ 125 h 252"/>
              <a:gd name="T52" fmla="*/ 39 w 253"/>
              <a:gd name="T53" fmla="*/ 125 h 252"/>
              <a:gd name="T54" fmla="*/ 39 w 253"/>
              <a:gd name="T55" fmla="*/ 125 h 252"/>
              <a:gd name="T56" fmla="*/ 128 w 253"/>
              <a:gd name="T57" fmla="*/ 112 h 252"/>
              <a:gd name="T58" fmla="*/ 134 w 253"/>
              <a:gd name="T59" fmla="*/ 125 h 252"/>
              <a:gd name="T60" fmla="*/ 78 w 253"/>
              <a:gd name="T61" fmla="*/ 158 h 252"/>
              <a:gd name="T62" fmla="*/ 51 w 253"/>
              <a:gd name="T63" fmla="*/ 190 h 252"/>
              <a:gd name="T64" fmla="*/ 28 w 253"/>
              <a:gd name="T65" fmla="*/ 126 h 252"/>
              <a:gd name="T66" fmla="*/ 126 w 253"/>
              <a:gd name="T67" fmla="*/ 225 h 252"/>
              <a:gd name="T68" fmla="*/ 68 w 253"/>
              <a:gd name="T69" fmla="*/ 205 h 252"/>
              <a:gd name="T70" fmla="*/ 91 w 253"/>
              <a:gd name="T71" fmla="*/ 177 h 252"/>
              <a:gd name="T72" fmla="*/ 142 w 253"/>
              <a:gd name="T73" fmla="*/ 146 h 252"/>
              <a:gd name="T74" fmla="*/ 161 w 253"/>
              <a:gd name="T75" fmla="*/ 218 h 252"/>
              <a:gd name="T76" fmla="*/ 126 w 253"/>
              <a:gd name="T77" fmla="*/ 225 h 252"/>
              <a:gd name="T78" fmla="*/ 182 w 253"/>
              <a:gd name="T79" fmla="*/ 207 h 252"/>
              <a:gd name="T80" fmla="*/ 164 w 253"/>
              <a:gd name="T81" fmla="*/ 141 h 252"/>
              <a:gd name="T82" fmla="*/ 184 w 253"/>
              <a:gd name="T83" fmla="*/ 140 h 252"/>
              <a:gd name="T84" fmla="*/ 184 w 253"/>
              <a:gd name="T85" fmla="*/ 140 h 252"/>
              <a:gd name="T86" fmla="*/ 223 w 253"/>
              <a:gd name="T87" fmla="*/ 144 h 252"/>
              <a:gd name="T88" fmla="*/ 182 w 253"/>
              <a:gd name="T89" fmla="*/ 207 h 252"/>
              <a:gd name="T90" fmla="*/ 182 w 253"/>
              <a:gd name="T91" fmla="*/ 207 h 252"/>
              <a:gd name="T92" fmla="*/ 182 w 253"/>
              <a:gd name="T93" fmla="*/ 207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53" h="252">
                <a:moveTo>
                  <a:pt x="126" y="0"/>
                </a:moveTo>
                <a:cubicBezTo>
                  <a:pt x="57" y="0"/>
                  <a:pt x="0" y="57"/>
                  <a:pt x="0" y="126"/>
                </a:cubicBezTo>
                <a:cubicBezTo>
                  <a:pt x="0" y="196"/>
                  <a:pt x="57" y="252"/>
                  <a:pt x="126" y="252"/>
                </a:cubicBezTo>
                <a:cubicBezTo>
                  <a:pt x="196" y="252"/>
                  <a:pt x="253" y="196"/>
                  <a:pt x="253" y="126"/>
                </a:cubicBezTo>
                <a:cubicBezTo>
                  <a:pt x="253" y="57"/>
                  <a:pt x="196" y="0"/>
                  <a:pt x="126" y="0"/>
                </a:cubicBezTo>
                <a:close/>
                <a:moveTo>
                  <a:pt x="204" y="65"/>
                </a:moveTo>
                <a:cubicBezTo>
                  <a:pt x="216" y="81"/>
                  <a:pt x="224" y="100"/>
                  <a:pt x="225" y="122"/>
                </a:cubicBezTo>
                <a:cubicBezTo>
                  <a:pt x="210" y="119"/>
                  <a:pt x="197" y="117"/>
                  <a:pt x="184" y="117"/>
                </a:cubicBezTo>
                <a:cubicBezTo>
                  <a:pt x="184" y="117"/>
                  <a:pt x="184" y="117"/>
                  <a:pt x="184" y="117"/>
                </a:cubicBezTo>
                <a:cubicBezTo>
                  <a:pt x="174" y="117"/>
                  <a:pt x="165" y="118"/>
                  <a:pt x="156" y="120"/>
                </a:cubicBezTo>
                <a:cubicBezTo>
                  <a:pt x="154" y="114"/>
                  <a:pt x="152" y="109"/>
                  <a:pt x="149" y="104"/>
                </a:cubicBezTo>
                <a:cubicBezTo>
                  <a:pt x="169" y="96"/>
                  <a:pt x="188" y="83"/>
                  <a:pt x="204" y="65"/>
                </a:cubicBezTo>
                <a:close/>
                <a:moveTo>
                  <a:pt x="126" y="28"/>
                </a:moveTo>
                <a:cubicBezTo>
                  <a:pt x="150" y="28"/>
                  <a:pt x="171" y="36"/>
                  <a:pt x="188" y="49"/>
                </a:cubicBezTo>
                <a:cubicBezTo>
                  <a:pt x="175" y="65"/>
                  <a:pt x="158" y="76"/>
                  <a:pt x="139" y="84"/>
                </a:cubicBezTo>
                <a:cubicBezTo>
                  <a:pt x="127" y="59"/>
                  <a:pt x="114" y="41"/>
                  <a:pt x="105" y="30"/>
                </a:cubicBezTo>
                <a:cubicBezTo>
                  <a:pt x="112" y="29"/>
                  <a:pt x="119" y="28"/>
                  <a:pt x="126" y="28"/>
                </a:cubicBezTo>
                <a:close/>
                <a:moveTo>
                  <a:pt x="83" y="38"/>
                </a:moveTo>
                <a:cubicBezTo>
                  <a:pt x="90" y="46"/>
                  <a:pt x="103" y="64"/>
                  <a:pt x="118" y="92"/>
                </a:cubicBezTo>
                <a:cubicBezTo>
                  <a:pt x="88" y="100"/>
                  <a:pt x="58" y="103"/>
                  <a:pt x="40" y="103"/>
                </a:cubicBezTo>
                <a:cubicBezTo>
                  <a:pt x="40" y="103"/>
                  <a:pt x="39" y="103"/>
                  <a:pt x="39" y="103"/>
                </a:cubicBezTo>
                <a:cubicBezTo>
                  <a:pt x="39" y="103"/>
                  <a:pt x="39" y="103"/>
                  <a:pt x="39" y="103"/>
                </a:cubicBezTo>
                <a:cubicBezTo>
                  <a:pt x="36" y="103"/>
                  <a:pt x="33" y="102"/>
                  <a:pt x="31" y="102"/>
                </a:cubicBezTo>
                <a:cubicBezTo>
                  <a:pt x="38" y="74"/>
                  <a:pt x="57" y="51"/>
                  <a:pt x="83" y="38"/>
                </a:cubicBezTo>
                <a:close/>
                <a:moveTo>
                  <a:pt x="28" y="126"/>
                </a:moveTo>
                <a:cubicBezTo>
                  <a:pt x="28" y="126"/>
                  <a:pt x="28" y="125"/>
                  <a:pt x="28" y="125"/>
                </a:cubicBezTo>
                <a:cubicBezTo>
                  <a:pt x="31" y="125"/>
                  <a:pt x="34" y="125"/>
                  <a:pt x="39" y="125"/>
                </a:cubicBezTo>
                <a:cubicBezTo>
                  <a:pt x="39" y="125"/>
                  <a:pt x="39" y="125"/>
                  <a:pt x="39" y="125"/>
                </a:cubicBezTo>
                <a:cubicBezTo>
                  <a:pt x="59" y="125"/>
                  <a:pt x="93" y="123"/>
                  <a:pt x="128" y="112"/>
                </a:cubicBezTo>
                <a:cubicBezTo>
                  <a:pt x="130" y="116"/>
                  <a:pt x="132" y="121"/>
                  <a:pt x="134" y="125"/>
                </a:cubicBezTo>
                <a:cubicBezTo>
                  <a:pt x="110" y="133"/>
                  <a:pt x="92" y="145"/>
                  <a:pt x="78" y="158"/>
                </a:cubicBezTo>
                <a:cubicBezTo>
                  <a:pt x="65" y="170"/>
                  <a:pt x="56" y="182"/>
                  <a:pt x="51" y="190"/>
                </a:cubicBezTo>
                <a:cubicBezTo>
                  <a:pt x="37" y="172"/>
                  <a:pt x="28" y="150"/>
                  <a:pt x="28" y="126"/>
                </a:cubicBezTo>
                <a:close/>
                <a:moveTo>
                  <a:pt x="126" y="225"/>
                </a:moveTo>
                <a:cubicBezTo>
                  <a:pt x="104" y="225"/>
                  <a:pt x="84" y="217"/>
                  <a:pt x="68" y="205"/>
                </a:cubicBezTo>
                <a:cubicBezTo>
                  <a:pt x="71" y="200"/>
                  <a:pt x="79" y="189"/>
                  <a:pt x="91" y="177"/>
                </a:cubicBezTo>
                <a:cubicBezTo>
                  <a:pt x="103" y="165"/>
                  <a:pt x="120" y="153"/>
                  <a:pt x="142" y="146"/>
                </a:cubicBezTo>
                <a:cubicBezTo>
                  <a:pt x="149" y="167"/>
                  <a:pt x="156" y="191"/>
                  <a:pt x="161" y="218"/>
                </a:cubicBezTo>
                <a:cubicBezTo>
                  <a:pt x="150" y="222"/>
                  <a:pt x="139" y="225"/>
                  <a:pt x="126" y="225"/>
                </a:cubicBezTo>
                <a:close/>
                <a:moveTo>
                  <a:pt x="182" y="207"/>
                </a:moveTo>
                <a:cubicBezTo>
                  <a:pt x="177" y="183"/>
                  <a:pt x="171" y="161"/>
                  <a:pt x="164" y="141"/>
                </a:cubicBezTo>
                <a:cubicBezTo>
                  <a:pt x="170" y="140"/>
                  <a:pt x="177" y="140"/>
                  <a:pt x="184" y="140"/>
                </a:cubicBezTo>
                <a:cubicBezTo>
                  <a:pt x="184" y="140"/>
                  <a:pt x="184" y="140"/>
                  <a:pt x="184" y="140"/>
                </a:cubicBezTo>
                <a:cubicBezTo>
                  <a:pt x="196" y="140"/>
                  <a:pt x="209" y="141"/>
                  <a:pt x="223" y="144"/>
                </a:cubicBezTo>
                <a:cubicBezTo>
                  <a:pt x="218" y="170"/>
                  <a:pt x="203" y="193"/>
                  <a:pt x="182" y="207"/>
                </a:cubicBezTo>
                <a:close/>
                <a:moveTo>
                  <a:pt x="182" y="207"/>
                </a:moveTo>
                <a:cubicBezTo>
                  <a:pt x="182" y="207"/>
                  <a:pt x="182" y="207"/>
                  <a:pt x="182" y="207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C63FF7FA-23DD-4E22-B284-7A28F6AF206B}"/>
              </a:ext>
            </a:extLst>
          </p:cNvPr>
          <p:cNvCxnSpPr/>
          <p:nvPr userDrawn="1"/>
        </p:nvCxnSpPr>
        <p:spPr>
          <a:xfrm>
            <a:off x="2593966" y="6457656"/>
            <a:ext cx="0" cy="16037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221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0001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12432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056369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20845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418761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94330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15922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6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01" r:id="rId18"/>
    <p:sldLayoutId id="2147483715" r:id="rId19"/>
    <p:sldLayoutId id="2147483711" r:id="rId20"/>
    <p:sldLayoutId id="2147483714" r:id="rId21"/>
    <p:sldLayoutId id="2147483716" r:id="rId22"/>
    <p:sldLayoutId id="2147483717" r:id="rId23"/>
    <p:sldLayoutId id="2147483719" r:id="rId24"/>
    <p:sldLayoutId id="2147483718" r:id="rId25"/>
    <p:sldLayoutId id="2147483713" r:id="rId2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609316A9-990D-4EC3-A671-70EE5C1493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="" xmlns:a16="http://schemas.microsoft.com/office/drawing/2014/main" id="{9B0C6109-9159-49CA-AD7A-F9035539DB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686F14F5-308C-4EB6-87AB-05DE9501B1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23">
              <a:extLst>
                <a:ext uri="{FF2B5EF4-FFF2-40B4-BE49-F238E27FC236}">
                  <a16:creationId xmlns="" xmlns:a16="http://schemas.microsoft.com/office/drawing/2014/main" id="{BA032363-A188-47C5-9D59-9B788809DC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5">
              <a:extLst>
                <a:ext uri="{FF2B5EF4-FFF2-40B4-BE49-F238E27FC236}">
                  <a16:creationId xmlns="" xmlns:a16="http://schemas.microsoft.com/office/drawing/2014/main" id="{2C4077DF-6BB9-4069-AD28-6B1664EBB0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="" xmlns:a16="http://schemas.microsoft.com/office/drawing/2014/main" id="{1D2B8B50-3419-41ED-9A9F-3CF9EEBBD3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Rectangle 27">
              <a:extLst>
                <a:ext uri="{FF2B5EF4-FFF2-40B4-BE49-F238E27FC236}">
                  <a16:creationId xmlns="" xmlns:a16="http://schemas.microsoft.com/office/drawing/2014/main" id="{5C640498-2E73-4FA2-BEB6-C3596A458C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8">
              <a:extLst>
                <a:ext uri="{FF2B5EF4-FFF2-40B4-BE49-F238E27FC236}">
                  <a16:creationId xmlns="" xmlns:a16="http://schemas.microsoft.com/office/drawing/2014/main" id="{3240EEFC-4112-4C39-A816-C815774F6D6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Rectangle 29">
              <a:extLst>
                <a:ext uri="{FF2B5EF4-FFF2-40B4-BE49-F238E27FC236}">
                  <a16:creationId xmlns="" xmlns:a16="http://schemas.microsoft.com/office/drawing/2014/main" id="{ADF362B0-03EA-4800-9FAA-9F128587E4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Isosceles Triangle 84">
              <a:extLst>
                <a:ext uri="{FF2B5EF4-FFF2-40B4-BE49-F238E27FC236}">
                  <a16:creationId xmlns="" xmlns:a16="http://schemas.microsoft.com/office/drawing/2014/main" id="{0BA84559-2F4C-4795-9246-4C563F942D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Isosceles Triangle 85">
              <a:extLst>
                <a:ext uri="{FF2B5EF4-FFF2-40B4-BE49-F238E27FC236}">
                  <a16:creationId xmlns="" xmlns:a16="http://schemas.microsoft.com/office/drawing/2014/main" id="{FA77A1AA-CA47-4A91-A0A1-0A8CE31A98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03E8462A-FEBA-4848-81CC-3F8DA3E47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2109F83F-40FE-4DB3-84CC-09FB3340D0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1" name="Straight Connector 90">
              <a:extLst>
                <a:ext uri="{FF2B5EF4-FFF2-40B4-BE49-F238E27FC236}">
                  <a16:creationId xmlns="" xmlns:a16="http://schemas.microsoft.com/office/drawing/2014/main" id="{1DE492D7-C3C3-48FF-80C8-37021EA026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23">
              <a:extLst>
                <a:ext uri="{FF2B5EF4-FFF2-40B4-BE49-F238E27FC236}">
                  <a16:creationId xmlns="" xmlns:a16="http://schemas.microsoft.com/office/drawing/2014/main" id="{0B30FF97-2E9A-490A-AED2-90BA2E0EC1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3" name="Rectangle 25">
              <a:extLst>
                <a:ext uri="{FF2B5EF4-FFF2-40B4-BE49-F238E27FC236}">
                  <a16:creationId xmlns="" xmlns:a16="http://schemas.microsoft.com/office/drawing/2014/main" id="{B6D53C7D-A312-47B6-A66A-230A19CFAC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Isosceles Triangle 93">
              <a:extLst>
                <a:ext uri="{FF2B5EF4-FFF2-40B4-BE49-F238E27FC236}">
                  <a16:creationId xmlns="" xmlns:a16="http://schemas.microsoft.com/office/drawing/2014/main" id="{9329D58C-0D2E-4A2B-AD6A-9CEE506784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5" name="Rectangle 27">
              <a:extLst>
                <a:ext uri="{FF2B5EF4-FFF2-40B4-BE49-F238E27FC236}">
                  <a16:creationId xmlns="" xmlns:a16="http://schemas.microsoft.com/office/drawing/2014/main" id="{9D446EDE-C690-4461-8BF2-7634808FC8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6" name="Rectangle 28">
              <a:extLst>
                <a:ext uri="{FF2B5EF4-FFF2-40B4-BE49-F238E27FC236}">
                  <a16:creationId xmlns="" xmlns:a16="http://schemas.microsoft.com/office/drawing/2014/main" id="{323F3D34-6531-4AD7-A8C6-195A090281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Rectangle 29">
              <a:extLst>
                <a:ext uri="{FF2B5EF4-FFF2-40B4-BE49-F238E27FC236}">
                  <a16:creationId xmlns="" xmlns:a16="http://schemas.microsoft.com/office/drawing/2014/main" id="{B9B0AE3F-2350-435F-A9B0-C310BF8763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Isosceles Triangle 97">
              <a:extLst>
                <a:ext uri="{FF2B5EF4-FFF2-40B4-BE49-F238E27FC236}">
                  <a16:creationId xmlns="" xmlns:a16="http://schemas.microsoft.com/office/drawing/2014/main" id="{4EFA655C-9E50-4C14-A89E-AD7B648E4E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Isosceles Triangle 98">
              <a:extLst>
                <a:ext uri="{FF2B5EF4-FFF2-40B4-BE49-F238E27FC236}">
                  <a16:creationId xmlns="" xmlns:a16="http://schemas.microsoft.com/office/drawing/2014/main" id="{3E843863-7D25-4C01-9A17-E817CB6D99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1" name="Rectangle 100">
            <a:extLst>
              <a:ext uri="{FF2B5EF4-FFF2-40B4-BE49-F238E27FC236}">
                <a16:creationId xmlns="" xmlns:a16="http://schemas.microsoft.com/office/drawing/2014/main" id="{7941F9B1-B01B-4A84-89D9-B169AEB4E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="" xmlns:a16="http://schemas.microsoft.com/office/drawing/2014/main" id="{3C180975-F529-2F83-9764-4A4B935A5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84" y="589926"/>
            <a:ext cx="1644477" cy="1620254"/>
          </a:xfrm>
          <a:prstGeom prst="rect">
            <a:avLst/>
          </a:prstGeom>
        </p:spPr>
      </p:pic>
      <p:pic>
        <p:nvPicPr>
          <p:cNvPr id="29" name="Picture 28" descr="Text&#10;&#10;Description automatically generated with low confidence">
            <a:extLst>
              <a:ext uri="{FF2B5EF4-FFF2-40B4-BE49-F238E27FC236}">
                <a16:creationId xmlns="" xmlns:a16="http://schemas.microsoft.com/office/drawing/2014/main" id="{5F625A5D-92D2-8D58-2C3D-F700A5F0B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51790">
            <a:off x="1357891" y="2274117"/>
            <a:ext cx="9941259" cy="34297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87F3746-4F7E-264E-60D6-D590866ACB4A}"/>
              </a:ext>
            </a:extLst>
          </p:cNvPr>
          <p:cNvSpPr txBox="1"/>
          <p:nvPr/>
        </p:nvSpPr>
        <p:spPr>
          <a:xfrm>
            <a:off x="8517212" y="5230318"/>
            <a:ext cx="31157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Episode 18</a:t>
            </a:r>
          </a:p>
          <a:p>
            <a:pPr algn="r"/>
            <a:r>
              <a:rPr lang="en-US" sz="2000" dirty="0"/>
              <a:t>Presenter: Johnny Nutson</a:t>
            </a:r>
          </a:p>
          <a:p>
            <a:pPr algn="r"/>
            <a:r>
              <a:rPr lang="en-US" sz="2000" dirty="0"/>
              <a:t>Saturday, June 11,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58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3AB657E-2B0C-4398-920C-2569B29386AE}"/>
              </a:ext>
            </a:extLst>
          </p:cNvPr>
          <p:cNvGrpSpPr/>
          <p:nvPr/>
        </p:nvGrpSpPr>
        <p:grpSpPr>
          <a:xfrm>
            <a:off x="3486437" y="909511"/>
            <a:ext cx="5122303" cy="6188599"/>
            <a:chOff x="3668251" y="1710734"/>
            <a:chExt cx="4381078" cy="5293075"/>
          </a:xfrm>
        </p:grpSpPr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63E8A96A-7176-4F76-B445-7C3F5AA1E1DB}"/>
                </a:ext>
              </a:extLst>
            </p:cNvPr>
            <p:cNvSpPr/>
            <p:nvPr/>
          </p:nvSpPr>
          <p:spPr>
            <a:xfrm>
              <a:off x="6819309" y="3399995"/>
              <a:ext cx="1230020" cy="1230019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hape 11">
              <a:extLst>
                <a:ext uri="{FF2B5EF4-FFF2-40B4-BE49-F238E27FC236}">
                  <a16:creationId xmlns="" xmlns:a16="http://schemas.microsoft.com/office/drawing/2014/main" id="{556196E4-92D1-4C24-BE32-B98ADB80BC49}"/>
                </a:ext>
              </a:extLst>
            </p:cNvPr>
            <p:cNvSpPr/>
            <p:nvPr/>
          </p:nvSpPr>
          <p:spPr>
            <a:xfrm>
              <a:off x="3668251" y="3243074"/>
              <a:ext cx="1726072" cy="1726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2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8E33DD5F-DF11-4D05-97D2-7F0A784C6CB3}"/>
                </a:ext>
              </a:extLst>
            </p:cNvPr>
            <p:cNvSpPr/>
            <p:nvPr/>
          </p:nvSpPr>
          <p:spPr>
            <a:xfrm>
              <a:off x="4540745" y="3696219"/>
              <a:ext cx="1288428" cy="1288428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B09898C9-D3DA-41B9-9ECD-F81F9A1C336A}"/>
                </a:ext>
              </a:extLst>
            </p:cNvPr>
            <p:cNvSpPr/>
            <p:nvPr/>
          </p:nvSpPr>
          <p:spPr>
            <a:xfrm>
              <a:off x="5985968" y="2273941"/>
              <a:ext cx="1666683" cy="1666682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="" xmlns:a16="http://schemas.microsoft.com/office/drawing/2014/main" id="{89680A57-4C6F-4257-A84D-F86129DE258B}"/>
                </a:ext>
              </a:extLst>
            </p:cNvPr>
            <p:cNvSpPr/>
            <p:nvPr/>
          </p:nvSpPr>
          <p:spPr>
            <a:xfrm>
              <a:off x="3988313" y="2108455"/>
              <a:ext cx="1997655" cy="1997655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="" xmlns:a16="http://schemas.microsoft.com/office/drawing/2014/main" id="{E62C51B6-7E31-4549-85E7-6928DBFD4898}"/>
                </a:ext>
              </a:extLst>
            </p:cNvPr>
            <p:cNvSpPr/>
            <p:nvPr/>
          </p:nvSpPr>
          <p:spPr>
            <a:xfrm>
              <a:off x="5581118" y="3607565"/>
              <a:ext cx="1560299" cy="1560298"/>
            </a:xfrm>
            <a:prstGeom prst="ellipse">
              <a:avLst/>
            </a:prstGeom>
            <a:solidFill>
              <a:schemeClr val="accent6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="" xmlns:a16="http://schemas.microsoft.com/office/drawing/2014/main" id="{36074953-3892-4F22-8138-A5A05ACF4BA1}"/>
                </a:ext>
              </a:extLst>
            </p:cNvPr>
            <p:cNvSpPr/>
            <p:nvPr/>
          </p:nvSpPr>
          <p:spPr>
            <a:xfrm>
              <a:off x="4962460" y="1710734"/>
              <a:ext cx="1230020" cy="1230019"/>
            </a:xfrm>
            <a:prstGeom prst="ellipse">
              <a:avLst/>
            </a:prstGeom>
            <a:solidFill>
              <a:schemeClr val="accent3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hape 47">
              <a:extLst>
                <a:ext uri="{FF2B5EF4-FFF2-40B4-BE49-F238E27FC236}">
                  <a16:creationId xmlns="" xmlns:a16="http://schemas.microsoft.com/office/drawing/2014/main" id="{4D31F5E6-0E4B-4931-9C90-E5D2095A7D32}"/>
                </a:ext>
              </a:extLst>
            </p:cNvPr>
            <p:cNvSpPr/>
            <p:nvPr/>
          </p:nvSpPr>
          <p:spPr>
            <a:xfrm>
              <a:off x="5145326" y="2867745"/>
              <a:ext cx="2408241" cy="4136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409" extrusionOk="0">
                  <a:moveTo>
                    <a:pt x="0" y="7374"/>
                  </a:moveTo>
                  <a:lnTo>
                    <a:pt x="504" y="7155"/>
                  </a:lnTo>
                  <a:cubicBezTo>
                    <a:pt x="504" y="7155"/>
                    <a:pt x="7494" y="10518"/>
                    <a:pt x="9383" y="11578"/>
                  </a:cubicBezTo>
                  <a:cubicBezTo>
                    <a:pt x="9005" y="9238"/>
                    <a:pt x="8124" y="8434"/>
                    <a:pt x="8124" y="8434"/>
                  </a:cubicBezTo>
                  <a:cubicBezTo>
                    <a:pt x="4282" y="5511"/>
                    <a:pt x="2771" y="4195"/>
                    <a:pt x="2015" y="2258"/>
                  </a:cubicBezTo>
                  <a:cubicBezTo>
                    <a:pt x="1763" y="1819"/>
                    <a:pt x="2204" y="1746"/>
                    <a:pt x="2771" y="2550"/>
                  </a:cubicBezTo>
                  <a:cubicBezTo>
                    <a:pt x="3338" y="3354"/>
                    <a:pt x="6171" y="5401"/>
                    <a:pt x="8061" y="6899"/>
                  </a:cubicBezTo>
                  <a:cubicBezTo>
                    <a:pt x="7998" y="2843"/>
                    <a:pt x="10139" y="1161"/>
                    <a:pt x="10769" y="138"/>
                  </a:cubicBezTo>
                  <a:cubicBezTo>
                    <a:pt x="11209" y="-191"/>
                    <a:pt x="11146" y="101"/>
                    <a:pt x="10957" y="650"/>
                  </a:cubicBezTo>
                  <a:cubicBezTo>
                    <a:pt x="10769" y="1198"/>
                    <a:pt x="9383" y="2806"/>
                    <a:pt x="10076" y="6826"/>
                  </a:cubicBezTo>
                  <a:cubicBezTo>
                    <a:pt x="12028" y="9933"/>
                    <a:pt x="12406" y="10737"/>
                    <a:pt x="12406" y="10737"/>
                  </a:cubicBezTo>
                  <a:cubicBezTo>
                    <a:pt x="14736" y="8763"/>
                    <a:pt x="18199" y="8105"/>
                    <a:pt x="18766" y="4889"/>
                  </a:cubicBezTo>
                  <a:cubicBezTo>
                    <a:pt x="18829" y="4597"/>
                    <a:pt x="19711" y="6570"/>
                    <a:pt x="17255" y="9019"/>
                  </a:cubicBezTo>
                  <a:cubicBezTo>
                    <a:pt x="19774" y="8654"/>
                    <a:pt x="21285" y="8142"/>
                    <a:pt x="21474" y="8179"/>
                  </a:cubicBezTo>
                  <a:cubicBezTo>
                    <a:pt x="21600" y="8398"/>
                    <a:pt x="19207" y="9312"/>
                    <a:pt x="16310" y="10371"/>
                  </a:cubicBezTo>
                  <a:cubicBezTo>
                    <a:pt x="13917" y="11504"/>
                    <a:pt x="13602" y="12528"/>
                    <a:pt x="13791" y="13844"/>
                  </a:cubicBezTo>
                  <a:cubicBezTo>
                    <a:pt x="14547" y="16110"/>
                    <a:pt x="15177" y="19180"/>
                    <a:pt x="13287" y="21080"/>
                  </a:cubicBezTo>
                  <a:cubicBezTo>
                    <a:pt x="13287" y="21080"/>
                    <a:pt x="12658" y="21117"/>
                    <a:pt x="12217" y="21117"/>
                  </a:cubicBezTo>
                  <a:cubicBezTo>
                    <a:pt x="12154" y="20678"/>
                    <a:pt x="12217" y="20459"/>
                    <a:pt x="12217" y="20459"/>
                  </a:cubicBezTo>
                  <a:cubicBezTo>
                    <a:pt x="11083" y="21263"/>
                    <a:pt x="9887" y="21336"/>
                    <a:pt x="9383" y="21336"/>
                  </a:cubicBezTo>
                  <a:cubicBezTo>
                    <a:pt x="7494" y="21409"/>
                    <a:pt x="5731" y="21409"/>
                    <a:pt x="5731" y="21409"/>
                  </a:cubicBezTo>
                  <a:cubicBezTo>
                    <a:pt x="7494" y="20715"/>
                    <a:pt x="9761" y="19618"/>
                    <a:pt x="9887" y="17279"/>
                  </a:cubicBezTo>
                  <a:cubicBezTo>
                    <a:pt x="10139" y="14319"/>
                    <a:pt x="8438" y="12308"/>
                    <a:pt x="5290" y="11102"/>
                  </a:cubicBezTo>
                  <a:cubicBezTo>
                    <a:pt x="3275" y="10664"/>
                    <a:pt x="1637" y="10664"/>
                    <a:pt x="1448" y="10627"/>
                  </a:cubicBezTo>
                  <a:cubicBezTo>
                    <a:pt x="1134" y="10371"/>
                    <a:pt x="4345" y="10298"/>
                    <a:pt x="4345" y="10298"/>
                  </a:cubicBezTo>
                  <a:cubicBezTo>
                    <a:pt x="1448" y="8398"/>
                    <a:pt x="1008" y="8142"/>
                    <a:pt x="0" y="7374"/>
                  </a:cubicBezTo>
                  <a:close/>
                </a:path>
              </a:pathLst>
            </a:custGeom>
            <a:solidFill>
              <a:schemeClr val="accent5"/>
            </a:solidFill>
            <a:ln w="25400">
              <a:noFill/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03D4EE2-E586-4D23-BAFC-1C592605493B}"/>
              </a:ext>
            </a:extLst>
          </p:cNvPr>
          <p:cNvGrpSpPr/>
          <p:nvPr/>
        </p:nvGrpSpPr>
        <p:grpSpPr>
          <a:xfrm>
            <a:off x="8581361" y="916945"/>
            <a:ext cx="3359182" cy="5294158"/>
            <a:chOff x="8729879" y="493199"/>
            <a:chExt cx="3359182" cy="5294158"/>
          </a:xfrm>
        </p:grpSpPr>
        <p:cxnSp>
          <p:nvCxnSpPr>
            <p:cNvPr id="93" name="Straight Connector 92">
              <a:extLst>
                <a:ext uri="{FF2B5EF4-FFF2-40B4-BE49-F238E27FC236}">
                  <a16:creationId xmlns="" xmlns:a16="http://schemas.microsoft.com/office/drawing/2014/main" id="{C46A9595-CA3D-42A7-ABE5-871C0A6A1EBE}"/>
                </a:ext>
              </a:extLst>
            </p:cNvPr>
            <p:cNvCxnSpPr>
              <a:cxnSpLocks/>
            </p:cNvCxnSpPr>
            <p:nvPr/>
          </p:nvCxnSpPr>
          <p:spPr>
            <a:xfrm>
              <a:off x="8847077" y="2118592"/>
              <a:ext cx="522644" cy="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4E9F43EC-702C-436B-9ED6-00292FFDC14A}"/>
                </a:ext>
              </a:extLst>
            </p:cNvPr>
            <p:cNvGrpSpPr/>
            <p:nvPr/>
          </p:nvGrpSpPr>
          <p:grpSpPr>
            <a:xfrm>
              <a:off x="8729879" y="493199"/>
              <a:ext cx="3359182" cy="1506325"/>
              <a:chOff x="8691770" y="312207"/>
              <a:chExt cx="3359182" cy="1506325"/>
            </a:xfrm>
          </p:grpSpPr>
          <p:sp>
            <p:nvSpPr>
              <p:cNvPr id="4" name="Oval 3">
                <a:extLst>
                  <a:ext uri="{FF2B5EF4-FFF2-40B4-BE49-F238E27FC236}">
                    <a16:creationId xmlns="" xmlns:a16="http://schemas.microsoft.com/office/drawing/2014/main" id="{6F192729-321F-459D-A5BD-838BB7D0FF75}"/>
                  </a:ext>
                </a:extLst>
              </p:cNvPr>
              <p:cNvSpPr/>
              <p:nvPr/>
            </p:nvSpPr>
            <p:spPr>
              <a:xfrm>
                <a:off x="8761495" y="312207"/>
                <a:ext cx="476250" cy="47625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="" xmlns:a16="http://schemas.microsoft.com/office/drawing/2014/main" id="{0EF119D4-7BDA-4191-8AB7-D2C61CC32026}"/>
                  </a:ext>
                </a:extLst>
              </p:cNvPr>
              <p:cNvSpPr txBox="1"/>
              <p:nvPr/>
            </p:nvSpPr>
            <p:spPr>
              <a:xfrm>
                <a:off x="8691770" y="864425"/>
                <a:ext cx="3359182" cy="9541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Montserrat" charset="0"/>
                    <a:cs typeface="Arial" panose="020B0604020202020204" pitchFamily="34" charset="0"/>
                  </a:rPr>
                  <a:t>Disciples Execute the Plan/The Jews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="" xmlns:a16="http://schemas.microsoft.com/office/drawing/2014/main" id="{C79CC3E4-BAEC-4229-B226-02B353A702B2}"/>
                  </a:ext>
                </a:extLst>
              </p:cNvPr>
              <p:cNvSpPr txBox="1"/>
              <p:nvPr/>
            </p:nvSpPr>
            <p:spPr>
              <a:xfrm>
                <a:off x="8781782" y="368023"/>
                <a:ext cx="4406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ea typeface="Montserrat" charset="0"/>
                    <a:cs typeface="Arial" panose="020B0604020202020204" pitchFamily="34" charset="0"/>
                  </a:rPr>
                  <a:t>04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="" xmlns:a16="http://schemas.microsoft.com/office/drawing/2014/main" id="{1CC859A3-DCAC-4F9B-B66A-0ED522D02945}"/>
                </a:ext>
              </a:extLst>
            </p:cNvPr>
            <p:cNvGrpSpPr/>
            <p:nvPr/>
          </p:nvGrpSpPr>
          <p:grpSpPr>
            <a:xfrm>
              <a:off x="8729879" y="2543573"/>
              <a:ext cx="3343162" cy="1937213"/>
              <a:chOff x="8691770" y="312207"/>
              <a:chExt cx="3343162" cy="1937213"/>
            </a:xfrm>
          </p:grpSpPr>
          <p:sp>
            <p:nvSpPr>
              <p:cNvPr id="108" name="Oval 107">
                <a:extLst>
                  <a:ext uri="{FF2B5EF4-FFF2-40B4-BE49-F238E27FC236}">
                    <a16:creationId xmlns="" xmlns:a16="http://schemas.microsoft.com/office/drawing/2014/main" id="{0C9CEE04-9C39-416E-BAA1-9C5A0B70DCB5}"/>
                  </a:ext>
                </a:extLst>
              </p:cNvPr>
              <p:cNvSpPr/>
              <p:nvPr/>
            </p:nvSpPr>
            <p:spPr>
              <a:xfrm>
                <a:off x="8761495" y="312207"/>
                <a:ext cx="476250" cy="47625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="" xmlns:a16="http://schemas.microsoft.com/office/drawing/2014/main" id="{8A42EC23-0248-43EF-8278-C883BE59496E}"/>
                  </a:ext>
                </a:extLst>
              </p:cNvPr>
              <p:cNvSpPr txBox="1"/>
              <p:nvPr/>
            </p:nvSpPr>
            <p:spPr>
              <a:xfrm>
                <a:off x="8691770" y="864425"/>
                <a:ext cx="3343162" cy="13849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Montserrat" charset="0"/>
                    <a:cs typeface="Arial" panose="020B0604020202020204" pitchFamily="34" charset="0"/>
                  </a:rPr>
                  <a:t>Disciples Execute</a:t>
                </a:r>
                <a:br>
                  <a:rPr lang="en-US" sz="2800" b="1" dirty="0">
                    <a:solidFill>
                      <a:schemeClr val="accent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Montserrat" charset="0"/>
                    <a:cs typeface="Arial" panose="020B0604020202020204" pitchFamily="34" charset="0"/>
                  </a:rPr>
                </a:br>
                <a:r>
                  <a:rPr lang="en-US" sz="2800" b="1" dirty="0">
                    <a:solidFill>
                      <a:schemeClr val="accent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Montserrat" charset="0"/>
                    <a:cs typeface="Arial" panose="020B0604020202020204" pitchFamily="34" charset="0"/>
                  </a:rPr>
                  <a:t>the Plan Again!</a:t>
                </a:r>
                <a:br>
                  <a:rPr lang="en-US" sz="2800" b="1" dirty="0">
                    <a:solidFill>
                      <a:schemeClr val="accent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Montserrat" charset="0"/>
                    <a:cs typeface="Arial" panose="020B0604020202020204" pitchFamily="34" charset="0"/>
                  </a:rPr>
                </a:br>
                <a:r>
                  <a:rPr lang="en-US" sz="2800" b="1" dirty="0">
                    <a:solidFill>
                      <a:schemeClr val="accent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Montserrat" charset="0"/>
                    <a:cs typeface="Arial" panose="020B0604020202020204" pitchFamily="34" charset="0"/>
                  </a:rPr>
                  <a:t>The Gentiles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="" xmlns:a16="http://schemas.microsoft.com/office/drawing/2014/main" id="{04F08914-8A53-4522-8A58-644C0B239ED1}"/>
                  </a:ext>
                </a:extLst>
              </p:cNvPr>
              <p:cNvSpPr txBox="1"/>
              <p:nvPr/>
            </p:nvSpPr>
            <p:spPr>
              <a:xfrm>
                <a:off x="8781782" y="368023"/>
                <a:ext cx="4406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ea typeface="Montserrat" charset="0"/>
                    <a:cs typeface="Arial" panose="020B0604020202020204" pitchFamily="34" charset="0"/>
                  </a:rPr>
                  <a:t>05</a:t>
                </a:r>
              </a:p>
            </p:txBody>
          </p:sp>
        </p:grpSp>
        <p:cxnSp>
          <p:nvCxnSpPr>
            <p:cNvPr id="113" name="Straight Connector 112">
              <a:extLst>
                <a:ext uri="{FF2B5EF4-FFF2-40B4-BE49-F238E27FC236}">
                  <a16:creationId xmlns="" xmlns:a16="http://schemas.microsoft.com/office/drawing/2014/main" id="{3FA68D11-D594-4331-B8B6-F24DB0C629D6}"/>
                </a:ext>
              </a:extLst>
            </p:cNvPr>
            <p:cNvCxnSpPr>
              <a:cxnSpLocks/>
            </p:cNvCxnSpPr>
            <p:nvPr/>
          </p:nvCxnSpPr>
          <p:spPr>
            <a:xfrm>
              <a:off x="8847077" y="4509064"/>
              <a:ext cx="522644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5C250997-06D2-4F2E-BC35-D2A5A1B6A066}"/>
                </a:ext>
              </a:extLst>
            </p:cNvPr>
            <p:cNvGrpSpPr/>
            <p:nvPr/>
          </p:nvGrpSpPr>
          <p:grpSpPr>
            <a:xfrm>
              <a:off x="8729879" y="4610498"/>
              <a:ext cx="3359182" cy="1075438"/>
              <a:chOff x="8691770" y="312207"/>
              <a:chExt cx="3359182" cy="1075438"/>
            </a:xfrm>
          </p:grpSpPr>
          <p:sp>
            <p:nvSpPr>
              <p:cNvPr id="123" name="Oval 122">
                <a:extLst>
                  <a:ext uri="{FF2B5EF4-FFF2-40B4-BE49-F238E27FC236}">
                    <a16:creationId xmlns="" xmlns:a16="http://schemas.microsoft.com/office/drawing/2014/main" id="{762D387B-8A15-4B69-890B-9211E6EFDD42}"/>
                  </a:ext>
                </a:extLst>
              </p:cNvPr>
              <p:cNvSpPr/>
              <p:nvPr/>
            </p:nvSpPr>
            <p:spPr>
              <a:xfrm>
                <a:off x="8761495" y="312207"/>
                <a:ext cx="476250" cy="4762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="" xmlns:a16="http://schemas.microsoft.com/office/drawing/2014/main" id="{2B1B7FF2-27AC-4906-A049-55A53035562C}"/>
                  </a:ext>
                </a:extLst>
              </p:cNvPr>
              <p:cNvSpPr txBox="1"/>
              <p:nvPr/>
            </p:nvSpPr>
            <p:spPr>
              <a:xfrm>
                <a:off x="8691770" y="864425"/>
                <a:ext cx="335918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Montserrat" charset="0"/>
                    <a:cs typeface="Arial" panose="020B0604020202020204" pitchFamily="34" charset="0"/>
                  </a:rPr>
                  <a:t>The Call to Action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="" xmlns:a16="http://schemas.microsoft.com/office/drawing/2014/main" id="{446280C4-0C11-4A45-A160-854813754923}"/>
                  </a:ext>
                </a:extLst>
              </p:cNvPr>
              <p:cNvSpPr txBox="1"/>
              <p:nvPr/>
            </p:nvSpPr>
            <p:spPr>
              <a:xfrm>
                <a:off x="8781782" y="368023"/>
                <a:ext cx="4406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ea typeface="Montserrat" charset="0"/>
                    <a:cs typeface="Arial" panose="020B0604020202020204" pitchFamily="34" charset="0"/>
                  </a:rPr>
                  <a:t>06</a:t>
                </a:r>
              </a:p>
            </p:txBody>
          </p:sp>
        </p:grp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2A264D68-F3B9-D5A2-A93B-479AFE9D4563}"/>
                </a:ext>
              </a:extLst>
            </p:cNvPr>
            <p:cNvCxnSpPr>
              <a:cxnSpLocks/>
            </p:cNvCxnSpPr>
            <p:nvPr/>
          </p:nvCxnSpPr>
          <p:spPr>
            <a:xfrm>
              <a:off x="8847077" y="5787357"/>
              <a:ext cx="522644" cy="0"/>
            </a:xfrm>
            <a:prstGeom prst="line">
              <a:avLst/>
            </a:prstGeom>
            <a:ln w="762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28" name="Group 127">
            <a:extLst>
              <a:ext uri="{FF2B5EF4-FFF2-40B4-BE49-F238E27FC236}">
                <a16:creationId xmlns="" xmlns:a16="http://schemas.microsoft.com/office/drawing/2014/main" id="{AA81E85B-E9E4-40AA-A32C-7448571EDD88}"/>
              </a:ext>
            </a:extLst>
          </p:cNvPr>
          <p:cNvGrpSpPr/>
          <p:nvPr/>
        </p:nvGrpSpPr>
        <p:grpSpPr>
          <a:xfrm>
            <a:off x="755998" y="916945"/>
            <a:ext cx="5570157" cy="5466582"/>
            <a:chOff x="8729878" y="493199"/>
            <a:chExt cx="5570157" cy="5466582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="" xmlns:a16="http://schemas.microsoft.com/office/drawing/2014/main" id="{397B6159-875D-4D12-B24A-821A07F886B0}"/>
                </a:ext>
              </a:extLst>
            </p:cNvPr>
            <p:cNvCxnSpPr>
              <a:cxnSpLocks/>
            </p:cNvCxnSpPr>
            <p:nvPr/>
          </p:nvCxnSpPr>
          <p:spPr>
            <a:xfrm>
              <a:off x="8847077" y="1891634"/>
              <a:ext cx="522644" cy="0"/>
            </a:xfrm>
            <a:prstGeom prst="line">
              <a:avLst/>
            </a:prstGeom>
            <a:ln w="76200">
              <a:solidFill>
                <a:srgbClr val="DC82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 129">
              <a:extLst>
                <a:ext uri="{FF2B5EF4-FFF2-40B4-BE49-F238E27FC236}">
                  <a16:creationId xmlns="" xmlns:a16="http://schemas.microsoft.com/office/drawing/2014/main" id="{2605CABB-DE86-47FA-B298-E66C2094519C}"/>
                </a:ext>
              </a:extLst>
            </p:cNvPr>
            <p:cNvGrpSpPr/>
            <p:nvPr/>
          </p:nvGrpSpPr>
          <p:grpSpPr>
            <a:xfrm>
              <a:off x="8729878" y="493199"/>
              <a:ext cx="3237504" cy="1366859"/>
              <a:chOff x="8691769" y="312207"/>
              <a:chExt cx="3237504" cy="1366859"/>
            </a:xfrm>
          </p:grpSpPr>
          <p:sp>
            <p:nvSpPr>
              <p:cNvPr id="144" name="Oval 143">
                <a:extLst>
                  <a:ext uri="{FF2B5EF4-FFF2-40B4-BE49-F238E27FC236}">
                    <a16:creationId xmlns="" xmlns:a16="http://schemas.microsoft.com/office/drawing/2014/main" id="{F6DF2AE5-22DD-4253-965D-0ABA067DD73B}"/>
                  </a:ext>
                </a:extLst>
              </p:cNvPr>
              <p:cNvSpPr/>
              <p:nvPr/>
            </p:nvSpPr>
            <p:spPr>
              <a:xfrm>
                <a:off x="8761495" y="312207"/>
                <a:ext cx="476250" cy="476250"/>
              </a:xfrm>
              <a:prstGeom prst="ellipse">
                <a:avLst/>
              </a:prstGeom>
              <a:solidFill>
                <a:srgbClr val="DC82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45" name="Group 144">
                <a:extLst>
                  <a:ext uri="{FF2B5EF4-FFF2-40B4-BE49-F238E27FC236}">
                    <a16:creationId xmlns="" xmlns:a16="http://schemas.microsoft.com/office/drawing/2014/main" id="{404F291F-A591-4258-B282-F124817B9BC3}"/>
                  </a:ext>
                </a:extLst>
              </p:cNvPr>
              <p:cNvGrpSpPr/>
              <p:nvPr/>
            </p:nvGrpSpPr>
            <p:grpSpPr>
              <a:xfrm>
                <a:off x="8691769" y="864425"/>
                <a:ext cx="3237504" cy="814641"/>
                <a:chOff x="8342381" y="4140102"/>
                <a:chExt cx="3237504" cy="814641"/>
              </a:xfrm>
            </p:grpSpPr>
            <p:sp>
              <p:nvSpPr>
                <p:cNvPr id="147" name="TextBox 146">
                  <a:extLst>
                    <a:ext uri="{FF2B5EF4-FFF2-40B4-BE49-F238E27FC236}">
                      <a16:creationId xmlns="" xmlns:a16="http://schemas.microsoft.com/office/drawing/2014/main" id="{BD06C917-5A63-40DE-AB24-91A6952DFA19}"/>
                    </a:ext>
                  </a:extLst>
                </p:cNvPr>
                <p:cNvSpPr txBox="1"/>
                <p:nvPr/>
              </p:nvSpPr>
              <p:spPr>
                <a:xfrm>
                  <a:off x="8342381" y="4140102"/>
                  <a:ext cx="323750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DC827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Montserrat" charset="0"/>
                      <a:cs typeface="Arial" panose="020B0604020202020204" pitchFamily="34" charset="0"/>
                    </a:rPr>
                    <a:t>God Had a Plan</a:t>
                  </a:r>
                </a:p>
              </p:txBody>
            </p:sp>
            <p:sp>
              <p:nvSpPr>
                <p:cNvPr id="148" name="Shape 1155">
                  <a:extLst>
                    <a:ext uri="{FF2B5EF4-FFF2-40B4-BE49-F238E27FC236}">
                      <a16:creationId xmlns="" xmlns:a16="http://schemas.microsoft.com/office/drawing/2014/main" id="{19FACD42-26F8-4586-A699-0E46FB21DADC}"/>
                    </a:ext>
                  </a:extLst>
                </p:cNvPr>
                <p:cNvSpPr/>
                <p:nvPr/>
              </p:nvSpPr>
              <p:spPr>
                <a:xfrm>
                  <a:off x="8390885" y="4695248"/>
                  <a:ext cx="2714459" cy="25949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25400" tIns="25400" rIns="25400" bIns="25400" anchor="ctr">
                  <a:spAutoFit/>
                </a:bodyPr>
                <a:lstStyle>
                  <a:lvl1pPr>
                    <a:lnSpc>
                      <a:spcPct val="120000"/>
                    </a:lnSpc>
                    <a:defRPr sz="3000" b="0">
                      <a:solidFill>
                        <a:srgbClr val="CDCFD2"/>
                      </a:solidFill>
                    </a:defRPr>
                  </a:lvl1pPr>
                </a:lstStyle>
                <a:p>
                  <a:pPr>
                    <a:lnSpc>
                      <a:spcPts val="1800"/>
                    </a:lnSpc>
                    <a:spcBef>
                      <a:spcPts val="0"/>
                    </a:spcBef>
                  </a:pPr>
                  <a:endParaRPr lang="en-US" sz="1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31" name="Group 130">
              <a:extLst>
                <a:ext uri="{FF2B5EF4-FFF2-40B4-BE49-F238E27FC236}">
                  <a16:creationId xmlns="" xmlns:a16="http://schemas.microsoft.com/office/drawing/2014/main" id="{0E9ADCDF-495C-44B6-87D2-AFB697A61E99}"/>
                </a:ext>
              </a:extLst>
            </p:cNvPr>
            <p:cNvGrpSpPr/>
            <p:nvPr/>
          </p:nvGrpSpPr>
          <p:grpSpPr>
            <a:xfrm>
              <a:off x="8729878" y="2543573"/>
              <a:ext cx="3877777" cy="1506325"/>
              <a:chOff x="8691769" y="312207"/>
              <a:chExt cx="3877777" cy="1506325"/>
            </a:xfrm>
          </p:grpSpPr>
          <p:sp>
            <p:nvSpPr>
              <p:cNvPr id="139" name="Oval 138">
                <a:extLst>
                  <a:ext uri="{FF2B5EF4-FFF2-40B4-BE49-F238E27FC236}">
                    <a16:creationId xmlns="" xmlns:a16="http://schemas.microsoft.com/office/drawing/2014/main" id="{81FCAE45-5041-4AF1-802F-27ABB918AB0B}"/>
                  </a:ext>
                </a:extLst>
              </p:cNvPr>
              <p:cNvSpPr/>
              <p:nvPr/>
            </p:nvSpPr>
            <p:spPr>
              <a:xfrm>
                <a:off x="8761495" y="312207"/>
                <a:ext cx="476250" cy="4762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="" xmlns:a16="http://schemas.microsoft.com/office/drawing/2014/main" id="{A5014BF5-44A7-4B6C-B84A-8A2732C6BA1B}"/>
                  </a:ext>
                </a:extLst>
              </p:cNvPr>
              <p:cNvSpPr txBox="1"/>
              <p:nvPr/>
            </p:nvSpPr>
            <p:spPr>
              <a:xfrm>
                <a:off x="8691769" y="864425"/>
                <a:ext cx="387777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Montserrat" charset="0"/>
                    <a:cs typeface="Arial" panose="020B0604020202020204" pitchFamily="34" charset="0"/>
                  </a:rPr>
                  <a:t>Christ Prepares Apostles for the Plan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="" xmlns:a16="http://schemas.microsoft.com/office/drawing/2014/main" id="{BF9AEB03-BEBD-4993-A999-4CF99FE5AF1E}"/>
                  </a:ext>
                </a:extLst>
              </p:cNvPr>
              <p:cNvSpPr txBox="1"/>
              <p:nvPr/>
            </p:nvSpPr>
            <p:spPr>
              <a:xfrm>
                <a:off x="8781782" y="368023"/>
                <a:ext cx="4406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ea typeface="Montserrat" charset="0"/>
                    <a:cs typeface="Arial" panose="020B0604020202020204" pitchFamily="34" charset="0"/>
                  </a:rPr>
                  <a:t>02</a:t>
                </a:r>
              </a:p>
            </p:txBody>
          </p:sp>
        </p:grpSp>
        <p:cxnSp>
          <p:nvCxnSpPr>
            <p:cNvPr id="132" name="Straight Connector 131">
              <a:extLst>
                <a:ext uri="{FF2B5EF4-FFF2-40B4-BE49-F238E27FC236}">
                  <a16:creationId xmlns="" xmlns:a16="http://schemas.microsoft.com/office/drawing/2014/main" id="{A09832DA-EF4C-4CCD-BB02-EEF740A0CB34}"/>
                </a:ext>
              </a:extLst>
            </p:cNvPr>
            <p:cNvCxnSpPr>
              <a:cxnSpLocks/>
            </p:cNvCxnSpPr>
            <p:nvPr/>
          </p:nvCxnSpPr>
          <p:spPr>
            <a:xfrm>
              <a:off x="8847077" y="4341112"/>
              <a:ext cx="522644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oup 132">
              <a:extLst>
                <a:ext uri="{FF2B5EF4-FFF2-40B4-BE49-F238E27FC236}">
                  <a16:creationId xmlns="" xmlns:a16="http://schemas.microsoft.com/office/drawing/2014/main" id="{90AE5627-2E27-442A-ABC8-E590DC4DC21F}"/>
                </a:ext>
              </a:extLst>
            </p:cNvPr>
            <p:cNvGrpSpPr/>
            <p:nvPr/>
          </p:nvGrpSpPr>
          <p:grpSpPr>
            <a:xfrm>
              <a:off x="8729878" y="4610498"/>
              <a:ext cx="5570157" cy="1075438"/>
              <a:chOff x="8691769" y="312207"/>
              <a:chExt cx="5570157" cy="1075438"/>
            </a:xfrm>
          </p:grpSpPr>
          <p:sp>
            <p:nvSpPr>
              <p:cNvPr id="134" name="Oval 133">
                <a:extLst>
                  <a:ext uri="{FF2B5EF4-FFF2-40B4-BE49-F238E27FC236}">
                    <a16:creationId xmlns="" xmlns:a16="http://schemas.microsoft.com/office/drawing/2014/main" id="{B8C21F8C-3F4C-4F6E-AA49-D687FFE088C9}"/>
                  </a:ext>
                </a:extLst>
              </p:cNvPr>
              <p:cNvSpPr/>
              <p:nvPr/>
            </p:nvSpPr>
            <p:spPr>
              <a:xfrm>
                <a:off x="8761495" y="312207"/>
                <a:ext cx="476250" cy="4762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DC8276"/>
                  </a:solidFill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="" xmlns:a16="http://schemas.microsoft.com/office/drawing/2014/main" id="{3C670AE7-229A-415B-BBFE-E4FD286A5313}"/>
                  </a:ext>
                </a:extLst>
              </p:cNvPr>
              <p:cNvSpPr txBox="1"/>
              <p:nvPr/>
            </p:nvSpPr>
            <p:spPr>
              <a:xfrm>
                <a:off x="8691769" y="864425"/>
                <a:ext cx="55701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19C1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Montserrat" charset="0"/>
                    <a:cs typeface="Arial" panose="020B0604020202020204" pitchFamily="34" charset="0"/>
                  </a:rPr>
                  <a:t>The Kick-Off Meeting: Pentecost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="" xmlns:a16="http://schemas.microsoft.com/office/drawing/2014/main" id="{0613297A-3087-41FD-96BC-54AF8C2733C6}"/>
                  </a:ext>
                </a:extLst>
              </p:cNvPr>
              <p:cNvSpPr txBox="1"/>
              <p:nvPr/>
            </p:nvSpPr>
            <p:spPr>
              <a:xfrm>
                <a:off x="8794093" y="368023"/>
                <a:ext cx="4406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ea typeface="Montserrat" charset="0"/>
                    <a:cs typeface="Arial" panose="020B0604020202020204" pitchFamily="34" charset="0"/>
                  </a:rPr>
                  <a:t>03</a:t>
                </a:r>
              </a:p>
            </p:txBody>
          </p:sp>
        </p:grp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8A7448F7-9C2E-8529-19E4-FAD3F21E4788}"/>
                </a:ext>
              </a:extLst>
            </p:cNvPr>
            <p:cNvCxnSpPr>
              <a:cxnSpLocks/>
            </p:cNvCxnSpPr>
            <p:nvPr/>
          </p:nvCxnSpPr>
          <p:spPr>
            <a:xfrm>
              <a:off x="8847077" y="5959781"/>
              <a:ext cx="522644" cy="0"/>
            </a:xfrm>
            <a:prstGeom prst="line">
              <a:avLst/>
            </a:prstGeom>
            <a:ln w="76200">
              <a:solidFill>
                <a:srgbClr val="C19C15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15FE27FF-D823-8748-AE03-05E7A6D79CEF}"/>
              </a:ext>
            </a:extLst>
          </p:cNvPr>
          <p:cNvSpPr txBox="1"/>
          <p:nvPr/>
        </p:nvSpPr>
        <p:spPr>
          <a:xfrm>
            <a:off x="704420" y="176541"/>
            <a:ext cx="106005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The Expansion of Gods Family &amp; the Pentecost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DE1E1B81-A35A-2140-8F5C-2FA889E85FA0}"/>
              </a:ext>
            </a:extLst>
          </p:cNvPr>
          <p:cNvCxnSpPr/>
          <p:nvPr/>
        </p:nvCxnSpPr>
        <p:spPr>
          <a:xfrm>
            <a:off x="683199" y="760275"/>
            <a:ext cx="10673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8781715-CCF4-D8C5-F2F9-17383D86B865}"/>
              </a:ext>
            </a:extLst>
          </p:cNvPr>
          <p:cNvSpPr txBox="1"/>
          <p:nvPr/>
        </p:nvSpPr>
        <p:spPr>
          <a:xfrm>
            <a:off x="839829" y="953364"/>
            <a:ext cx="802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265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16">
            <a:extLst>
              <a:ext uri="{FF2B5EF4-FFF2-40B4-BE49-F238E27FC236}">
                <a16:creationId xmlns="" xmlns:a16="http://schemas.microsoft.com/office/drawing/2014/main" id="{09EA7EA7-74F5-4EE2-8E3D-1A10308259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="" xmlns:a16="http://schemas.microsoft.com/office/drawing/2014/main" id="{A5CE79B5-7EE4-424D-AD14-5DEFB61B85C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="" xmlns:a16="http://schemas.microsoft.com/office/drawing/2014/main" id="{696C926F-F999-44BA-8D86-9EAB51D650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23">
              <a:extLst>
                <a:ext uri="{FF2B5EF4-FFF2-40B4-BE49-F238E27FC236}">
                  <a16:creationId xmlns="" xmlns:a16="http://schemas.microsoft.com/office/drawing/2014/main" id="{248745E7-0AF0-48F9-8E58-2673FC5F4F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1" name="Rectangle 25">
              <a:extLst>
                <a:ext uri="{FF2B5EF4-FFF2-40B4-BE49-F238E27FC236}">
                  <a16:creationId xmlns="" xmlns:a16="http://schemas.microsoft.com/office/drawing/2014/main" id="{9715E81A-D2E0-4431-9370-4E4A9ECA7F9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2" name="Isosceles Triangle 121">
              <a:extLst>
                <a:ext uri="{FF2B5EF4-FFF2-40B4-BE49-F238E27FC236}">
                  <a16:creationId xmlns="" xmlns:a16="http://schemas.microsoft.com/office/drawing/2014/main" id="{CEDB37A9-282D-4DDB-85AD-B2090A8253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3" name="Rectangle 27">
              <a:extLst>
                <a:ext uri="{FF2B5EF4-FFF2-40B4-BE49-F238E27FC236}">
                  <a16:creationId xmlns="" xmlns:a16="http://schemas.microsoft.com/office/drawing/2014/main" id="{533D5933-7F91-4F5E-BC31-42FD0E2D8D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4" name="Rectangle 28">
              <a:extLst>
                <a:ext uri="{FF2B5EF4-FFF2-40B4-BE49-F238E27FC236}">
                  <a16:creationId xmlns="" xmlns:a16="http://schemas.microsoft.com/office/drawing/2014/main" id="{37ADDF68-C9BE-46EA-83DE-2C07DD83960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5" name="Rectangle 29">
              <a:extLst>
                <a:ext uri="{FF2B5EF4-FFF2-40B4-BE49-F238E27FC236}">
                  <a16:creationId xmlns="" xmlns:a16="http://schemas.microsoft.com/office/drawing/2014/main" id="{10D67396-BABD-48A8-A892-CCB5095FA4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6" name="Isosceles Triangle 125">
              <a:extLst>
                <a:ext uri="{FF2B5EF4-FFF2-40B4-BE49-F238E27FC236}">
                  <a16:creationId xmlns="" xmlns:a16="http://schemas.microsoft.com/office/drawing/2014/main" id="{626DA82A-72C2-4DF6-9CF0-0D1F6B96B5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7" name="Isosceles Triangle 126">
              <a:extLst>
                <a:ext uri="{FF2B5EF4-FFF2-40B4-BE49-F238E27FC236}">
                  <a16:creationId xmlns="" xmlns:a16="http://schemas.microsoft.com/office/drawing/2014/main" id="{8EE6DC63-4380-4BE0-A68A-8F01162BD1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50" name="Rectangle 128">
            <a:extLst>
              <a:ext uri="{FF2B5EF4-FFF2-40B4-BE49-F238E27FC236}">
                <a16:creationId xmlns="" xmlns:a16="http://schemas.microsoft.com/office/drawing/2014/main" id="{603AE127-802C-459A-A612-DB85B67F0D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CB2D961-CA83-4BC5-A900-A9ECB8F5FFF9}"/>
              </a:ext>
            </a:extLst>
          </p:cNvPr>
          <p:cNvSpPr txBox="1"/>
          <p:nvPr/>
        </p:nvSpPr>
        <p:spPr>
          <a:xfrm>
            <a:off x="1311819" y="1936265"/>
            <a:ext cx="3300646" cy="4463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God’s Plan for Jews and Gentiles</a:t>
            </a:r>
          </a:p>
        </p:txBody>
      </p:sp>
      <p:sp>
        <p:nvSpPr>
          <p:cNvPr id="151" name="Isosceles Triangle 130">
            <a:extLst>
              <a:ext uri="{FF2B5EF4-FFF2-40B4-BE49-F238E27FC236}">
                <a16:creationId xmlns="" xmlns:a16="http://schemas.microsoft.com/office/drawing/2014/main" id="{9323D83D-50D6-4040-A58B-FCEA340F88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52" name="Straight Connector 132">
            <a:extLst>
              <a:ext uri="{FF2B5EF4-FFF2-40B4-BE49-F238E27FC236}">
                <a16:creationId xmlns="" xmlns:a16="http://schemas.microsoft.com/office/drawing/2014/main" id="{1A1FE6BB-DFB2-4080-9B5E-076EF5DDE6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Isosceles Triangle 134">
            <a:extLst>
              <a:ext uri="{FF2B5EF4-FFF2-40B4-BE49-F238E27FC236}">
                <a16:creationId xmlns="" xmlns:a16="http://schemas.microsoft.com/office/drawing/2014/main" id="{F10FD715-4DCE-4779-B634-EC78315EA2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5F742C-794D-4B70-AAEE-F9211004D3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1229020">
            <a:off x="-46238" y="296815"/>
            <a:ext cx="8315338" cy="2055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4613458-5A1C-4571-B35C-36FD1904380E}"/>
              </a:ext>
            </a:extLst>
          </p:cNvPr>
          <p:cNvSpPr txBox="1"/>
          <p:nvPr/>
        </p:nvSpPr>
        <p:spPr>
          <a:xfrm>
            <a:off x="4717912" y="1742273"/>
            <a:ext cx="6880034" cy="4950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569913" marR="0" lvl="1" indent="-401638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God’s family originally only consisted of the Jews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569913" marR="0" lvl="1" indent="-401638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Christ died on the Cross to unite Jews and Gentiles into one family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Ephesians 2:14-16</a:t>
            </a:r>
          </a:p>
          <a:p>
            <a:pPr marL="569913" marR="0" lvl="1" indent="-401638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Christ’s Death, Burial, and Resurrection —The Gospel — brought salvation to all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1:16</a:t>
            </a:r>
          </a:p>
        </p:txBody>
      </p:sp>
    </p:spTree>
    <p:extLst>
      <p:ext uri="{BB962C8B-B14F-4D97-AF65-F5344CB8AC3E}">
        <p14:creationId xmlns:p14="http://schemas.microsoft.com/office/powerpoint/2010/main" val="1970835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ounded Rectangle 25">
            <a:extLst>
              <a:ext uri="{FF2B5EF4-FFF2-40B4-BE49-F238E27FC236}">
                <a16:creationId xmlns="" xmlns:a16="http://schemas.microsoft.com/office/drawing/2014/main" id="{54E29E0D-0752-433A-8F5C-8E78A41BF20A}"/>
              </a:ext>
            </a:extLst>
          </p:cNvPr>
          <p:cNvSpPr/>
          <p:nvPr/>
        </p:nvSpPr>
        <p:spPr>
          <a:xfrm rot="5400000">
            <a:off x="3817806" y="-1509229"/>
            <a:ext cx="6857998" cy="9952836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50800" dir="10800000" sx="90000" sy="90000" algn="l" rotWithShape="0">
              <a:prstClr val="black">
                <a:alpha val="5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6D5838E-E742-484D-891B-37A301A27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007" y="3135724"/>
            <a:ext cx="7272631" cy="1232788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351431F-2076-4BB8-9ED3-1909B01AA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9965" y="1612090"/>
            <a:ext cx="4489712" cy="904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ea typeface="Open Sans" panose="020B0606030504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="" xmlns:a16="http://schemas.microsoft.com/office/drawing/2014/main" id="{091F5442-B725-4A69-A042-1F39489EB417}"/>
              </a:ext>
            </a:extLst>
          </p:cNvPr>
          <p:cNvSpPr>
            <a:spLocks/>
          </p:cNvSpPr>
          <p:nvPr/>
        </p:nvSpPr>
        <p:spPr bwMode="auto">
          <a:xfrm>
            <a:off x="3177" y="880266"/>
            <a:ext cx="2240589" cy="2643861"/>
          </a:xfrm>
          <a:custGeom>
            <a:avLst/>
            <a:gdLst>
              <a:gd name="T0" fmla="*/ 1409 w 1409"/>
              <a:gd name="T1" fmla="*/ 442 h 1035"/>
              <a:gd name="T2" fmla="*/ 0 w 1409"/>
              <a:gd name="T3" fmla="*/ 0 h 1035"/>
              <a:gd name="T4" fmla="*/ 0 w 1409"/>
              <a:gd name="T5" fmla="*/ 1035 h 1035"/>
              <a:gd name="T6" fmla="*/ 1409 w 1409"/>
              <a:gd name="T7" fmla="*/ 1035 h 1035"/>
              <a:gd name="T8" fmla="*/ 1409 w 1409"/>
              <a:gd name="T9" fmla="*/ 442 h 1035"/>
              <a:gd name="connsiteX0" fmla="*/ 10000 w 10068"/>
              <a:gd name="connsiteY0" fmla="*/ 4271 h 10031"/>
              <a:gd name="connsiteX1" fmla="*/ 0 w 10068"/>
              <a:gd name="connsiteY1" fmla="*/ 0 h 10031"/>
              <a:gd name="connsiteX2" fmla="*/ 0 w 10068"/>
              <a:gd name="connsiteY2" fmla="*/ 10000 h 10031"/>
              <a:gd name="connsiteX3" fmla="*/ 10068 w 10068"/>
              <a:gd name="connsiteY3" fmla="*/ 10031 h 10031"/>
              <a:gd name="connsiteX4" fmla="*/ 10000 w 10068"/>
              <a:gd name="connsiteY4" fmla="*/ 4271 h 10031"/>
              <a:gd name="connsiteX0" fmla="*/ 10000 w 10017"/>
              <a:gd name="connsiteY0" fmla="*/ 4271 h 10031"/>
              <a:gd name="connsiteX1" fmla="*/ 0 w 10017"/>
              <a:gd name="connsiteY1" fmla="*/ 0 h 10031"/>
              <a:gd name="connsiteX2" fmla="*/ 0 w 10017"/>
              <a:gd name="connsiteY2" fmla="*/ 10000 h 10031"/>
              <a:gd name="connsiteX3" fmla="*/ 10017 w 10017"/>
              <a:gd name="connsiteY3" fmla="*/ 10031 h 10031"/>
              <a:gd name="connsiteX4" fmla="*/ 10000 w 10017"/>
              <a:gd name="connsiteY4" fmla="*/ 4271 h 1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" h="10031">
                <a:moveTo>
                  <a:pt x="10000" y="4271"/>
                </a:moveTo>
                <a:lnTo>
                  <a:pt x="0" y="0"/>
                </a:lnTo>
                <a:lnTo>
                  <a:pt x="0" y="10000"/>
                </a:lnTo>
                <a:lnTo>
                  <a:pt x="10017" y="10031"/>
                </a:lnTo>
                <a:cubicBezTo>
                  <a:pt x="9994" y="8111"/>
                  <a:pt x="10023" y="6191"/>
                  <a:pt x="10000" y="427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D7BA6B6-D4C3-407B-89CC-B1A38C66B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9963" y="2023390"/>
            <a:ext cx="5952319" cy="112840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US" sz="100" b="1" dirty="0">
              <a:solidFill>
                <a:schemeClr val="bg1"/>
              </a:solidFill>
              <a:latin typeface="Arial Black" panose="020B0A04020102020204" pitchFamily="34" charset="0"/>
              <a:ea typeface="Open Sans" panose="020B0606030504020204" pitchFamily="34" charset="0"/>
              <a:cs typeface="Segoe UI Light" panose="020B0502040204020203" pitchFamily="34" charset="0"/>
            </a:endParaRPr>
          </a:p>
          <a:p>
            <a:pPr marL="112713" marR="0" lvl="1">
              <a:lnSpc>
                <a:spcPct val="90000"/>
              </a:lnSpc>
              <a:spcBef>
                <a:spcPts val="0"/>
              </a:spcBef>
            </a:pP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Segoe UI Light" panose="020B0502040204020203" pitchFamily="34" charset="0"/>
              </a:rPr>
              <a:t> </a:t>
            </a:r>
          </a:p>
          <a:p>
            <a:pPr marL="112713" marR="0" lvl="1">
              <a:lnSpc>
                <a:spcPct val="90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Segoe UI Light" panose="020B0502040204020203" pitchFamily="34" charset="0"/>
              </a:rPr>
              <a:t> Christ appears to disciples over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Segoe UI Light" panose="020B0502040204020203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Segoe UI Light" panose="020B0502040204020203" pitchFamily="34" charset="0"/>
              </a:rPr>
              <a:t> a 40-day period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="" xmlns:a16="http://schemas.microsoft.com/office/drawing/2014/main" id="{4AB0A0A9-48C1-4E1E-BA31-57E561DC3172}"/>
              </a:ext>
            </a:extLst>
          </p:cNvPr>
          <p:cNvSpPr>
            <a:spLocks/>
          </p:cNvSpPr>
          <p:nvPr/>
        </p:nvSpPr>
        <p:spPr bwMode="auto">
          <a:xfrm>
            <a:off x="3177" y="3437732"/>
            <a:ext cx="2236787" cy="1546225"/>
          </a:xfrm>
          <a:custGeom>
            <a:avLst/>
            <a:gdLst>
              <a:gd name="T0" fmla="*/ 1409 w 1409"/>
              <a:gd name="T1" fmla="*/ 0 h 974"/>
              <a:gd name="T2" fmla="*/ 0 w 1409"/>
              <a:gd name="T3" fmla="*/ 0 h 974"/>
              <a:gd name="T4" fmla="*/ 0 w 1409"/>
              <a:gd name="T5" fmla="*/ 974 h 974"/>
              <a:gd name="T6" fmla="*/ 1409 w 1409"/>
              <a:gd name="T7" fmla="*/ 570 h 974"/>
              <a:gd name="T8" fmla="*/ 1409 w 1409"/>
              <a:gd name="T9" fmla="*/ 0 h 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9" h="974">
                <a:moveTo>
                  <a:pt x="1409" y="0"/>
                </a:moveTo>
                <a:lnTo>
                  <a:pt x="0" y="0"/>
                </a:lnTo>
                <a:lnTo>
                  <a:pt x="0" y="974"/>
                </a:lnTo>
                <a:lnTo>
                  <a:pt x="1409" y="570"/>
                </a:lnTo>
                <a:lnTo>
                  <a:pt x="1409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Freeform 11">
            <a:extLst>
              <a:ext uri="{FF2B5EF4-FFF2-40B4-BE49-F238E27FC236}">
                <a16:creationId xmlns="" xmlns:a16="http://schemas.microsoft.com/office/drawing/2014/main" id="{CECE0666-39A3-4E99-B459-971B58B829A2}"/>
              </a:ext>
            </a:extLst>
          </p:cNvPr>
          <p:cNvSpPr>
            <a:spLocks/>
          </p:cNvSpPr>
          <p:nvPr/>
        </p:nvSpPr>
        <p:spPr bwMode="auto">
          <a:xfrm>
            <a:off x="2239964" y="4331973"/>
            <a:ext cx="7731125" cy="890588"/>
          </a:xfrm>
          <a:custGeom>
            <a:avLst/>
            <a:gdLst>
              <a:gd name="T0" fmla="*/ 0 w 4870"/>
              <a:gd name="T1" fmla="*/ 0 h 561"/>
              <a:gd name="T2" fmla="*/ 0 w 4870"/>
              <a:gd name="T3" fmla="*/ 561 h 561"/>
              <a:gd name="T4" fmla="*/ 4870 w 4870"/>
              <a:gd name="T5" fmla="*/ 544 h 561"/>
              <a:gd name="T6" fmla="*/ 4870 w 4870"/>
              <a:gd name="T7" fmla="*/ 0 h 561"/>
              <a:gd name="T8" fmla="*/ 0 w 4870"/>
              <a:gd name="T9" fmla="*/ 0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70" h="561">
                <a:moveTo>
                  <a:pt x="0" y="0"/>
                </a:moveTo>
                <a:lnTo>
                  <a:pt x="0" y="561"/>
                </a:lnTo>
                <a:lnTo>
                  <a:pt x="4870" y="544"/>
                </a:lnTo>
                <a:lnTo>
                  <a:pt x="487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Freeform 12">
            <a:extLst>
              <a:ext uri="{FF2B5EF4-FFF2-40B4-BE49-F238E27FC236}">
                <a16:creationId xmlns="" xmlns:a16="http://schemas.microsoft.com/office/drawing/2014/main" id="{EEB33532-9EFE-43F1-B359-FCF5D63725D0}"/>
              </a:ext>
            </a:extLst>
          </p:cNvPr>
          <p:cNvSpPr>
            <a:spLocks/>
          </p:cNvSpPr>
          <p:nvPr/>
        </p:nvSpPr>
        <p:spPr bwMode="auto">
          <a:xfrm>
            <a:off x="3177" y="4158954"/>
            <a:ext cx="2236787" cy="3053609"/>
          </a:xfrm>
          <a:custGeom>
            <a:avLst/>
            <a:gdLst>
              <a:gd name="T0" fmla="*/ 0 w 1409"/>
              <a:gd name="T1" fmla="*/ 404 h 1494"/>
              <a:gd name="T2" fmla="*/ 0 w 1409"/>
              <a:gd name="T3" fmla="*/ 1494 h 1494"/>
              <a:gd name="T4" fmla="*/ 1409 w 1409"/>
              <a:gd name="T5" fmla="*/ 561 h 1494"/>
              <a:gd name="T6" fmla="*/ 1409 w 1409"/>
              <a:gd name="T7" fmla="*/ 0 h 1494"/>
              <a:gd name="T8" fmla="*/ 0 w 1409"/>
              <a:gd name="T9" fmla="*/ 404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9" h="1494">
                <a:moveTo>
                  <a:pt x="0" y="404"/>
                </a:moveTo>
                <a:lnTo>
                  <a:pt x="0" y="1494"/>
                </a:lnTo>
                <a:lnTo>
                  <a:pt x="1409" y="561"/>
                </a:lnTo>
                <a:lnTo>
                  <a:pt x="1409" y="0"/>
                </a:lnTo>
                <a:lnTo>
                  <a:pt x="0" y="404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678C86FF-0BD7-4FA7-88C5-68FDDF337C4F}"/>
              </a:ext>
            </a:extLst>
          </p:cNvPr>
          <p:cNvSpPr/>
          <p:nvPr/>
        </p:nvSpPr>
        <p:spPr>
          <a:xfrm>
            <a:off x="3324085" y="1938621"/>
            <a:ext cx="3256695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IN" sz="1400" dirty="0">
                <a:solidFill>
                  <a:schemeClr val="bg1"/>
                </a:solidFill>
                <a:latin typeface="Segoe UI Light" panose="020B0502040204020203" pitchFamily="34" charset="0"/>
                <a:ea typeface="Open Sans" panose="020B0606030504020204" pitchFamily="34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66B7E339-50DE-426E-A09E-000477D19F2E}"/>
              </a:ext>
            </a:extLst>
          </p:cNvPr>
          <p:cNvSpPr/>
          <p:nvPr/>
        </p:nvSpPr>
        <p:spPr>
          <a:xfrm>
            <a:off x="2441752" y="3203926"/>
            <a:ext cx="4991765" cy="11326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112713" lvl="1">
              <a:lnSpc>
                <a:spcPct val="80000"/>
              </a:lnSpc>
            </a:pPr>
            <a:r>
              <a:rPr 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Segoe UI Light" panose="020B0502040204020203" pitchFamily="34" charset="0"/>
              </a:rPr>
              <a:t>Christ commands disciples to stay in Jerusalem, they would be baptized with the Holy Spirit</a:t>
            </a:r>
            <a:br>
              <a:rPr 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Segoe UI Light" panose="020B0502040204020203" pitchFamily="34" charset="0"/>
              </a:rPr>
            </a:br>
            <a:r>
              <a:rPr 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Segoe UI Light" panose="020B0502040204020203" pitchFamily="34" charset="0"/>
              </a:rPr>
              <a:t>Acts 1:4-5</a:t>
            </a:r>
            <a:r>
              <a:rPr lang="en-IN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F59C9DC1-461E-4A95-9EFD-BF12D4F054A9}"/>
              </a:ext>
            </a:extLst>
          </p:cNvPr>
          <p:cNvSpPr/>
          <p:nvPr/>
        </p:nvSpPr>
        <p:spPr>
          <a:xfrm>
            <a:off x="2441752" y="4436114"/>
            <a:ext cx="5675886" cy="6647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112713" lvl="1">
              <a:lnSpc>
                <a:spcPct val="90000"/>
              </a:lnSpc>
            </a:pPr>
            <a:r>
              <a:rPr lang="en-I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Segoe UI Light" panose="020B0502040204020203" pitchFamily="34" charset="0"/>
              </a:rPr>
              <a:t>The Holy Spirit will give power</a:t>
            </a:r>
            <a:br>
              <a:rPr lang="en-I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Segoe UI Light" panose="020B0502040204020203" pitchFamily="34" charset="0"/>
              </a:rPr>
            </a:br>
            <a:r>
              <a:rPr lang="en-I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Segoe UI Light" panose="020B0502040204020203" pitchFamily="34" charset="0"/>
              </a:rPr>
              <a:t>Go witness to the World Acts 1:8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9E8E077-1294-36E7-7B4E-B292485243B6}"/>
              </a:ext>
            </a:extLst>
          </p:cNvPr>
          <p:cNvGrpSpPr/>
          <p:nvPr/>
        </p:nvGrpSpPr>
        <p:grpSpPr>
          <a:xfrm>
            <a:off x="7339588" y="984379"/>
            <a:ext cx="4756962" cy="4889242"/>
            <a:chOff x="7339588" y="984379"/>
            <a:chExt cx="4756962" cy="4889242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852F9BE9-17DF-4D53-8586-39B09C7BD36A}"/>
                </a:ext>
              </a:extLst>
            </p:cNvPr>
            <p:cNvGrpSpPr/>
            <p:nvPr/>
          </p:nvGrpSpPr>
          <p:grpSpPr>
            <a:xfrm>
              <a:off x="7339588" y="984379"/>
              <a:ext cx="4756962" cy="4889242"/>
              <a:chOff x="6066319" y="374547"/>
              <a:chExt cx="6552728" cy="6552728"/>
            </a:xfrm>
          </p:grpSpPr>
          <p:sp>
            <p:nvSpPr>
              <p:cNvPr id="2" name="Oval 1">
                <a:extLst>
                  <a:ext uri="{FF2B5EF4-FFF2-40B4-BE49-F238E27FC236}">
                    <a16:creationId xmlns="" xmlns:a16="http://schemas.microsoft.com/office/drawing/2014/main" id="{1A0B4DA9-B891-4E54-A2A4-9B69FF6BBD1A}"/>
                  </a:ext>
                </a:extLst>
              </p:cNvPr>
              <p:cNvSpPr/>
              <p:nvPr/>
            </p:nvSpPr>
            <p:spPr>
              <a:xfrm>
                <a:off x="6066319" y="374547"/>
                <a:ext cx="6552728" cy="6552728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  <a:effectLst>
                <a:outerShdw blurRad="571500" dist="114300" dir="8100000" sx="110000" sy="110000" algn="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="" xmlns:a16="http://schemas.microsoft.com/office/drawing/2014/main" id="{9A39C2AD-BCBE-4737-B25F-D8E81DA9F742}"/>
                  </a:ext>
                </a:extLst>
              </p:cNvPr>
              <p:cNvSpPr/>
              <p:nvPr/>
            </p:nvSpPr>
            <p:spPr>
              <a:xfrm>
                <a:off x="6165742" y="473976"/>
                <a:ext cx="6353883" cy="6238511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I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16" name="3D Model 15" descr="The Earth">
                  <a:extLst>
                    <a:ext uri="{FF2B5EF4-FFF2-40B4-BE49-F238E27FC236}">
                      <a16:creationId xmlns:a16="http://schemas.microsoft.com/office/drawing/2014/main" id="{5D4878A9-8846-47A7-8D8B-74C5BDA8E35A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644937076"/>
                    </p:ext>
                  </p:extLst>
                </p:nvPr>
              </p:nvGraphicFramePr>
              <p:xfrm>
                <a:off x="7537795" y="1188097"/>
                <a:ext cx="4360549" cy="4481805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4360549" cy="4481805"/>
                      </a:xfrm>
                      <a:prstGeom prst="rect">
                        <a:avLst/>
                      </a:prstGeom>
                      <a:effectLst/>
                    </am3d:spPr>
                    <am3d:camera>
                      <am3d:pos x="0" y="0" z="8051630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20067" d="1000000"/>
                      <am3d:preTrans dx="19744" dy="-17995985" dz="10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0438832" ay="1846913" az="10614682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770637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6" name="3D Model 15" descr="The Earth">
                  <a:extLst>
                    <a:ext uri="{FF2B5EF4-FFF2-40B4-BE49-F238E27FC236}">
                      <a16:creationId xmlns="" xmlns:a16="http://schemas.microsoft.com/office/drawing/2014/main" id="{5D4878A9-8846-47A7-8D8B-74C5BDA8E35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37795" y="1188097"/>
                  <a:ext cx="4360549" cy="4481805"/>
                </a:xfrm>
                <a:prstGeom prst="rect">
                  <a:avLst/>
                </a:prstGeom>
                <a:effectLst/>
              </p:spPr>
            </p:pic>
          </mc:Fallback>
        </mc:AlternateContent>
      </p:grpSp>
      <p:sp>
        <p:nvSpPr>
          <p:cNvPr id="6" name="Freeform 5">
            <a:extLst>
              <a:ext uri="{FF2B5EF4-FFF2-40B4-BE49-F238E27FC236}">
                <a16:creationId xmlns="" xmlns:a16="http://schemas.microsoft.com/office/drawing/2014/main" id="{E3402260-D2F6-4229-B492-7B314372861C}"/>
              </a:ext>
            </a:extLst>
          </p:cNvPr>
          <p:cNvSpPr>
            <a:spLocks/>
          </p:cNvSpPr>
          <p:nvPr/>
        </p:nvSpPr>
        <p:spPr bwMode="auto">
          <a:xfrm>
            <a:off x="3177" y="2023657"/>
            <a:ext cx="2273492" cy="2380425"/>
          </a:xfrm>
          <a:custGeom>
            <a:avLst/>
            <a:gdLst>
              <a:gd name="T0" fmla="*/ 1409 w 1409"/>
              <a:gd name="T1" fmla="*/ 912 h 1482"/>
              <a:gd name="T2" fmla="*/ 0 w 1409"/>
              <a:gd name="T3" fmla="*/ 0 h 1482"/>
              <a:gd name="T4" fmla="*/ 0 w 1409"/>
              <a:gd name="T5" fmla="*/ 1040 h 1482"/>
              <a:gd name="T6" fmla="*/ 1409 w 1409"/>
              <a:gd name="T7" fmla="*/ 1482 h 1482"/>
              <a:gd name="T8" fmla="*/ 1409 w 1409"/>
              <a:gd name="T9" fmla="*/ 912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9" h="1482">
                <a:moveTo>
                  <a:pt x="1409" y="912"/>
                </a:moveTo>
                <a:lnTo>
                  <a:pt x="0" y="0"/>
                </a:lnTo>
                <a:lnTo>
                  <a:pt x="0" y="1040"/>
                </a:lnTo>
                <a:lnTo>
                  <a:pt x="1409" y="1482"/>
                </a:lnTo>
                <a:lnTo>
                  <a:pt x="1409" y="91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Segoe UI Light" panose="020B0502040204020203" pitchFamily="34" charset="0"/>
              </a:rPr>
              <a:t>Christ Prepares Apostles for Expanding God’s Family</a:t>
            </a:r>
          </a:p>
        </p:txBody>
      </p:sp>
    </p:spTree>
    <p:extLst>
      <p:ext uri="{BB962C8B-B14F-4D97-AF65-F5344CB8AC3E}">
        <p14:creationId xmlns:p14="http://schemas.microsoft.com/office/powerpoint/2010/main" val="28733460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45">
            <a:extLst>
              <a:ext uri="{FF2B5EF4-FFF2-40B4-BE49-F238E27FC236}">
                <a16:creationId xmlns="" xmlns:a16="http://schemas.microsoft.com/office/drawing/2014/main" id="{10BE40E3-5550-4CDD-B4FD-387C33EBF1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71A6B738-E50C-4653-B343-B9D6A5EA27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498768D6-B28C-40A3-B381-39306F5816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23">
              <a:extLst>
                <a:ext uri="{FF2B5EF4-FFF2-40B4-BE49-F238E27FC236}">
                  <a16:creationId xmlns="" xmlns:a16="http://schemas.microsoft.com/office/drawing/2014/main" id="{B27C15B9-7795-4321-AB30-DF1DEF65C1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5">
              <a:extLst>
                <a:ext uri="{FF2B5EF4-FFF2-40B4-BE49-F238E27FC236}">
                  <a16:creationId xmlns="" xmlns:a16="http://schemas.microsoft.com/office/drawing/2014/main" id="{578EC957-1F3F-4C00-B023-C8725C2171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="" xmlns:a16="http://schemas.microsoft.com/office/drawing/2014/main" id="{3D642632-BBD5-46D6-A91D-9B2BF68219B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7">
              <a:extLst>
                <a:ext uri="{FF2B5EF4-FFF2-40B4-BE49-F238E27FC236}">
                  <a16:creationId xmlns="" xmlns:a16="http://schemas.microsoft.com/office/drawing/2014/main" id="{BF9D518D-AFF5-4DE2-AEE2-0EC15479A9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8">
              <a:extLst>
                <a:ext uri="{FF2B5EF4-FFF2-40B4-BE49-F238E27FC236}">
                  <a16:creationId xmlns="" xmlns:a16="http://schemas.microsoft.com/office/drawing/2014/main" id="{14EF979B-B00D-460C-BD56-7EEAFB7E0F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9">
              <a:extLst>
                <a:ext uri="{FF2B5EF4-FFF2-40B4-BE49-F238E27FC236}">
                  <a16:creationId xmlns="" xmlns:a16="http://schemas.microsoft.com/office/drawing/2014/main" id="{3E40F9A1-6B82-400F-9397-26D1D36F1F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="" xmlns:a16="http://schemas.microsoft.com/office/drawing/2014/main" id="{2EF7DDF1-FF86-4CA4-B08B-8939557EBD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="" xmlns:a16="http://schemas.microsoft.com/office/drawing/2014/main" id="{6D7C1F89-72B2-4FDC-B9E2-04F52D5C50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CB2D961-CA83-4BC5-A900-A9ECB8F5FFF9}"/>
              </a:ext>
            </a:extLst>
          </p:cNvPr>
          <p:cNvSpPr txBox="1"/>
          <p:nvPr/>
        </p:nvSpPr>
        <p:spPr>
          <a:xfrm>
            <a:off x="5350114" y="609599"/>
            <a:ext cx="4253328" cy="155098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On Pentecost, God Gives Apostles / Believers the Holy Spirit and Power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4613458-5A1C-4571-B35C-36FD1904380E}"/>
              </a:ext>
            </a:extLst>
          </p:cNvPr>
          <p:cNvSpPr txBox="1"/>
          <p:nvPr/>
        </p:nvSpPr>
        <p:spPr>
          <a:xfrm>
            <a:off x="5209562" y="2160589"/>
            <a:ext cx="5158930" cy="3880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01638" marR="0" lvl="1" indent="-288925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hundred twenty believers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1:15 </a:t>
            </a:r>
          </a:p>
          <a:p>
            <a:pPr marL="401638" marR="0" lvl="1" indent="-288925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Spirit poured out on the  believers</a:t>
            </a:r>
          </a:p>
          <a:p>
            <a:pPr marL="401638" marR="0" lvl="1" indent="-288925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received—the ability to speak in other languages as the Spirit enabled them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2:1-4</a:t>
            </a:r>
          </a:p>
          <a:p>
            <a:pPr marL="401638" marR="0" lvl="1" indent="-288925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Jews from every nation heard about the wonders of God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2:5, 9-11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AE76BDB-5C74-4D37-8B67-AAB86DAF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57" r="26697"/>
          <a:stretch/>
        </p:blipFill>
        <p:spPr>
          <a:xfrm>
            <a:off x="-12465" y="95882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77" name="Isosceles Triangle 57">
            <a:extLst>
              <a:ext uri="{FF2B5EF4-FFF2-40B4-BE49-F238E27FC236}">
                <a16:creationId xmlns="" xmlns:a16="http://schemas.microsoft.com/office/drawing/2014/main" id="{3BCB5F6A-9EB0-40B0-9D13-3023E9A205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4949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29">
            <a:extLst>
              <a:ext uri="{FF2B5EF4-FFF2-40B4-BE49-F238E27FC236}">
                <a16:creationId xmlns="" xmlns:a16="http://schemas.microsoft.com/office/drawing/2014/main" id="{1F2B4773-3207-44CC-B7AC-892B704982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="" xmlns:a16="http://schemas.microsoft.com/office/drawing/2014/main" id="{2B8267CA-A7A5-4E11-9D92-4EAC3DD3E8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="" xmlns:a16="http://schemas.microsoft.com/office/drawing/2014/main" id="{E83D61B5-C6B4-4A4B-85AD-FEE7A54912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tangle 23">
              <a:extLst>
                <a:ext uri="{FF2B5EF4-FFF2-40B4-BE49-F238E27FC236}">
                  <a16:creationId xmlns="" xmlns:a16="http://schemas.microsoft.com/office/drawing/2014/main" id="{A0B67FE4-688F-4497-8BFD-157613A697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4" name="Rectangle 25">
              <a:extLst>
                <a:ext uri="{FF2B5EF4-FFF2-40B4-BE49-F238E27FC236}">
                  <a16:creationId xmlns="" xmlns:a16="http://schemas.microsoft.com/office/drawing/2014/main" id="{3BF5BE1A-9BAC-4581-A82B-FD8FE31595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5" name="Isosceles Triangle 134">
              <a:extLst>
                <a:ext uri="{FF2B5EF4-FFF2-40B4-BE49-F238E27FC236}">
                  <a16:creationId xmlns="" xmlns:a16="http://schemas.microsoft.com/office/drawing/2014/main" id="{971E5644-6772-414A-8199-E30BFB02A5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6" name="Rectangle 27">
              <a:extLst>
                <a:ext uri="{FF2B5EF4-FFF2-40B4-BE49-F238E27FC236}">
                  <a16:creationId xmlns="" xmlns:a16="http://schemas.microsoft.com/office/drawing/2014/main" id="{E8246D50-BB0C-408E-93FD-7B8D63A7F7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7" name="Rectangle 28">
              <a:extLst>
                <a:ext uri="{FF2B5EF4-FFF2-40B4-BE49-F238E27FC236}">
                  <a16:creationId xmlns="" xmlns:a16="http://schemas.microsoft.com/office/drawing/2014/main" id="{AFBC5D22-68C1-44FB-8181-CB84ECAA83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8" name="Rectangle 29">
              <a:extLst>
                <a:ext uri="{FF2B5EF4-FFF2-40B4-BE49-F238E27FC236}">
                  <a16:creationId xmlns="" xmlns:a16="http://schemas.microsoft.com/office/drawing/2014/main" id="{FB6D0FCE-FBDB-4655-A1A7-640B1E86B5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9" name="Isosceles Triangle 138">
              <a:extLst>
                <a:ext uri="{FF2B5EF4-FFF2-40B4-BE49-F238E27FC236}">
                  <a16:creationId xmlns="" xmlns:a16="http://schemas.microsoft.com/office/drawing/2014/main" id="{BC8157DF-FD90-4AD6-B803-3AC0ACD8E6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0" name="Isosceles Triangle 139">
              <a:extLst>
                <a:ext uri="{FF2B5EF4-FFF2-40B4-BE49-F238E27FC236}">
                  <a16:creationId xmlns="" xmlns:a16="http://schemas.microsoft.com/office/drawing/2014/main" id="{3548B067-9D63-4D21-92EF-CBC9E6338C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47" name="Rectangle 141">
            <a:extLst>
              <a:ext uri="{FF2B5EF4-FFF2-40B4-BE49-F238E27FC236}">
                <a16:creationId xmlns="" xmlns:a16="http://schemas.microsoft.com/office/drawing/2014/main" id="{A65AC7D1-EAA9-48F5-B509-60A7F50BF7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4" name="Rectangle 143">
            <a:extLst>
              <a:ext uri="{FF2B5EF4-FFF2-40B4-BE49-F238E27FC236}">
                <a16:creationId xmlns="" xmlns:a16="http://schemas.microsoft.com/office/drawing/2014/main" id="{D6320AF9-619A-4175-865B-5663E1AEF4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145">
            <a:extLst>
              <a:ext uri="{FF2B5EF4-FFF2-40B4-BE49-F238E27FC236}">
                <a16:creationId xmlns="" xmlns:a16="http://schemas.microsoft.com/office/drawing/2014/main" id="{063B6EC6-D752-4EE7-908B-F8F19E8C7F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="" xmlns:a16="http://schemas.microsoft.com/office/drawing/2014/main" id="{EFECD4E8-AD3E-4228-82A2-9461958EA9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Rectangle 23">
            <a:extLst>
              <a:ext uri="{FF2B5EF4-FFF2-40B4-BE49-F238E27FC236}">
                <a16:creationId xmlns="" xmlns:a16="http://schemas.microsoft.com/office/drawing/2014/main" id="{7E018740-5C2B-4A41-AC1A-7E68D1EC19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2" name="Rectangle 25">
            <a:extLst>
              <a:ext uri="{FF2B5EF4-FFF2-40B4-BE49-F238E27FC236}">
                <a16:creationId xmlns="" xmlns:a16="http://schemas.microsoft.com/office/drawing/2014/main" id="{166F75A4-C475-4941-8EE2-B80A06A2C1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4" name="Isosceles Triangle 153">
            <a:extLst>
              <a:ext uri="{FF2B5EF4-FFF2-40B4-BE49-F238E27FC236}">
                <a16:creationId xmlns="" xmlns:a16="http://schemas.microsoft.com/office/drawing/2014/main" id="{A032553A-72E8-4B0D-8405-FF9771C9AF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6" name="Rectangle 27">
            <a:extLst>
              <a:ext uri="{FF2B5EF4-FFF2-40B4-BE49-F238E27FC236}">
                <a16:creationId xmlns="" xmlns:a16="http://schemas.microsoft.com/office/drawing/2014/main" id="{765800AC-C3B9-498E-87BC-29FAE4C76B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8" name="Isosceles Triangle 157">
            <a:extLst>
              <a:ext uri="{FF2B5EF4-FFF2-40B4-BE49-F238E27FC236}">
                <a16:creationId xmlns="" xmlns:a16="http://schemas.microsoft.com/office/drawing/2014/main" id="{1F9D6ACB-2FF4-49F9-978A-E0D5327FC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0" name="Freeform: Shape 159">
            <a:extLst>
              <a:ext uri="{FF2B5EF4-FFF2-40B4-BE49-F238E27FC236}">
                <a16:creationId xmlns="" xmlns:a16="http://schemas.microsoft.com/office/drawing/2014/main" id="{A5EC319D-0FEA-4B95-A3EA-01E35672C9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CB2D961-CA83-4BC5-A900-A9ECB8F5FFF9}"/>
              </a:ext>
            </a:extLst>
          </p:cNvPr>
          <p:cNvSpPr txBox="1"/>
          <p:nvPr/>
        </p:nvSpPr>
        <p:spPr>
          <a:xfrm>
            <a:off x="6976463" y="1648401"/>
            <a:ext cx="5181945" cy="2227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Witness / The Gospel Preached to the Jews and Their Salvation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8BABD5-133B-42E1-B3FA-35165C0BB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84" t="473" r="64" b="-475"/>
          <a:stretch/>
        </p:blipFill>
        <p:spPr>
          <a:xfrm>
            <a:off x="-2843080" y="1152525"/>
            <a:ext cx="2123460" cy="2014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4613458-5A1C-4571-B35C-36FD1904380E}"/>
              </a:ext>
            </a:extLst>
          </p:cNvPr>
          <p:cNvSpPr txBox="1"/>
          <p:nvPr/>
        </p:nvSpPr>
        <p:spPr>
          <a:xfrm>
            <a:off x="6976463" y="3764162"/>
            <a:ext cx="4512988" cy="3317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1" indent="-401638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>
                <a:solidFill>
                  <a:srgbClr val="FFFFFF"/>
                </a:solidFill>
              </a:rPr>
              <a:t>Peter preaches the 1</a:t>
            </a:r>
            <a:r>
              <a:rPr lang="en-US" sz="2800" b="1" baseline="30000" dirty="0">
                <a:solidFill>
                  <a:srgbClr val="FFFFFF"/>
                </a:solidFill>
              </a:rPr>
              <a:t>st</a:t>
            </a:r>
            <a:r>
              <a:rPr lang="en-US" sz="2800" b="1" dirty="0">
                <a:solidFill>
                  <a:srgbClr val="FFFFFF"/>
                </a:solidFill>
              </a:rPr>
              <a:t> ever Gospel sermon to the Jews</a:t>
            </a:r>
            <a:endParaRPr lang="en-US" sz="2800" b="1" dirty="0">
              <a:solidFill>
                <a:srgbClr val="FFFFFF"/>
              </a:solidFill>
              <a:effectLst/>
            </a:endParaRPr>
          </a:p>
          <a:p>
            <a:pPr marR="0" lvl="1" indent="-401638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>
                <a:solidFill>
                  <a:srgbClr val="FFFFFF"/>
                </a:solidFill>
              </a:rPr>
              <a:t>Jews’ hearts pricked</a:t>
            </a:r>
          </a:p>
          <a:p>
            <a:pPr marR="0" lvl="1" indent="-401638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>
                <a:solidFill>
                  <a:srgbClr val="FFFFFF"/>
                </a:solidFill>
                <a:effectLst/>
              </a:rPr>
              <a:t>Jews baptized</a:t>
            </a:r>
            <a:r>
              <a:rPr lang="en-US" sz="2800" b="1" dirty="0">
                <a:solidFill>
                  <a:srgbClr val="FFFFFF"/>
                </a:solidFill>
              </a:rPr>
              <a:t> and added to the Church</a:t>
            </a:r>
            <a:endParaRPr lang="en-US" sz="2800" b="1" dirty="0">
              <a:solidFill>
                <a:srgbClr val="FFFFFF"/>
              </a:solidFill>
              <a:effectLst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32A0E705-60AC-6B6F-8966-ADEF11229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5" y="0"/>
            <a:ext cx="6845217" cy="68664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8BFE32A-39E9-E8DA-66C3-C40F11382169}"/>
              </a:ext>
            </a:extLst>
          </p:cNvPr>
          <p:cNvSpPr/>
          <p:nvPr/>
        </p:nvSpPr>
        <p:spPr>
          <a:xfrm>
            <a:off x="9932233" y="8468"/>
            <a:ext cx="2256945" cy="1436019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17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1F2B4773-3207-44CC-B7AC-892B704982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="" xmlns:a16="http://schemas.microsoft.com/office/drawing/2014/main" id="{2B8267CA-A7A5-4E11-9D92-4EAC3DD3E8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="" xmlns:a16="http://schemas.microsoft.com/office/drawing/2014/main" id="{E83D61B5-C6B4-4A4B-85AD-FEE7A54912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23">
              <a:extLst>
                <a:ext uri="{FF2B5EF4-FFF2-40B4-BE49-F238E27FC236}">
                  <a16:creationId xmlns="" xmlns:a16="http://schemas.microsoft.com/office/drawing/2014/main" id="{A0B67FE4-688F-4497-8BFD-157613A697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5" name="Rectangle 25">
              <a:extLst>
                <a:ext uri="{FF2B5EF4-FFF2-40B4-BE49-F238E27FC236}">
                  <a16:creationId xmlns="" xmlns:a16="http://schemas.microsoft.com/office/drawing/2014/main" id="{3BF5BE1A-9BAC-4581-A82B-FD8FE31595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6" name="Isosceles Triangle 105">
              <a:extLst>
                <a:ext uri="{FF2B5EF4-FFF2-40B4-BE49-F238E27FC236}">
                  <a16:creationId xmlns="" xmlns:a16="http://schemas.microsoft.com/office/drawing/2014/main" id="{971E5644-6772-414A-8199-E30BFB02A5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7" name="Rectangle 27">
              <a:extLst>
                <a:ext uri="{FF2B5EF4-FFF2-40B4-BE49-F238E27FC236}">
                  <a16:creationId xmlns="" xmlns:a16="http://schemas.microsoft.com/office/drawing/2014/main" id="{E8246D50-BB0C-408E-93FD-7B8D63A7F7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8" name="Rectangle 28">
              <a:extLst>
                <a:ext uri="{FF2B5EF4-FFF2-40B4-BE49-F238E27FC236}">
                  <a16:creationId xmlns="" xmlns:a16="http://schemas.microsoft.com/office/drawing/2014/main" id="{AFBC5D22-68C1-44FB-8181-CB84ECAA83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2" name="Rectangle 29">
              <a:extLst>
                <a:ext uri="{FF2B5EF4-FFF2-40B4-BE49-F238E27FC236}">
                  <a16:creationId xmlns="" xmlns:a16="http://schemas.microsoft.com/office/drawing/2014/main" id="{FB6D0FCE-FBDB-4655-A1A7-640B1E86B5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0" name="Isosceles Triangle 109">
              <a:extLst>
                <a:ext uri="{FF2B5EF4-FFF2-40B4-BE49-F238E27FC236}">
                  <a16:creationId xmlns="" xmlns:a16="http://schemas.microsoft.com/office/drawing/2014/main" id="{BC8157DF-FD90-4AD6-B803-3AC0ACD8E6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3" name="Isosceles Triangle 110">
              <a:extLst>
                <a:ext uri="{FF2B5EF4-FFF2-40B4-BE49-F238E27FC236}">
                  <a16:creationId xmlns="" xmlns:a16="http://schemas.microsoft.com/office/drawing/2014/main" id="{3548B067-9D63-4D21-92EF-CBC9E6338C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64" name="Rectangle 112">
            <a:extLst>
              <a:ext uri="{FF2B5EF4-FFF2-40B4-BE49-F238E27FC236}">
                <a16:creationId xmlns="" xmlns:a16="http://schemas.microsoft.com/office/drawing/2014/main" id="{9F4444CE-BC8D-4D61-B303-4C05614E62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14">
            <a:extLst>
              <a:ext uri="{FF2B5EF4-FFF2-40B4-BE49-F238E27FC236}">
                <a16:creationId xmlns="" xmlns:a16="http://schemas.microsoft.com/office/drawing/2014/main" id="{62423CA5-E2E1-4789-B759-9906C1C940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" name="Isosceles Triangle 116">
            <a:extLst>
              <a:ext uri="{FF2B5EF4-FFF2-40B4-BE49-F238E27FC236}">
                <a16:creationId xmlns="" xmlns:a16="http://schemas.microsoft.com/office/drawing/2014/main" id="{73772B81-181F-48B7-8826-4D9686D15D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CB2D961-CA83-4BC5-A900-A9ECB8F5FFF9}"/>
              </a:ext>
            </a:extLst>
          </p:cNvPr>
          <p:cNvSpPr txBox="1"/>
          <p:nvPr/>
        </p:nvSpPr>
        <p:spPr>
          <a:xfrm>
            <a:off x="635654" y="691092"/>
            <a:ext cx="4203045" cy="137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Witness: The Gospel Preached to the Gentiles, and Their Salvation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132C3A-6B4B-4B02-A1B8-0379570F0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2" r="19567" b="-1"/>
          <a:stretch/>
        </p:blipFill>
        <p:spPr>
          <a:xfrm>
            <a:off x="5019283" y="8468"/>
            <a:ext cx="7274226" cy="6841063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="" xmlns:a16="http://schemas.microsoft.com/office/drawing/2014/main" id="{A6CD67AA-BAA4-7ADC-B25E-E65E8C2A5C4D}"/>
              </a:ext>
            </a:extLst>
          </p:cNvPr>
          <p:cNvSpPr/>
          <p:nvPr/>
        </p:nvSpPr>
        <p:spPr>
          <a:xfrm>
            <a:off x="3118696" y="-16936"/>
            <a:ext cx="1973547" cy="6866467"/>
          </a:xfrm>
          <a:prstGeom prst="triangle">
            <a:avLst>
              <a:gd name="adj" fmla="val 100000"/>
            </a:avLst>
          </a:prstGeom>
          <a:solidFill>
            <a:srgbClr val="2C3C43"/>
          </a:solidFill>
          <a:ln>
            <a:solidFill>
              <a:srgbClr val="2C3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Isosceles Triangle 118">
            <a:extLst>
              <a:ext uri="{FF2B5EF4-FFF2-40B4-BE49-F238E27FC236}">
                <a16:creationId xmlns="" xmlns:a16="http://schemas.microsoft.com/office/drawing/2014/main" id="{B2205F6E-03C6-4E92-877C-E2482F6599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4613458-5A1C-4571-B35C-36FD1904380E}"/>
              </a:ext>
            </a:extLst>
          </p:cNvPr>
          <p:cNvSpPr txBox="1"/>
          <p:nvPr/>
        </p:nvSpPr>
        <p:spPr>
          <a:xfrm>
            <a:off x="673754" y="2160589"/>
            <a:ext cx="4345529" cy="3671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Cornelius, a Gentile, has a vision and sends for Peter</a:t>
            </a:r>
          </a:p>
          <a:p>
            <a:pPr marL="342900" marR="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has a vision of unclean animals</a:t>
            </a:r>
          </a:p>
          <a:p>
            <a:pPr marL="342900" marR="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preaches to the Gentiles</a:t>
            </a:r>
          </a:p>
          <a:p>
            <a:pPr marL="342900" marR="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Gentiles are baptized, added to the Church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74EFAE8-325F-75D0-8D56-B66389B31C9E}"/>
              </a:ext>
            </a:extLst>
          </p:cNvPr>
          <p:cNvSpPr/>
          <p:nvPr/>
        </p:nvSpPr>
        <p:spPr>
          <a:xfrm>
            <a:off x="10038249" y="8468"/>
            <a:ext cx="2256945" cy="1436019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80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609316A9-990D-4EC3-A671-70EE5C1493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="" xmlns:a16="http://schemas.microsoft.com/office/drawing/2014/main" id="{9B0C6109-9159-49CA-AD7A-F9035539DB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686F14F5-308C-4EB6-87AB-05DE9501B1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23">
              <a:extLst>
                <a:ext uri="{FF2B5EF4-FFF2-40B4-BE49-F238E27FC236}">
                  <a16:creationId xmlns="" xmlns:a16="http://schemas.microsoft.com/office/drawing/2014/main" id="{BA032363-A188-47C5-9D59-9B788809DC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5">
              <a:extLst>
                <a:ext uri="{FF2B5EF4-FFF2-40B4-BE49-F238E27FC236}">
                  <a16:creationId xmlns="" xmlns:a16="http://schemas.microsoft.com/office/drawing/2014/main" id="{2C4077DF-6BB9-4069-AD28-6B1664EBB0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="" xmlns:a16="http://schemas.microsoft.com/office/drawing/2014/main" id="{1D2B8B50-3419-41ED-9A9F-3CF9EEBBD3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Rectangle 27">
              <a:extLst>
                <a:ext uri="{FF2B5EF4-FFF2-40B4-BE49-F238E27FC236}">
                  <a16:creationId xmlns="" xmlns:a16="http://schemas.microsoft.com/office/drawing/2014/main" id="{5C640498-2E73-4FA2-BEB6-C3596A458C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8">
              <a:extLst>
                <a:ext uri="{FF2B5EF4-FFF2-40B4-BE49-F238E27FC236}">
                  <a16:creationId xmlns="" xmlns:a16="http://schemas.microsoft.com/office/drawing/2014/main" id="{3240EEFC-4112-4C39-A816-C815774F6D6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Rectangle 29">
              <a:extLst>
                <a:ext uri="{FF2B5EF4-FFF2-40B4-BE49-F238E27FC236}">
                  <a16:creationId xmlns="" xmlns:a16="http://schemas.microsoft.com/office/drawing/2014/main" id="{ADF362B0-03EA-4800-9FAA-9F128587E4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Isosceles Triangle 84">
              <a:extLst>
                <a:ext uri="{FF2B5EF4-FFF2-40B4-BE49-F238E27FC236}">
                  <a16:creationId xmlns="" xmlns:a16="http://schemas.microsoft.com/office/drawing/2014/main" id="{0BA84559-2F4C-4795-9246-4C563F942D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Isosceles Triangle 85">
              <a:extLst>
                <a:ext uri="{FF2B5EF4-FFF2-40B4-BE49-F238E27FC236}">
                  <a16:creationId xmlns="" xmlns:a16="http://schemas.microsoft.com/office/drawing/2014/main" id="{FA77A1AA-CA47-4A91-A0A1-0A8CE31A98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03E8462A-FEBA-4848-81CC-3F8DA3E47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2109F83F-40FE-4DB3-84CC-09FB3340D0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1" name="Straight Connector 90">
              <a:extLst>
                <a:ext uri="{FF2B5EF4-FFF2-40B4-BE49-F238E27FC236}">
                  <a16:creationId xmlns="" xmlns:a16="http://schemas.microsoft.com/office/drawing/2014/main" id="{1DE492D7-C3C3-48FF-80C8-37021EA026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23">
              <a:extLst>
                <a:ext uri="{FF2B5EF4-FFF2-40B4-BE49-F238E27FC236}">
                  <a16:creationId xmlns="" xmlns:a16="http://schemas.microsoft.com/office/drawing/2014/main" id="{0B30FF97-2E9A-490A-AED2-90BA2E0EC1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3" name="Rectangle 25">
              <a:extLst>
                <a:ext uri="{FF2B5EF4-FFF2-40B4-BE49-F238E27FC236}">
                  <a16:creationId xmlns="" xmlns:a16="http://schemas.microsoft.com/office/drawing/2014/main" id="{B6D53C7D-A312-47B6-A66A-230A19CFAC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Isosceles Triangle 93">
              <a:extLst>
                <a:ext uri="{FF2B5EF4-FFF2-40B4-BE49-F238E27FC236}">
                  <a16:creationId xmlns="" xmlns:a16="http://schemas.microsoft.com/office/drawing/2014/main" id="{9329D58C-0D2E-4A2B-AD6A-9CEE506784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5" name="Rectangle 27">
              <a:extLst>
                <a:ext uri="{FF2B5EF4-FFF2-40B4-BE49-F238E27FC236}">
                  <a16:creationId xmlns="" xmlns:a16="http://schemas.microsoft.com/office/drawing/2014/main" id="{9D446EDE-C690-4461-8BF2-7634808FC8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6" name="Rectangle 28">
              <a:extLst>
                <a:ext uri="{FF2B5EF4-FFF2-40B4-BE49-F238E27FC236}">
                  <a16:creationId xmlns="" xmlns:a16="http://schemas.microsoft.com/office/drawing/2014/main" id="{323F3D34-6531-4AD7-A8C6-195A090281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Rectangle 29">
              <a:extLst>
                <a:ext uri="{FF2B5EF4-FFF2-40B4-BE49-F238E27FC236}">
                  <a16:creationId xmlns="" xmlns:a16="http://schemas.microsoft.com/office/drawing/2014/main" id="{B9B0AE3F-2350-435F-A9B0-C310BF8763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Isosceles Triangle 97">
              <a:extLst>
                <a:ext uri="{FF2B5EF4-FFF2-40B4-BE49-F238E27FC236}">
                  <a16:creationId xmlns="" xmlns:a16="http://schemas.microsoft.com/office/drawing/2014/main" id="{4EFA655C-9E50-4C14-A89E-AD7B648E4E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Isosceles Triangle 98">
              <a:extLst>
                <a:ext uri="{FF2B5EF4-FFF2-40B4-BE49-F238E27FC236}">
                  <a16:creationId xmlns="" xmlns:a16="http://schemas.microsoft.com/office/drawing/2014/main" id="{3E843863-7D25-4C01-9A17-E817CB6D99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1" name="Rectangle 100">
            <a:extLst>
              <a:ext uri="{FF2B5EF4-FFF2-40B4-BE49-F238E27FC236}">
                <a16:creationId xmlns="" xmlns:a16="http://schemas.microsoft.com/office/drawing/2014/main" id="{7941F9B1-B01B-4A84-89D9-B169AEB4E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="" xmlns:a16="http://schemas.microsoft.com/office/drawing/2014/main" id="{D3991318-9B59-4082-9D22-73AE95C85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51790">
            <a:off x="938014" y="2274117"/>
            <a:ext cx="9941259" cy="34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4705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29896</TotalTime>
  <Words>211</Words>
  <Application>Microsoft Office PowerPoint</Application>
  <PresentationFormat>Custom</PresentationFormat>
  <Paragraphs>43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Jones, Vanessa</cp:lastModifiedBy>
  <cp:revision>6346</cp:revision>
  <cp:lastPrinted>2022-06-11T06:38:40Z</cp:lastPrinted>
  <dcterms:created xsi:type="dcterms:W3CDTF">2016-01-13T17:16:24Z</dcterms:created>
  <dcterms:modified xsi:type="dcterms:W3CDTF">2023-04-16T20:50:47Z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ebac993-578d-4fb6-a024-e1968d57a18c_Enabled">
    <vt:lpwstr>true</vt:lpwstr>
  </property>
  <property fmtid="{D5CDD505-2E9C-101B-9397-08002B2CF9AE}" pid="3" name="MSIP_Label_1ebac993-578d-4fb6-a024-e1968d57a18c_SetDate">
    <vt:lpwstr>2022-05-30T16:28:42Z</vt:lpwstr>
  </property>
  <property fmtid="{D5CDD505-2E9C-101B-9397-08002B2CF9AE}" pid="4" name="MSIP_Label_1ebac993-578d-4fb6-a024-e1968d57a18c_Method">
    <vt:lpwstr>Privileged</vt:lpwstr>
  </property>
  <property fmtid="{D5CDD505-2E9C-101B-9397-08002B2CF9AE}" pid="5" name="MSIP_Label_1ebac993-578d-4fb6-a024-e1968d57a18c_Name">
    <vt:lpwstr>1ebac993-578d-4fb6-a024-e1968d57a18c</vt:lpwstr>
  </property>
  <property fmtid="{D5CDD505-2E9C-101B-9397-08002B2CF9AE}" pid="6" name="MSIP_Label_1ebac993-578d-4fb6-a024-e1968d57a18c_SiteId">
    <vt:lpwstr>ae4df1f7-611e-444f-897e-f964e1205171</vt:lpwstr>
  </property>
  <property fmtid="{D5CDD505-2E9C-101B-9397-08002B2CF9AE}" pid="7" name="MSIP_Label_1ebac993-578d-4fb6-a024-e1968d57a18c_ActionId">
    <vt:lpwstr>cf478643-a666-4938-881c-56c2ad59de59</vt:lpwstr>
  </property>
  <property fmtid="{D5CDD505-2E9C-101B-9397-08002B2CF9AE}" pid="8" name="MSIP_Label_1ebac993-578d-4fb6-a024-e1968d57a18c_ContentBits">
    <vt:lpwstr>0</vt:lpwstr>
  </property>
</Properties>
</file>