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handoutMasterIdLst>
    <p:handoutMasterId r:id="rId30"/>
  </p:handoutMasterIdLst>
  <p:sldIdLst>
    <p:sldId id="256" r:id="rId2"/>
    <p:sldId id="270" r:id="rId3"/>
    <p:sldId id="257" r:id="rId4"/>
    <p:sldId id="260" r:id="rId5"/>
    <p:sldId id="262" r:id="rId6"/>
    <p:sldId id="273" r:id="rId7"/>
    <p:sldId id="261" r:id="rId8"/>
    <p:sldId id="272" r:id="rId9"/>
    <p:sldId id="271" r:id="rId10"/>
    <p:sldId id="258" r:id="rId11"/>
    <p:sldId id="282" r:id="rId12"/>
    <p:sldId id="276" r:id="rId13"/>
    <p:sldId id="265" r:id="rId14"/>
    <p:sldId id="264" r:id="rId15"/>
    <p:sldId id="259" r:id="rId16"/>
    <p:sldId id="277" r:id="rId17"/>
    <p:sldId id="269" r:id="rId18"/>
    <p:sldId id="274" r:id="rId19"/>
    <p:sldId id="266" r:id="rId20"/>
    <p:sldId id="275" r:id="rId21"/>
    <p:sldId id="283" r:id="rId22"/>
    <p:sldId id="278" r:id="rId23"/>
    <p:sldId id="267" r:id="rId24"/>
    <p:sldId id="279" r:id="rId25"/>
    <p:sldId id="280" r:id="rId26"/>
    <p:sldId id="284" r:id="rId27"/>
    <p:sldId id="285" r:id="rId28"/>
    <p:sldId id="281" r:id="rId29"/>
  </p:sldIdLst>
  <p:sldSz cx="12192000" cy="6858000"/>
  <p:notesSz cx="6858000" cy="9144000"/>
  <p:embeddedFontLst>
    <p:embeddedFont>
      <p:font typeface="Gill Sans MT" panose="020B0502020104020203" pitchFamily="34" charset="0"/>
      <p:regular r:id="rId31"/>
      <p:bold r:id="rId32"/>
      <p:italic r:id="rId33"/>
      <p:boldItalic r:id="rId34"/>
    </p:embeddedFont>
    <p:embeddedFont>
      <p:font typeface="Baguet Script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Dolce Vita Heavy" panose="020B0604020202020204" charset="0"/>
      <p:bold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more, Portia" initials="PP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7D2"/>
    <a:srgbClr val="200F01"/>
    <a:srgbClr val="DAD7D2"/>
    <a:srgbClr val="D7D2CE"/>
    <a:srgbClr val="E7E4E1"/>
    <a:srgbClr val="E9E7E4"/>
    <a:srgbClr val="EE0000"/>
    <a:srgbClr val="F5E018"/>
    <a:srgbClr val="008000"/>
    <a:srgbClr val="FF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F3EC44-27EF-4BE6-9496-7E65D54A5C00}" v="15" dt="2022-06-11T06:20:11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8" d="100"/>
          <a:sy n="58" d="100"/>
        </p:scale>
        <p:origin x="-446" y="-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1435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Huston" userId="1dc2bdff-b8ea-43f7-a264-c913f32c140d" providerId="ADAL" clId="{EAF3EC44-27EF-4BE6-9496-7E65D54A5C00}"/>
    <pc:docChg chg="undo custSel modSld modHandout">
      <pc:chgData name="Sandra Huston" userId="1dc2bdff-b8ea-43f7-a264-c913f32c140d" providerId="ADAL" clId="{EAF3EC44-27EF-4BE6-9496-7E65D54A5C00}" dt="2022-06-11T06:20:11.672" v="576" actId="6549"/>
      <pc:docMkLst>
        <pc:docMk/>
      </pc:docMkLst>
      <pc:sldChg chg="addSp delSp modSp mod addAnim delAnim">
        <pc:chgData name="Sandra Huston" userId="1dc2bdff-b8ea-43f7-a264-c913f32c140d" providerId="ADAL" clId="{EAF3EC44-27EF-4BE6-9496-7E65D54A5C00}" dt="2022-06-11T05:37:04.826" v="256" actId="1037"/>
        <pc:sldMkLst>
          <pc:docMk/>
          <pc:sldMk cId="1482858833" sldId="256"/>
        </pc:sldMkLst>
        <pc:spChg chg="mod">
          <ac:chgData name="Sandra Huston" userId="1dc2bdff-b8ea-43f7-a264-c913f32c140d" providerId="ADAL" clId="{EAF3EC44-27EF-4BE6-9496-7E65D54A5C00}" dt="2022-06-11T05:37:04.826" v="256" actId="1037"/>
          <ac:spMkLst>
            <pc:docMk/>
            <pc:sldMk cId="1482858833" sldId="256"/>
            <ac:spMk id="2" creationId="{31C63AAA-9E94-4589-9F89-9A7D23B16B55}"/>
          </ac:spMkLst>
        </pc:spChg>
        <pc:spChg chg="mod">
          <ac:chgData name="Sandra Huston" userId="1dc2bdff-b8ea-43f7-a264-c913f32c140d" providerId="ADAL" clId="{EAF3EC44-27EF-4BE6-9496-7E65D54A5C00}" dt="2022-06-11T05:35:40.765" v="226" actId="26606"/>
          <ac:spMkLst>
            <pc:docMk/>
            <pc:sldMk cId="1482858833" sldId="256"/>
            <ac:spMk id="3" creationId="{FD76F79E-C03E-4BB2-8952-27D438EC9B30}"/>
          </ac:spMkLst>
        </pc:spChg>
        <pc:spChg chg="add del">
          <ac:chgData name="Sandra Huston" userId="1dc2bdff-b8ea-43f7-a264-c913f32c140d" providerId="ADAL" clId="{EAF3EC44-27EF-4BE6-9496-7E65D54A5C00}" dt="2022-06-11T05:35:40.765" v="226" actId="26606"/>
          <ac:spMkLst>
            <pc:docMk/>
            <pc:sldMk cId="1482858833" sldId="256"/>
            <ac:spMk id="25" creationId="{56412368-7E6B-4064-B6FA-72DF6DA0C2DB}"/>
          </ac:spMkLst>
        </pc:spChg>
        <pc:spChg chg="add del">
          <ac:chgData name="Sandra Huston" userId="1dc2bdff-b8ea-43f7-a264-c913f32c140d" providerId="ADAL" clId="{EAF3EC44-27EF-4BE6-9496-7E65D54A5C00}" dt="2022-06-11T05:35:40.765" v="226" actId="26606"/>
          <ac:spMkLst>
            <pc:docMk/>
            <pc:sldMk cId="1482858833" sldId="256"/>
            <ac:spMk id="27" creationId="{8014FE20-9BCC-4219-A8AD-B1C110BD558D}"/>
          </ac:spMkLst>
        </pc:spChg>
        <pc:spChg chg="add del">
          <ac:chgData name="Sandra Huston" userId="1dc2bdff-b8ea-43f7-a264-c913f32c140d" providerId="ADAL" clId="{EAF3EC44-27EF-4BE6-9496-7E65D54A5C00}" dt="2022-06-11T05:35:40.765" v="226" actId="26606"/>
          <ac:spMkLst>
            <pc:docMk/>
            <pc:sldMk cId="1482858833" sldId="256"/>
            <ac:spMk id="35" creationId="{82388B0B-738B-4313-8674-79D97E74A005}"/>
          </ac:spMkLst>
        </pc:spChg>
        <pc:spChg chg="add del">
          <ac:chgData name="Sandra Huston" userId="1dc2bdff-b8ea-43f7-a264-c913f32c140d" providerId="ADAL" clId="{EAF3EC44-27EF-4BE6-9496-7E65D54A5C00}" dt="2022-06-11T05:35:40.732" v="225" actId="26606"/>
          <ac:spMkLst>
            <pc:docMk/>
            <pc:sldMk cId="1482858833" sldId="256"/>
            <ac:spMk id="44" creationId="{94846310-0B3D-402C-B392-09061F938EB0}"/>
          </ac:spMkLst>
        </pc:spChg>
        <pc:spChg chg="add del">
          <ac:chgData name="Sandra Huston" userId="1dc2bdff-b8ea-43f7-a264-c913f32c140d" providerId="ADAL" clId="{EAF3EC44-27EF-4BE6-9496-7E65D54A5C00}" dt="2022-06-11T05:35:40.732" v="225" actId="26606"/>
          <ac:spMkLst>
            <pc:docMk/>
            <pc:sldMk cId="1482858833" sldId="256"/>
            <ac:spMk id="46" creationId="{CB4A3A86-D41C-4CFC-896C-D90661C52389}"/>
          </ac:spMkLst>
        </pc:spChg>
        <pc:spChg chg="add">
          <ac:chgData name="Sandra Huston" userId="1dc2bdff-b8ea-43f7-a264-c913f32c140d" providerId="ADAL" clId="{EAF3EC44-27EF-4BE6-9496-7E65D54A5C00}" dt="2022-06-11T05:35:40.765" v="226" actId="26606"/>
          <ac:spMkLst>
            <pc:docMk/>
            <pc:sldMk cId="1482858833" sldId="256"/>
            <ac:spMk id="58" creationId="{60D1173B-FBCA-4F2A-AB78-7DB51EC9572D}"/>
          </ac:spMkLst>
        </pc:spChg>
        <pc:spChg chg="add">
          <ac:chgData name="Sandra Huston" userId="1dc2bdff-b8ea-43f7-a264-c913f32c140d" providerId="ADAL" clId="{EAF3EC44-27EF-4BE6-9496-7E65D54A5C00}" dt="2022-06-11T05:35:40.765" v="226" actId="26606"/>
          <ac:spMkLst>
            <pc:docMk/>
            <pc:sldMk cId="1482858833" sldId="256"/>
            <ac:spMk id="59" creationId="{0B08DCF8-02FA-4015-A96A-7F8A89EBCC49}"/>
          </ac:spMkLst>
        </pc:spChg>
        <pc:grpChg chg="add del">
          <ac:chgData name="Sandra Huston" userId="1dc2bdff-b8ea-43f7-a264-c913f32c140d" providerId="ADAL" clId="{EAF3EC44-27EF-4BE6-9496-7E65D54A5C00}" dt="2022-06-11T05:35:40.765" v="226" actId="26606"/>
          <ac:grpSpMkLst>
            <pc:docMk/>
            <pc:sldMk cId="1482858833" sldId="256"/>
            <ac:grpSpMk id="31" creationId="{36439133-030D-427C-AADE-2B48B1991785}"/>
          </ac:grpSpMkLst>
        </pc:grpChg>
        <pc:grpChg chg="add del">
          <ac:chgData name="Sandra Huston" userId="1dc2bdff-b8ea-43f7-a264-c913f32c140d" providerId="ADAL" clId="{EAF3EC44-27EF-4BE6-9496-7E65D54A5C00}" dt="2022-06-11T05:35:40.732" v="225" actId="26606"/>
          <ac:grpSpMkLst>
            <pc:docMk/>
            <pc:sldMk cId="1482858833" sldId="256"/>
            <ac:grpSpMk id="48" creationId="{654F6C91-B667-4929-B60B-158C21B9ED2C}"/>
          </ac:grpSpMkLst>
        </pc:grpChg>
        <pc:grpChg chg="add">
          <ac:chgData name="Sandra Huston" userId="1dc2bdff-b8ea-43f7-a264-c913f32c140d" providerId="ADAL" clId="{EAF3EC44-27EF-4BE6-9496-7E65D54A5C00}" dt="2022-06-11T05:35:40.765" v="226" actId="26606"/>
          <ac:grpSpMkLst>
            <pc:docMk/>
            <pc:sldMk cId="1482858833" sldId="256"/>
            <ac:grpSpMk id="60" creationId="{72EFD7EB-F887-4187-BD35-2F6584E9E0D1}"/>
          </ac:grpSpMkLst>
        </pc:grpChg>
        <pc:picChg chg="mod">
          <ac:chgData name="Sandra Huston" userId="1dc2bdff-b8ea-43f7-a264-c913f32c140d" providerId="ADAL" clId="{EAF3EC44-27EF-4BE6-9496-7E65D54A5C00}" dt="2022-06-11T05:35:40.765" v="226" actId="26606"/>
          <ac:picMkLst>
            <pc:docMk/>
            <pc:sldMk cId="1482858833" sldId="256"/>
            <ac:picMk id="5" creationId="{E02206CC-4C56-4C43-09E3-78FB3F700D91}"/>
          </ac:picMkLst>
        </pc:picChg>
        <pc:picChg chg="add del">
          <ac:chgData name="Sandra Huston" userId="1dc2bdff-b8ea-43f7-a264-c913f32c140d" providerId="ADAL" clId="{EAF3EC44-27EF-4BE6-9496-7E65D54A5C00}" dt="2022-06-11T05:35:40.765" v="226" actId="26606"/>
          <ac:picMkLst>
            <pc:docMk/>
            <pc:sldMk cId="1482858833" sldId="256"/>
            <ac:picMk id="37" creationId="{6DF84359-5DD6-461B-9519-90AA2F46C1BE}"/>
          </ac:picMkLst>
        </pc:picChg>
        <pc:picChg chg="add del">
          <ac:chgData name="Sandra Huston" userId="1dc2bdff-b8ea-43f7-a264-c913f32c140d" providerId="ADAL" clId="{EAF3EC44-27EF-4BE6-9496-7E65D54A5C00}" dt="2022-06-11T05:35:40.732" v="225" actId="26606"/>
          <ac:picMkLst>
            <pc:docMk/>
            <pc:sldMk cId="1482858833" sldId="256"/>
            <ac:picMk id="54" creationId="{BD64DB3A-631F-479A-B041-4C1E38B761C0}"/>
          </ac:picMkLst>
        </pc:picChg>
        <pc:picChg chg="add">
          <ac:chgData name="Sandra Huston" userId="1dc2bdff-b8ea-43f7-a264-c913f32c140d" providerId="ADAL" clId="{EAF3EC44-27EF-4BE6-9496-7E65D54A5C00}" dt="2022-06-11T05:35:40.765" v="226" actId="26606"/>
          <ac:picMkLst>
            <pc:docMk/>
            <pc:sldMk cId="1482858833" sldId="256"/>
            <ac:picMk id="64" creationId="{971F6991-E635-48F8-9309-D5A5C1ECBF2A}"/>
          </ac:picMkLst>
        </pc:picChg>
        <pc:cxnChg chg="add del">
          <ac:chgData name="Sandra Huston" userId="1dc2bdff-b8ea-43f7-a264-c913f32c140d" providerId="ADAL" clId="{EAF3EC44-27EF-4BE6-9496-7E65D54A5C00}" dt="2022-06-11T05:35:40.765" v="226" actId="26606"/>
          <ac:cxnSpMkLst>
            <pc:docMk/>
            <pc:sldMk cId="1482858833" sldId="256"/>
            <ac:cxnSpMk id="29" creationId="{A661C966-C6C8-4667-903D-E68521C357FC}"/>
          </ac:cxnSpMkLst>
        </pc:cxnChg>
        <pc:cxnChg chg="add del">
          <ac:chgData name="Sandra Huston" userId="1dc2bdff-b8ea-43f7-a264-c913f32c140d" providerId="ADAL" clId="{EAF3EC44-27EF-4BE6-9496-7E65D54A5C00}" dt="2022-06-11T05:35:40.765" v="226" actId="26606"/>
          <ac:cxnSpMkLst>
            <pc:docMk/>
            <pc:sldMk cId="1482858833" sldId="256"/>
            <ac:cxnSpMk id="39" creationId="{E90BC892-CE86-41EE-8A3B-2178D5170C7C}"/>
          </ac:cxnSpMkLst>
        </pc:cxnChg>
        <pc:cxnChg chg="add del">
          <ac:chgData name="Sandra Huston" userId="1dc2bdff-b8ea-43f7-a264-c913f32c140d" providerId="ADAL" clId="{EAF3EC44-27EF-4BE6-9496-7E65D54A5C00}" dt="2022-06-11T05:35:40.732" v="225" actId="26606"/>
          <ac:cxnSpMkLst>
            <pc:docMk/>
            <pc:sldMk cId="1482858833" sldId="256"/>
            <ac:cxnSpMk id="52" creationId="{E412F86B-0657-48B2-BD05-BF3EED4DC9E5}"/>
          </ac:cxnSpMkLst>
        </pc:cxnChg>
        <pc:cxnChg chg="add del">
          <ac:chgData name="Sandra Huston" userId="1dc2bdff-b8ea-43f7-a264-c913f32c140d" providerId="ADAL" clId="{EAF3EC44-27EF-4BE6-9496-7E65D54A5C00}" dt="2022-06-11T05:35:40.732" v="225" actId="26606"/>
          <ac:cxnSpMkLst>
            <pc:docMk/>
            <pc:sldMk cId="1482858833" sldId="256"/>
            <ac:cxnSpMk id="56" creationId="{54FB2A90-ACBA-4B96-98AD-8BB04A8B1DFA}"/>
          </ac:cxnSpMkLst>
        </pc:cxnChg>
        <pc:cxnChg chg="add">
          <ac:chgData name="Sandra Huston" userId="1dc2bdff-b8ea-43f7-a264-c913f32c140d" providerId="ADAL" clId="{EAF3EC44-27EF-4BE6-9496-7E65D54A5C00}" dt="2022-06-11T05:35:40.765" v="226" actId="26606"/>
          <ac:cxnSpMkLst>
            <pc:docMk/>
            <pc:sldMk cId="1482858833" sldId="256"/>
            <ac:cxnSpMk id="63" creationId="{480890EC-EC50-46D3-879E-63EDF4D06CE9}"/>
          </ac:cxnSpMkLst>
        </pc:cxnChg>
        <pc:cxnChg chg="add">
          <ac:chgData name="Sandra Huston" userId="1dc2bdff-b8ea-43f7-a264-c913f32c140d" providerId="ADAL" clId="{EAF3EC44-27EF-4BE6-9496-7E65D54A5C00}" dt="2022-06-11T05:35:40.765" v="226" actId="26606"/>
          <ac:cxnSpMkLst>
            <pc:docMk/>
            <pc:sldMk cId="1482858833" sldId="256"/>
            <ac:cxnSpMk id="65" creationId="{3ACF2F98-1DF0-4594-9502-F2B79E79578B}"/>
          </ac:cxnSpMkLst>
        </pc:cxnChg>
      </pc:sldChg>
      <pc:sldChg chg="modSp mod">
        <pc:chgData name="Sandra Huston" userId="1dc2bdff-b8ea-43f7-a264-c913f32c140d" providerId="ADAL" clId="{EAF3EC44-27EF-4BE6-9496-7E65D54A5C00}" dt="2022-06-11T05:57:35.484" v="335" actId="1036"/>
        <pc:sldMkLst>
          <pc:docMk/>
          <pc:sldMk cId="3236622816" sldId="258"/>
        </pc:sldMkLst>
        <pc:spChg chg="mod">
          <ac:chgData name="Sandra Huston" userId="1dc2bdff-b8ea-43f7-a264-c913f32c140d" providerId="ADAL" clId="{EAF3EC44-27EF-4BE6-9496-7E65D54A5C00}" dt="2022-06-11T05:57:35.484" v="335" actId="1036"/>
          <ac:spMkLst>
            <pc:docMk/>
            <pc:sldMk cId="3236622816" sldId="258"/>
            <ac:spMk id="7" creationId="{F09CB9DE-FC71-B6E0-588C-35369138966A}"/>
          </ac:spMkLst>
        </pc:spChg>
      </pc:sldChg>
      <pc:sldChg chg="modSp mod">
        <pc:chgData name="Sandra Huston" userId="1dc2bdff-b8ea-43f7-a264-c913f32c140d" providerId="ADAL" clId="{EAF3EC44-27EF-4BE6-9496-7E65D54A5C00}" dt="2022-06-11T05:48:33.914" v="264" actId="403"/>
        <pc:sldMkLst>
          <pc:docMk/>
          <pc:sldMk cId="3367985283" sldId="262"/>
        </pc:sldMkLst>
        <pc:spChg chg="mod">
          <ac:chgData name="Sandra Huston" userId="1dc2bdff-b8ea-43f7-a264-c913f32c140d" providerId="ADAL" clId="{EAF3EC44-27EF-4BE6-9496-7E65D54A5C00}" dt="2022-06-11T05:48:33.914" v="264" actId="403"/>
          <ac:spMkLst>
            <pc:docMk/>
            <pc:sldMk cId="3367985283" sldId="262"/>
            <ac:spMk id="3" creationId="{755BD6A7-892A-445D-BCAC-A23B1960D6C9}"/>
          </ac:spMkLst>
        </pc:spChg>
      </pc:sldChg>
      <pc:sldChg chg="modSp mod">
        <pc:chgData name="Sandra Huston" userId="1dc2bdff-b8ea-43f7-a264-c913f32c140d" providerId="ADAL" clId="{EAF3EC44-27EF-4BE6-9496-7E65D54A5C00}" dt="2022-06-11T06:00:50.225" v="358"/>
        <pc:sldMkLst>
          <pc:docMk/>
          <pc:sldMk cId="2340930958" sldId="264"/>
        </pc:sldMkLst>
        <pc:spChg chg="mod">
          <ac:chgData name="Sandra Huston" userId="1dc2bdff-b8ea-43f7-a264-c913f32c140d" providerId="ADAL" clId="{EAF3EC44-27EF-4BE6-9496-7E65D54A5C00}" dt="2022-06-11T06:00:50.225" v="358"/>
          <ac:spMkLst>
            <pc:docMk/>
            <pc:sldMk cId="2340930958" sldId="264"/>
            <ac:spMk id="2" creationId="{3F7DF14F-277F-4A37-9B17-0A3C053669A9}"/>
          </ac:spMkLst>
        </pc:spChg>
      </pc:sldChg>
      <pc:sldChg chg="modSp mod">
        <pc:chgData name="Sandra Huston" userId="1dc2bdff-b8ea-43f7-a264-c913f32c140d" providerId="ADAL" clId="{EAF3EC44-27EF-4BE6-9496-7E65D54A5C00}" dt="2022-06-11T05:59:53.626" v="354" actId="255"/>
        <pc:sldMkLst>
          <pc:docMk/>
          <pc:sldMk cId="512502873" sldId="265"/>
        </pc:sldMkLst>
        <pc:spChg chg="mod">
          <ac:chgData name="Sandra Huston" userId="1dc2bdff-b8ea-43f7-a264-c913f32c140d" providerId="ADAL" clId="{EAF3EC44-27EF-4BE6-9496-7E65D54A5C00}" dt="2022-06-11T05:59:53.626" v="354" actId="255"/>
          <ac:spMkLst>
            <pc:docMk/>
            <pc:sldMk cId="512502873" sldId="265"/>
            <ac:spMk id="2" creationId="{3F7DF14F-277F-4A37-9B17-0A3C053669A9}"/>
          </ac:spMkLst>
        </pc:spChg>
      </pc:sldChg>
      <pc:sldChg chg="modSp mod">
        <pc:chgData name="Sandra Huston" userId="1dc2bdff-b8ea-43f7-a264-c913f32c140d" providerId="ADAL" clId="{EAF3EC44-27EF-4BE6-9496-7E65D54A5C00}" dt="2022-06-11T06:04:52.608" v="359" actId="255"/>
        <pc:sldMkLst>
          <pc:docMk/>
          <pc:sldMk cId="2648037961" sldId="266"/>
        </pc:sldMkLst>
        <pc:spChg chg="mod">
          <ac:chgData name="Sandra Huston" userId="1dc2bdff-b8ea-43f7-a264-c913f32c140d" providerId="ADAL" clId="{EAF3EC44-27EF-4BE6-9496-7E65D54A5C00}" dt="2022-06-11T06:04:52.608" v="359" actId="255"/>
          <ac:spMkLst>
            <pc:docMk/>
            <pc:sldMk cId="2648037961" sldId="266"/>
            <ac:spMk id="6" creationId="{19B87499-DC82-4FEC-BB87-954B1AF62DE2}"/>
          </ac:spMkLst>
        </pc:spChg>
      </pc:sldChg>
      <pc:sldChg chg="modSp mod">
        <pc:chgData name="Sandra Huston" userId="1dc2bdff-b8ea-43f7-a264-c913f32c140d" providerId="ADAL" clId="{EAF3EC44-27EF-4BE6-9496-7E65D54A5C00}" dt="2022-06-11T05:59:30.745" v="353" actId="403"/>
        <pc:sldMkLst>
          <pc:docMk/>
          <pc:sldMk cId="4124006850" sldId="276"/>
        </pc:sldMkLst>
        <pc:spChg chg="mod">
          <ac:chgData name="Sandra Huston" userId="1dc2bdff-b8ea-43f7-a264-c913f32c140d" providerId="ADAL" clId="{EAF3EC44-27EF-4BE6-9496-7E65D54A5C00}" dt="2022-06-11T05:59:30.745" v="353" actId="403"/>
          <ac:spMkLst>
            <pc:docMk/>
            <pc:sldMk cId="4124006850" sldId="276"/>
            <ac:spMk id="2" creationId="{3F7DF14F-277F-4A37-9B17-0A3C053669A9}"/>
          </ac:spMkLst>
        </pc:spChg>
      </pc:sldChg>
      <pc:sldChg chg="addSp delSp modSp mod">
        <pc:chgData name="Sandra Huston" userId="1dc2bdff-b8ea-43f7-a264-c913f32c140d" providerId="ADAL" clId="{EAF3EC44-27EF-4BE6-9496-7E65D54A5C00}" dt="2022-06-11T06:06:10.327" v="388" actId="1036"/>
        <pc:sldMkLst>
          <pc:docMk/>
          <pc:sldMk cId="888614442" sldId="280"/>
        </pc:sldMkLst>
        <pc:spChg chg="mod">
          <ac:chgData name="Sandra Huston" userId="1dc2bdff-b8ea-43f7-a264-c913f32c140d" providerId="ADAL" clId="{EAF3EC44-27EF-4BE6-9496-7E65D54A5C00}" dt="2022-06-11T05:34:48.549" v="216"/>
          <ac:spMkLst>
            <pc:docMk/>
            <pc:sldMk cId="888614442" sldId="280"/>
            <ac:spMk id="6" creationId="{19B87499-DC82-4FEC-BB87-954B1AF62DE2}"/>
          </ac:spMkLst>
        </pc:spChg>
        <pc:spChg chg="del">
          <ac:chgData name="Sandra Huston" userId="1dc2bdff-b8ea-43f7-a264-c913f32c140d" providerId="ADAL" clId="{EAF3EC44-27EF-4BE6-9496-7E65D54A5C00}" dt="2022-06-11T05:26:38.330" v="4" actId="478"/>
          <ac:spMkLst>
            <pc:docMk/>
            <pc:sldMk cId="888614442" sldId="280"/>
            <ac:spMk id="14" creationId="{48A862CD-3278-FFF9-5718-CA35FA353FAD}"/>
          </ac:spMkLst>
        </pc:spChg>
        <pc:spChg chg="mod">
          <ac:chgData name="Sandra Huston" userId="1dc2bdff-b8ea-43f7-a264-c913f32c140d" providerId="ADAL" clId="{EAF3EC44-27EF-4BE6-9496-7E65D54A5C00}" dt="2022-06-11T06:05:51.754" v="363" actId="403"/>
          <ac:spMkLst>
            <pc:docMk/>
            <pc:sldMk cId="888614442" sldId="280"/>
            <ac:spMk id="67" creationId="{1B6E827D-0B5B-D5C0-8BFB-0755566BB155}"/>
          </ac:spMkLst>
        </pc:spChg>
        <pc:spChg chg="mod">
          <ac:chgData name="Sandra Huston" userId="1dc2bdff-b8ea-43f7-a264-c913f32c140d" providerId="ADAL" clId="{EAF3EC44-27EF-4BE6-9496-7E65D54A5C00}" dt="2022-06-11T06:06:00.290" v="364" actId="164"/>
          <ac:spMkLst>
            <pc:docMk/>
            <pc:sldMk cId="888614442" sldId="280"/>
            <ac:spMk id="68" creationId="{4CEEF1BE-5678-17F6-BFED-C90AB5763F96}"/>
          </ac:spMkLst>
        </pc:spChg>
        <pc:spChg chg="mod">
          <ac:chgData name="Sandra Huston" userId="1dc2bdff-b8ea-43f7-a264-c913f32c140d" providerId="ADAL" clId="{EAF3EC44-27EF-4BE6-9496-7E65D54A5C00}" dt="2022-06-11T05:28:34.240" v="65" actId="6549"/>
          <ac:spMkLst>
            <pc:docMk/>
            <pc:sldMk cId="888614442" sldId="280"/>
            <ac:spMk id="70" creationId="{E9C4A7A7-4DE8-07F9-5486-7647EF7144AA}"/>
          </ac:spMkLst>
        </pc:spChg>
        <pc:spChg chg="mod">
          <ac:chgData name="Sandra Huston" userId="1dc2bdff-b8ea-43f7-a264-c913f32c140d" providerId="ADAL" clId="{EAF3EC44-27EF-4BE6-9496-7E65D54A5C00}" dt="2022-06-11T05:28:05.633" v="62" actId="403"/>
          <ac:spMkLst>
            <pc:docMk/>
            <pc:sldMk cId="888614442" sldId="280"/>
            <ac:spMk id="72" creationId="{D7D1156C-F6CE-146E-5CA2-134C6A20170C}"/>
          </ac:spMkLst>
        </pc:spChg>
        <pc:grpChg chg="add mod">
          <ac:chgData name="Sandra Huston" userId="1dc2bdff-b8ea-43f7-a264-c913f32c140d" providerId="ADAL" clId="{EAF3EC44-27EF-4BE6-9496-7E65D54A5C00}" dt="2022-06-11T06:06:10.327" v="388" actId="1036"/>
          <ac:grpSpMkLst>
            <pc:docMk/>
            <pc:sldMk cId="888614442" sldId="280"/>
            <ac:grpSpMk id="10" creationId="{B13DC481-D843-2A92-1274-3FBD5183CEDE}"/>
          </ac:grpSpMkLst>
        </pc:grpChg>
        <pc:grpChg chg="del">
          <ac:chgData name="Sandra Huston" userId="1dc2bdff-b8ea-43f7-a264-c913f32c140d" providerId="ADAL" clId="{EAF3EC44-27EF-4BE6-9496-7E65D54A5C00}" dt="2022-06-11T05:26:37.110" v="3" actId="478"/>
          <ac:grpSpMkLst>
            <pc:docMk/>
            <pc:sldMk cId="888614442" sldId="280"/>
            <ac:grpSpMk id="62" creationId="{0D408DE4-F1F9-061B-743D-78686AFD5C47}"/>
          </ac:grpSpMkLst>
        </pc:grpChg>
        <pc:grpChg chg="mod">
          <ac:chgData name="Sandra Huston" userId="1dc2bdff-b8ea-43f7-a264-c913f32c140d" providerId="ADAL" clId="{EAF3EC44-27EF-4BE6-9496-7E65D54A5C00}" dt="2022-06-11T06:06:00.290" v="364" actId="164"/>
          <ac:grpSpMkLst>
            <pc:docMk/>
            <pc:sldMk cId="888614442" sldId="280"/>
            <ac:grpSpMk id="69" creationId="{0FB5597D-6C71-9357-9F8C-17F721A456ED}"/>
          </ac:grpSpMkLst>
        </pc:grpChg>
        <pc:grpChg chg="mod">
          <ac:chgData name="Sandra Huston" userId="1dc2bdff-b8ea-43f7-a264-c913f32c140d" providerId="ADAL" clId="{EAF3EC44-27EF-4BE6-9496-7E65D54A5C00}" dt="2022-06-11T05:29:27.849" v="86" actId="1038"/>
          <ac:grpSpMkLst>
            <pc:docMk/>
            <pc:sldMk cId="888614442" sldId="280"/>
            <ac:grpSpMk id="82" creationId="{E8543748-5D30-762B-2609-931CFF3E66EF}"/>
          </ac:grpSpMkLst>
        </pc:grpChg>
        <pc:grpChg chg="mod">
          <ac:chgData name="Sandra Huston" userId="1dc2bdff-b8ea-43f7-a264-c913f32c140d" providerId="ADAL" clId="{EAF3EC44-27EF-4BE6-9496-7E65D54A5C00}" dt="2022-06-11T06:06:07.893" v="376" actId="1036"/>
          <ac:grpSpMkLst>
            <pc:docMk/>
            <pc:sldMk cId="888614442" sldId="280"/>
            <ac:grpSpMk id="83" creationId="{44566624-EEA6-1236-9D67-1D322B719DE7}"/>
          </ac:grpSpMkLst>
        </pc:grpChg>
        <pc:picChg chg="del">
          <ac:chgData name="Sandra Huston" userId="1dc2bdff-b8ea-43f7-a264-c913f32c140d" providerId="ADAL" clId="{EAF3EC44-27EF-4BE6-9496-7E65D54A5C00}" dt="2022-06-11T05:26:33.680" v="0" actId="478"/>
          <ac:picMkLst>
            <pc:docMk/>
            <pc:sldMk cId="888614442" sldId="280"/>
            <ac:picMk id="2" creationId="{BF8F61B5-2726-927A-C88E-8F64817CD45B}"/>
          </ac:picMkLst>
        </pc:picChg>
        <pc:picChg chg="del">
          <ac:chgData name="Sandra Huston" userId="1dc2bdff-b8ea-43f7-a264-c913f32c140d" providerId="ADAL" clId="{EAF3EC44-27EF-4BE6-9496-7E65D54A5C00}" dt="2022-06-11T05:26:34.934" v="1" actId="478"/>
          <ac:picMkLst>
            <pc:docMk/>
            <pc:sldMk cId="888614442" sldId="280"/>
            <ac:picMk id="3" creationId="{BF5DB594-4FEF-5D57-597B-154DAD717153}"/>
          </ac:picMkLst>
        </pc:picChg>
        <pc:picChg chg="del">
          <ac:chgData name="Sandra Huston" userId="1dc2bdff-b8ea-43f7-a264-c913f32c140d" providerId="ADAL" clId="{EAF3EC44-27EF-4BE6-9496-7E65D54A5C00}" dt="2022-06-11T05:26:39.169" v="5" actId="478"/>
          <ac:picMkLst>
            <pc:docMk/>
            <pc:sldMk cId="888614442" sldId="280"/>
            <ac:picMk id="7" creationId="{E2FFD984-46E2-3A1C-1372-F6183E36C766}"/>
          </ac:picMkLst>
        </pc:picChg>
        <pc:picChg chg="del">
          <ac:chgData name="Sandra Huston" userId="1dc2bdff-b8ea-43f7-a264-c913f32c140d" providerId="ADAL" clId="{EAF3EC44-27EF-4BE6-9496-7E65D54A5C00}" dt="2022-06-11T05:26:36.207" v="2" actId="478"/>
          <ac:picMkLst>
            <pc:docMk/>
            <pc:sldMk cId="888614442" sldId="280"/>
            <ac:picMk id="34" creationId="{E177AB9E-C45E-5F0D-8450-D643C3AC5336}"/>
          </ac:picMkLst>
        </pc:picChg>
        <pc:picChg chg="del">
          <ac:chgData name="Sandra Huston" userId="1dc2bdff-b8ea-43f7-a264-c913f32c140d" providerId="ADAL" clId="{EAF3EC44-27EF-4BE6-9496-7E65D54A5C00}" dt="2022-06-11T05:26:41.158" v="7" actId="478"/>
          <ac:picMkLst>
            <pc:docMk/>
            <pc:sldMk cId="888614442" sldId="280"/>
            <ac:picMk id="57" creationId="{F4A52CAD-0A9E-FBA3-622E-34ECF43B90F2}"/>
          </ac:picMkLst>
        </pc:picChg>
        <pc:cxnChg chg="del">
          <ac:chgData name="Sandra Huston" userId="1dc2bdff-b8ea-43f7-a264-c913f32c140d" providerId="ADAL" clId="{EAF3EC44-27EF-4BE6-9496-7E65D54A5C00}" dt="2022-06-11T05:26:40.263" v="6" actId="478"/>
          <ac:cxnSpMkLst>
            <pc:docMk/>
            <pc:sldMk cId="888614442" sldId="280"/>
            <ac:cxnSpMk id="77" creationId="{7EAFDF01-E535-FCE2-1E83-A31B11D49A31}"/>
          </ac:cxnSpMkLst>
        </pc:cxnChg>
      </pc:sldChg>
      <pc:sldChg chg="delSp modSp mod">
        <pc:chgData name="Sandra Huston" userId="1dc2bdff-b8ea-43f7-a264-c913f32c140d" providerId="ADAL" clId="{EAF3EC44-27EF-4BE6-9496-7E65D54A5C00}" dt="2022-06-11T06:20:11.672" v="576" actId="6549"/>
        <pc:sldMkLst>
          <pc:docMk/>
          <pc:sldMk cId="4148519951" sldId="281"/>
        </pc:sldMkLst>
        <pc:spChg chg="mod">
          <ac:chgData name="Sandra Huston" userId="1dc2bdff-b8ea-43f7-a264-c913f32c140d" providerId="ADAL" clId="{EAF3EC44-27EF-4BE6-9496-7E65D54A5C00}" dt="2022-06-11T06:20:11.672" v="576" actId="6549"/>
          <ac:spMkLst>
            <pc:docMk/>
            <pc:sldMk cId="4148519951" sldId="281"/>
            <ac:spMk id="2" creationId="{EC3ED282-43AB-A5B1-0849-1D5F92F22239}"/>
          </ac:spMkLst>
        </pc:spChg>
        <pc:picChg chg="del">
          <ac:chgData name="Sandra Huston" userId="1dc2bdff-b8ea-43f7-a264-c913f32c140d" providerId="ADAL" clId="{EAF3EC44-27EF-4BE6-9496-7E65D54A5C00}" dt="2022-06-11T05:35:07.327" v="221" actId="478"/>
          <ac:picMkLst>
            <pc:docMk/>
            <pc:sldMk cId="4148519951" sldId="281"/>
            <ac:picMk id="5" creationId="{9F9ABAD1-4CF6-BFF8-9B12-E3F6E6F88B1C}"/>
          </ac:picMkLst>
        </pc:picChg>
      </pc:sldChg>
      <pc:sldChg chg="modSp mod">
        <pc:chgData name="Sandra Huston" userId="1dc2bdff-b8ea-43f7-a264-c913f32c140d" providerId="ADAL" clId="{EAF3EC44-27EF-4BE6-9496-7E65D54A5C00}" dt="2022-06-11T05:59:19.740" v="352" actId="1036"/>
        <pc:sldMkLst>
          <pc:docMk/>
          <pc:sldMk cId="3140717661" sldId="282"/>
        </pc:sldMkLst>
        <pc:spChg chg="mod">
          <ac:chgData name="Sandra Huston" userId="1dc2bdff-b8ea-43f7-a264-c913f32c140d" providerId="ADAL" clId="{EAF3EC44-27EF-4BE6-9496-7E65D54A5C00}" dt="2022-06-11T05:59:19.740" v="352" actId="1036"/>
          <ac:spMkLst>
            <pc:docMk/>
            <pc:sldMk cId="3140717661" sldId="282"/>
            <ac:spMk id="7" creationId="{F09CB9DE-FC71-B6E0-588C-35369138966A}"/>
          </ac:spMkLst>
        </pc:spChg>
      </pc:sldChg>
      <pc:sldChg chg="modSp mod">
        <pc:chgData name="Sandra Huston" userId="1dc2bdff-b8ea-43f7-a264-c913f32c140d" providerId="ADAL" clId="{EAF3EC44-27EF-4BE6-9496-7E65D54A5C00}" dt="2022-06-11T06:05:14.613" v="361" actId="27636"/>
        <pc:sldMkLst>
          <pc:docMk/>
          <pc:sldMk cId="567886307" sldId="283"/>
        </pc:sldMkLst>
        <pc:spChg chg="mod">
          <ac:chgData name="Sandra Huston" userId="1dc2bdff-b8ea-43f7-a264-c913f32c140d" providerId="ADAL" clId="{EAF3EC44-27EF-4BE6-9496-7E65D54A5C00}" dt="2022-06-11T06:05:14.613" v="361" actId="27636"/>
          <ac:spMkLst>
            <pc:docMk/>
            <pc:sldMk cId="567886307" sldId="283"/>
            <ac:spMk id="6" creationId="{19B87499-DC82-4FEC-BB87-954B1AF62DE2}"/>
          </ac:spMkLst>
        </pc:spChg>
      </pc:sldChg>
      <pc:sldChg chg="delSp modSp mod">
        <pc:chgData name="Sandra Huston" userId="1dc2bdff-b8ea-43f7-a264-c913f32c140d" providerId="ADAL" clId="{EAF3EC44-27EF-4BE6-9496-7E65D54A5C00}" dt="2022-06-11T06:07:44.378" v="398" actId="403"/>
        <pc:sldMkLst>
          <pc:docMk/>
          <pc:sldMk cId="2229362713" sldId="284"/>
        </pc:sldMkLst>
        <pc:spChg chg="mod">
          <ac:chgData name="Sandra Huston" userId="1dc2bdff-b8ea-43f7-a264-c913f32c140d" providerId="ADAL" clId="{EAF3EC44-27EF-4BE6-9496-7E65D54A5C00}" dt="2022-06-11T05:34:53.233" v="218"/>
          <ac:spMkLst>
            <pc:docMk/>
            <pc:sldMk cId="2229362713" sldId="284"/>
            <ac:spMk id="6" creationId="{19B87499-DC82-4FEC-BB87-954B1AF62DE2}"/>
          </ac:spMkLst>
        </pc:spChg>
        <pc:spChg chg="del">
          <ac:chgData name="Sandra Huston" userId="1dc2bdff-b8ea-43f7-a264-c913f32c140d" providerId="ADAL" clId="{EAF3EC44-27EF-4BE6-9496-7E65D54A5C00}" dt="2022-06-11T06:07:26.772" v="394" actId="478"/>
          <ac:spMkLst>
            <pc:docMk/>
            <pc:sldMk cId="2229362713" sldId="284"/>
            <ac:spMk id="14" creationId="{48A862CD-3278-FFF9-5718-CA35FA353FAD}"/>
          </ac:spMkLst>
        </pc:spChg>
        <pc:spChg chg="mod">
          <ac:chgData name="Sandra Huston" userId="1dc2bdff-b8ea-43f7-a264-c913f32c140d" providerId="ADAL" clId="{EAF3EC44-27EF-4BE6-9496-7E65D54A5C00}" dt="2022-06-11T06:07:44.378" v="398" actId="403"/>
          <ac:spMkLst>
            <pc:docMk/>
            <pc:sldMk cId="2229362713" sldId="284"/>
            <ac:spMk id="67" creationId="{1B6E827D-0B5B-D5C0-8BFB-0755566BB155}"/>
          </ac:spMkLst>
        </pc:spChg>
        <pc:spChg chg="mod topLvl">
          <ac:chgData name="Sandra Huston" userId="1dc2bdff-b8ea-43f7-a264-c913f32c140d" providerId="ADAL" clId="{EAF3EC44-27EF-4BE6-9496-7E65D54A5C00}" dt="2022-06-11T05:31:35.582" v="157" actId="1038"/>
          <ac:spMkLst>
            <pc:docMk/>
            <pc:sldMk cId="2229362713" sldId="284"/>
            <ac:spMk id="71" creationId="{70762B01-7F94-450D-2EFA-7B7EBB08594C}"/>
          </ac:spMkLst>
        </pc:spChg>
        <pc:spChg chg="mod topLvl">
          <ac:chgData name="Sandra Huston" userId="1dc2bdff-b8ea-43f7-a264-c913f32c140d" providerId="ADAL" clId="{EAF3EC44-27EF-4BE6-9496-7E65D54A5C00}" dt="2022-06-11T05:31:00.170" v="114" actId="6549"/>
          <ac:spMkLst>
            <pc:docMk/>
            <pc:sldMk cId="2229362713" sldId="284"/>
            <ac:spMk id="73" creationId="{32DEAD11-ACE8-E75A-4639-BDD02F116FFF}"/>
          </ac:spMkLst>
        </pc:spChg>
        <pc:grpChg chg="del">
          <ac:chgData name="Sandra Huston" userId="1dc2bdff-b8ea-43f7-a264-c913f32c140d" providerId="ADAL" clId="{EAF3EC44-27EF-4BE6-9496-7E65D54A5C00}" dt="2022-06-11T05:29:34.697" v="87" actId="478"/>
          <ac:grpSpMkLst>
            <pc:docMk/>
            <pc:sldMk cId="2229362713" sldId="284"/>
            <ac:grpSpMk id="4" creationId="{9F6E3AA7-7360-18F3-C795-6B11A5324945}"/>
          </ac:grpSpMkLst>
        </pc:grpChg>
        <pc:grpChg chg="del">
          <ac:chgData name="Sandra Huston" userId="1dc2bdff-b8ea-43f7-a264-c913f32c140d" providerId="ADAL" clId="{EAF3EC44-27EF-4BE6-9496-7E65D54A5C00}" dt="2022-06-11T05:29:44.814" v="91" actId="478"/>
          <ac:grpSpMkLst>
            <pc:docMk/>
            <pc:sldMk cId="2229362713" sldId="284"/>
            <ac:grpSpMk id="5" creationId="{27A9A9EB-6DB1-A9B9-161D-6EAAF09A1331}"/>
          </ac:grpSpMkLst>
        </pc:grpChg>
        <pc:grpChg chg="del">
          <ac:chgData name="Sandra Huston" userId="1dc2bdff-b8ea-43f7-a264-c913f32c140d" providerId="ADAL" clId="{EAF3EC44-27EF-4BE6-9496-7E65D54A5C00}" dt="2022-06-11T05:29:45.846" v="92" actId="478"/>
          <ac:grpSpMkLst>
            <pc:docMk/>
            <pc:sldMk cId="2229362713" sldId="284"/>
            <ac:grpSpMk id="8" creationId="{B4FF2817-668F-B39D-1BCE-BCDFC0671301}"/>
          </ac:grpSpMkLst>
        </pc:grpChg>
        <pc:grpChg chg="del mod">
          <ac:chgData name="Sandra Huston" userId="1dc2bdff-b8ea-43f7-a264-c913f32c140d" providerId="ADAL" clId="{EAF3EC44-27EF-4BE6-9496-7E65D54A5C00}" dt="2022-06-11T05:30:16.381" v="101" actId="165"/>
          <ac:grpSpMkLst>
            <pc:docMk/>
            <pc:sldMk cId="2229362713" sldId="284"/>
            <ac:grpSpMk id="11" creationId="{F01360AC-E105-E578-4A45-F3BD7ED1BEB6}"/>
          </ac:grpSpMkLst>
        </pc:grpChg>
        <pc:grpChg chg="del">
          <ac:chgData name="Sandra Huston" userId="1dc2bdff-b8ea-43f7-a264-c913f32c140d" providerId="ADAL" clId="{EAF3EC44-27EF-4BE6-9496-7E65D54A5C00}" dt="2022-06-11T06:07:25.208" v="392" actId="478"/>
          <ac:grpSpMkLst>
            <pc:docMk/>
            <pc:sldMk cId="2229362713" sldId="284"/>
            <ac:grpSpMk id="62" creationId="{0D408DE4-F1F9-061B-743D-78686AFD5C47}"/>
          </ac:grpSpMkLst>
        </pc:grpChg>
        <pc:grpChg chg="del mod">
          <ac:chgData name="Sandra Huston" userId="1dc2bdff-b8ea-43f7-a264-c913f32c140d" providerId="ADAL" clId="{EAF3EC44-27EF-4BE6-9496-7E65D54A5C00}" dt="2022-06-11T05:29:57.716" v="97" actId="165"/>
          <ac:grpSpMkLst>
            <pc:docMk/>
            <pc:sldMk cId="2229362713" sldId="284"/>
            <ac:grpSpMk id="81" creationId="{6766167B-AF50-CF2E-7B16-E3A872E8CD27}"/>
          </ac:grpSpMkLst>
        </pc:grpChg>
        <pc:grpChg chg="del">
          <ac:chgData name="Sandra Huston" userId="1dc2bdff-b8ea-43f7-a264-c913f32c140d" providerId="ADAL" clId="{EAF3EC44-27EF-4BE6-9496-7E65D54A5C00}" dt="2022-06-11T05:29:36.471" v="89" actId="478"/>
          <ac:grpSpMkLst>
            <pc:docMk/>
            <pc:sldMk cId="2229362713" sldId="284"/>
            <ac:grpSpMk id="82" creationId="{E8543748-5D30-762B-2609-931CFF3E66EF}"/>
          </ac:grpSpMkLst>
        </pc:grpChg>
        <pc:grpChg chg="del">
          <ac:chgData name="Sandra Huston" userId="1dc2bdff-b8ea-43f7-a264-c913f32c140d" providerId="ADAL" clId="{EAF3EC44-27EF-4BE6-9496-7E65D54A5C00}" dt="2022-06-11T05:29:35.675" v="88" actId="478"/>
          <ac:grpSpMkLst>
            <pc:docMk/>
            <pc:sldMk cId="2229362713" sldId="284"/>
            <ac:grpSpMk id="83" creationId="{44566624-EEA6-1236-9D67-1D322B719DE7}"/>
          </ac:grpSpMkLst>
        </pc:grpChg>
        <pc:picChg chg="del">
          <ac:chgData name="Sandra Huston" userId="1dc2bdff-b8ea-43f7-a264-c913f32c140d" providerId="ADAL" clId="{EAF3EC44-27EF-4BE6-9496-7E65D54A5C00}" dt="2022-06-11T06:07:21.382" v="389" actId="478"/>
          <ac:picMkLst>
            <pc:docMk/>
            <pc:sldMk cId="2229362713" sldId="284"/>
            <ac:picMk id="2" creationId="{BF8F61B5-2726-927A-C88E-8F64817CD45B}"/>
          </ac:picMkLst>
        </pc:picChg>
        <pc:picChg chg="del">
          <ac:chgData name="Sandra Huston" userId="1dc2bdff-b8ea-43f7-a264-c913f32c140d" providerId="ADAL" clId="{EAF3EC44-27EF-4BE6-9496-7E65D54A5C00}" dt="2022-06-11T06:07:24.030" v="391" actId="478"/>
          <ac:picMkLst>
            <pc:docMk/>
            <pc:sldMk cId="2229362713" sldId="284"/>
            <ac:picMk id="3" creationId="{BF5DB594-4FEF-5D57-597B-154DAD717153}"/>
          </ac:picMkLst>
        </pc:picChg>
        <pc:picChg chg="del">
          <ac:chgData name="Sandra Huston" userId="1dc2bdff-b8ea-43f7-a264-c913f32c140d" providerId="ADAL" clId="{EAF3EC44-27EF-4BE6-9496-7E65D54A5C00}" dt="2022-06-11T06:07:27.374" v="395" actId="478"/>
          <ac:picMkLst>
            <pc:docMk/>
            <pc:sldMk cId="2229362713" sldId="284"/>
            <ac:picMk id="7" creationId="{E2FFD984-46E2-3A1C-1372-F6183E36C766}"/>
          </ac:picMkLst>
        </pc:picChg>
        <pc:picChg chg="del">
          <ac:chgData name="Sandra Huston" userId="1dc2bdff-b8ea-43f7-a264-c913f32c140d" providerId="ADAL" clId="{EAF3EC44-27EF-4BE6-9496-7E65D54A5C00}" dt="2022-06-11T06:07:25.990" v="393" actId="478"/>
          <ac:picMkLst>
            <pc:docMk/>
            <pc:sldMk cId="2229362713" sldId="284"/>
            <ac:picMk id="34" creationId="{E177AB9E-C45E-5F0D-8450-D643C3AC5336}"/>
          </ac:picMkLst>
        </pc:picChg>
        <pc:picChg chg="mod topLvl">
          <ac:chgData name="Sandra Huston" userId="1dc2bdff-b8ea-43f7-a264-c913f32c140d" providerId="ADAL" clId="{EAF3EC44-27EF-4BE6-9496-7E65D54A5C00}" dt="2022-06-11T05:31:17.285" v="122" actId="1038"/>
          <ac:picMkLst>
            <pc:docMk/>
            <pc:sldMk cId="2229362713" sldId="284"/>
            <ac:picMk id="39" creationId="{A4FD188E-5622-F06A-43AE-C5E0A51C3000}"/>
          </ac:picMkLst>
        </pc:picChg>
        <pc:picChg chg="mod topLvl">
          <ac:chgData name="Sandra Huston" userId="1dc2bdff-b8ea-43f7-a264-c913f32c140d" providerId="ADAL" clId="{EAF3EC44-27EF-4BE6-9496-7E65D54A5C00}" dt="2022-06-11T05:31:35.582" v="157" actId="1038"/>
          <ac:picMkLst>
            <pc:docMk/>
            <pc:sldMk cId="2229362713" sldId="284"/>
            <ac:picMk id="47" creationId="{6F3B16F5-5D88-6B0F-1899-09BCB5EDB94C}"/>
          </ac:picMkLst>
        </pc:picChg>
        <pc:picChg chg="del">
          <ac:chgData name="Sandra Huston" userId="1dc2bdff-b8ea-43f7-a264-c913f32c140d" providerId="ADAL" clId="{EAF3EC44-27EF-4BE6-9496-7E65D54A5C00}" dt="2022-06-11T06:07:22.623" v="390" actId="478"/>
          <ac:picMkLst>
            <pc:docMk/>
            <pc:sldMk cId="2229362713" sldId="284"/>
            <ac:picMk id="57" creationId="{F4A52CAD-0A9E-FBA3-622E-34ECF43B90F2}"/>
          </ac:picMkLst>
        </pc:picChg>
        <pc:cxnChg chg="del">
          <ac:chgData name="Sandra Huston" userId="1dc2bdff-b8ea-43f7-a264-c913f32c140d" providerId="ADAL" clId="{EAF3EC44-27EF-4BE6-9496-7E65D54A5C00}" dt="2022-06-11T06:07:28.698" v="396" actId="478"/>
          <ac:cxnSpMkLst>
            <pc:docMk/>
            <pc:sldMk cId="2229362713" sldId="284"/>
            <ac:cxnSpMk id="77" creationId="{7EAFDF01-E535-FCE2-1E83-A31B11D49A31}"/>
          </ac:cxnSpMkLst>
        </pc:cxnChg>
      </pc:sldChg>
      <pc:sldChg chg="delSp modSp mod">
        <pc:chgData name="Sandra Huston" userId="1dc2bdff-b8ea-43f7-a264-c913f32c140d" providerId="ADAL" clId="{EAF3EC44-27EF-4BE6-9496-7E65D54A5C00}" dt="2022-06-11T06:08:04.356" v="410" actId="478"/>
        <pc:sldMkLst>
          <pc:docMk/>
          <pc:sldMk cId="4283200648" sldId="285"/>
        </pc:sldMkLst>
        <pc:spChg chg="mod">
          <ac:chgData name="Sandra Huston" userId="1dc2bdff-b8ea-43f7-a264-c913f32c140d" providerId="ADAL" clId="{EAF3EC44-27EF-4BE6-9496-7E65D54A5C00}" dt="2022-06-11T05:34:58.081" v="220"/>
          <ac:spMkLst>
            <pc:docMk/>
            <pc:sldMk cId="4283200648" sldId="285"/>
            <ac:spMk id="6" creationId="{19B87499-DC82-4FEC-BB87-954B1AF62DE2}"/>
          </ac:spMkLst>
        </pc:spChg>
        <pc:spChg chg="del">
          <ac:chgData name="Sandra Huston" userId="1dc2bdff-b8ea-43f7-a264-c913f32c140d" providerId="ADAL" clId="{EAF3EC44-27EF-4BE6-9496-7E65D54A5C00}" dt="2022-06-11T06:07:59.939" v="407" actId="478"/>
          <ac:spMkLst>
            <pc:docMk/>
            <pc:sldMk cId="4283200648" sldId="285"/>
            <ac:spMk id="14" creationId="{48A862CD-3278-FFF9-5718-CA35FA353FAD}"/>
          </ac:spMkLst>
        </pc:spChg>
        <pc:spChg chg="mod">
          <ac:chgData name="Sandra Huston" userId="1dc2bdff-b8ea-43f7-a264-c913f32c140d" providerId="ADAL" clId="{EAF3EC44-27EF-4BE6-9496-7E65D54A5C00}" dt="2022-06-11T06:07:52.130" v="400" actId="403"/>
          <ac:spMkLst>
            <pc:docMk/>
            <pc:sldMk cId="4283200648" sldId="285"/>
            <ac:spMk id="67" creationId="{1B6E827D-0B5B-D5C0-8BFB-0755566BB155}"/>
          </ac:spMkLst>
        </pc:spChg>
        <pc:spChg chg="mod topLvl">
          <ac:chgData name="Sandra Huston" userId="1dc2bdff-b8ea-43f7-a264-c913f32c140d" providerId="ADAL" clId="{EAF3EC44-27EF-4BE6-9496-7E65D54A5C00}" dt="2022-06-11T05:33:33.587" v="203" actId="1038"/>
          <ac:spMkLst>
            <pc:docMk/>
            <pc:sldMk cId="4283200648" sldId="285"/>
            <ac:spMk id="74" creationId="{F5B9A956-C8C6-E74F-1F98-F5D44964B759}"/>
          </ac:spMkLst>
        </pc:spChg>
        <pc:spChg chg="mod topLvl">
          <ac:chgData name="Sandra Huston" userId="1dc2bdff-b8ea-43f7-a264-c913f32c140d" providerId="ADAL" clId="{EAF3EC44-27EF-4BE6-9496-7E65D54A5C00}" dt="2022-06-11T05:33:50.641" v="207" actId="14100"/>
          <ac:spMkLst>
            <pc:docMk/>
            <pc:sldMk cId="4283200648" sldId="285"/>
            <ac:spMk id="75" creationId="{8D96CAE1-16FB-28C6-B121-084B8440071E}"/>
          </ac:spMkLst>
        </pc:spChg>
        <pc:grpChg chg="del">
          <ac:chgData name="Sandra Huston" userId="1dc2bdff-b8ea-43f7-a264-c913f32c140d" providerId="ADAL" clId="{EAF3EC44-27EF-4BE6-9496-7E65D54A5C00}" dt="2022-06-11T05:31:48.162" v="158" actId="478"/>
          <ac:grpSpMkLst>
            <pc:docMk/>
            <pc:sldMk cId="4283200648" sldId="285"/>
            <ac:grpSpMk id="4" creationId="{9F6E3AA7-7360-18F3-C795-6B11A5324945}"/>
          </ac:grpSpMkLst>
        </pc:grpChg>
        <pc:grpChg chg="del mod">
          <ac:chgData name="Sandra Huston" userId="1dc2bdff-b8ea-43f7-a264-c913f32c140d" providerId="ADAL" clId="{EAF3EC44-27EF-4BE6-9496-7E65D54A5C00}" dt="2022-06-11T05:32:12.298" v="166" actId="165"/>
          <ac:grpSpMkLst>
            <pc:docMk/>
            <pc:sldMk cId="4283200648" sldId="285"/>
            <ac:grpSpMk id="5" creationId="{27A9A9EB-6DB1-A9B9-161D-6EAAF09A1331}"/>
          </ac:grpSpMkLst>
        </pc:grpChg>
        <pc:grpChg chg="del mod">
          <ac:chgData name="Sandra Huston" userId="1dc2bdff-b8ea-43f7-a264-c913f32c140d" providerId="ADAL" clId="{EAF3EC44-27EF-4BE6-9496-7E65D54A5C00}" dt="2022-06-11T05:32:47.030" v="180" actId="165"/>
          <ac:grpSpMkLst>
            <pc:docMk/>
            <pc:sldMk cId="4283200648" sldId="285"/>
            <ac:grpSpMk id="8" creationId="{B4FF2817-668F-B39D-1BCE-BCDFC0671301}"/>
          </ac:grpSpMkLst>
        </pc:grpChg>
        <pc:grpChg chg="del">
          <ac:chgData name="Sandra Huston" userId="1dc2bdff-b8ea-43f7-a264-c913f32c140d" providerId="ADAL" clId="{EAF3EC44-27EF-4BE6-9496-7E65D54A5C00}" dt="2022-06-11T05:31:52.475" v="162" actId="478"/>
          <ac:grpSpMkLst>
            <pc:docMk/>
            <pc:sldMk cId="4283200648" sldId="285"/>
            <ac:grpSpMk id="11" creationId="{F01360AC-E105-E578-4A45-F3BD7ED1BEB6}"/>
          </ac:grpSpMkLst>
        </pc:grpChg>
        <pc:grpChg chg="del">
          <ac:chgData name="Sandra Huston" userId="1dc2bdff-b8ea-43f7-a264-c913f32c140d" providerId="ADAL" clId="{EAF3EC44-27EF-4BE6-9496-7E65D54A5C00}" dt="2022-06-11T06:07:58.718" v="406" actId="478"/>
          <ac:grpSpMkLst>
            <pc:docMk/>
            <pc:sldMk cId="4283200648" sldId="285"/>
            <ac:grpSpMk id="62" creationId="{0D408DE4-F1F9-061B-743D-78686AFD5C47}"/>
          </ac:grpSpMkLst>
        </pc:grpChg>
        <pc:grpChg chg="del">
          <ac:chgData name="Sandra Huston" userId="1dc2bdff-b8ea-43f7-a264-c913f32c140d" providerId="ADAL" clId="{EAF3EC44-27EF-4BE6-9496-7E65D54A5C00}" dt="2022-06-11T05:31:51.209" v="161" actId="478"/>
          <ac:grpSpMkLst>
            <pc:docMk/>
            <pc:sldMk cId="4283200648" sldId="285"/>
            <ac:grpSpMk id="81" creationId="{6766167B-AF50-CF2E-7B16-E3A872E8CD27}"/>
          </ac:grpSpMkLst>
        </pc:grpChg>
        <pc:grpChg chg="del">
          <ac:chgData name="Sandra Huston" userId="1dc2bdff-b8ea-43f7-a264-c913f32c140d" providerId="ADAL" clId="{EAF3EC44-27EF-4BE6-9496-7E65D54A5C00}" dt="2022-06-11T05:31:49.907" v="160" actId="478"/>
          <ac:grpSpMkLst>
            <pc:docMk/>
            <pc:sldMk cId="4283200648" sldId="285"/>
            <ac:grpSpMk id="82" creationId="{E8543748-5D30-762B-2609-931CFF3E66EF}"/>
          </ac:grpSpMkLst>
        </pc:grpChg>
        <pc:grpChg chg="del">
          <ac:chgData name="Sandra Huston" userId="1dc2bdff-b8ea-43f7-a264-c913f32c140d" providerId="ADAL" clId="{EAF3EC44-27EF-4BE6-9496-7E65D54A5C00}" dt="2022-06-11T05:31:48.777" v="159" actId="478"/>
          <ac:grpSpMkLst>
            <pc:docMk/>
            <pc:sldMk cId="4283200648" sldId="285"/>
            <ac:grpSpMk id="83" creationId="{44566624-EEA6-1236-9D67-1D322B719DE7}"/>
          </ac:grpSpMkLst>
        </pc:grpChg>
        <pc:picChg chg="del">
          <ac:chgData name="Sandra Huston" userId="1dc2bdff-b8ea-43f7-a264-c913f32c140d" providerId="ADAL" clId="{EAF3EC44-27EF-4BE6-9496-7E65D54A5C00}" dt="2022-06-11T06:07:54.552" v="401" actId="478"/>
          <ac:picMkLst>
            <pc:docMk/>
            <pc:sldMk cId="4283200648" sldId="285"/>
            <ac:picMk id="2" creationId="{BF8F61B5-2726-927A-C88E-8F64817CD45B}"/>
          </ac:picMkLst>
        </pc:picChg>
        <pc:picChg chg="del mod">
          <ac:chgData name="Sandra Huston" userId="1dc2bdff-b8ea-43f7-a264-c913f32c140d" providerId="ADAL" clId="{EAF3EC44-27EF-4BE6-9496-7E65D54A5C00}" dt="2022-06-11T06:08:04.356" v="410" actId="478"/>
          <ac:picMkLst>
            <pc:docMk/>
            <pc:sldMk cId="4283200648" sldId="285"/>
            <ac:picMk id="3" creationId="{BF5DB594-4FEF-5D57-597B-154DAD717153}"/>
          </ac:picMkLst>
        </pc:picChg>
        <pc:picChg chg="del">
          <ac:chgData name="Sandra Huston" userId="1dc2bdff-b8ea-43f7-a264-c913f32c140d" providerId="ADAL" clId="{EAF3EC44-27EF-4BE6-9496-7E65D54A5C00}" dt="2022-06-11T06:07:55.568" v="402" actId="478"/>
          <ac:picMkLst>
            <pc:docMk/>
            <pc:sldMk cId="4283200648" sldId="285"/>
            <ac:picMk id="7" creationId="{E2FFD984-46E2-3A1C-1372-F6183E36C766}"/>
          </ac:picMkLst>
        </pc:picChg>
        <pc:picChg chg="del">
          <ac:chgData name="Sandra Huston" userId="1dc2bdff-b8ea-43f7-a264-c913f32c140d" providerId="ADAL" clId="{EAF3EC44-27EF-4BE6-9496-7E65D54A5C00}" dt="2022-06-11T06:07:58.203" v="405" actId="478"/>
          <ac:picMkLst>
            <pc:docMk/>
            <pc:sldMk cId="4283200648" sldId="285"/>
            <ac:picMk id="34" creationId="{E177AB9E-C45E-5F0D-8450-D643C3AC5336}"/>
          </ac:picMkLst>
        </pc:picChg>
        <pc:picChg chg="mod topLvl">
          <ac:chgData name="Sandra Huston" userId="1dc2bdff-b8ea-43f7-a264-c913f32c140d" providerId="ADAL" clId="{EAF3EC44-27EF-4BE6-9496-7E65D54A5C00}" dt="2022-06-11T05:33:39.767" v="205" actId="1076"/>
          <ac:picMkLst>
            <pc:docMk/>
            <pc:sldMk cId="4283200648" sldId="285"/>
            <ac:picMk id="43" creationId="{EF5A5D97-F92A-4AFA-C51C-C64C1287BA58}"/>
          </ac:picMkLst>
        </pc:picChg>
        <pc:picChg chg="del">
          <ac:chgData name="Sandra Huston" userId="1dc2bdff-b8ea-43f7-a264-c913f32c140d" providerId="ADAL" clId="{EAF3EC44-27EF-4BE6-9496-7E65D54A5C00}" dt="2022-06-11T06:07:56.242" v="403" actId="478"/>
          <ac:picMkLst>
            <pc:docMk/>
            <pc:sldMk cId="4283200648" sldId="285"/>
            <ac:picMk id="57" creationId="{F4A52CAD-0A9E-FBA3-622E-34ECF43B90F2}"/>
          </ac:picMkLst>
        </pc:picChg>
        <pc:picChg chg="mod topLvl">
          <ac:chgData name="Sandra Huston" userId="1dc2bdff-b8ea-43f7-a264-c913f32c140d" providerId="ADAL" clId="{EAF3EC44-27EF-4BE6-9496-7E65D54A5C00}" dt="2022-06-11T05:33:55.623" v="208" actId="1076"/>
          <ac:picMkLst>
            <pc:docMk/>
            <pc:sldMk cId="4283200648" sldId="285"/>
            <ac:picMk id="61" creationId="{4D5F680D-85BB-E68F-97CE-C98676DF2E3E}"/>
          </ac:picMkLst>
        </pc:picChg>
        <pc:cxnChg chg="del">
          <ac:chgData name="Sandra Huston" userId="1dc2bdff-b8ea-43f7-a264-c913f32c140d" providerId="ADAL" clId="{EAF3EC44-27EF-4BE6-9496-7E65D54A5C00}" dt="2022-06-11T06:07:57.403" v="404" actId="478"/>
          <ac:cxnSpMkLst>
            <pc:docMk/>
            <pc:sldMk cId="4283200648" sldId="285"/>
            <ac:cxnSpMk id="77" creationId="{7EAFDF01-E535-FCE2-1E83-A31B11D49A31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B7AA12-BE89-4AB3-B091-FA5C5123CE20}" type="doc">
      <dgm:prSet loTypeId="urn:microsoft.com/office/officeart/2005/8/layout/hList7" loCatId="list" qsTypeId="urn:microsoft.com/office/officeart/2005/8/quickstyle/3d2" qsCatId="3D" csTypeId="urn:microsoft.com/office/officeart/2005/8/colors/accent1_2" csCatId="accent1" phldr="1"/>
      <dgm:spPr/>
    </dgm:pt>
    <dgm:pt modelId="{86B4BB8A-C41F-4F86-82D1-165A6C308F07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Apostles’ Doctrine</a:t>
          </a:r>
        </a:p>
      </dgm:t>
    </dgm:pt>
    <dgm:pt modelId="{CF4C57A3-7562-4210-B4FF-2F1FBFE5CAB3}" type="parTrans" cxnId="{A5B06F26-1B74-4068-8B97-E5BEE833BFAA}">
      <dgm:prSet/>
      <dgm:spPr/>
      <dgm:t>
        <a:bodyPr/>
        <a:lstStyle/>
        <a:p>
          <a:endParaRPr lang="en-US"/>
        </a:p>
      </dgm:t>
    </dgm:pt>
    <dgm:pt modelId="{6F065FFF-4AE6-4502-834C-8021547258C5}" type="sibTrans" cxnId="{A5B06F26-1B74-4068-8B97-E5BEE833BFAA}">
      <dgm:prSet/>
      <dgm:spPr/>
      <dgm:t>
        <a:bodyPr/>
        <a:lstStyle/>
        <a:p>
          <a:endParaRPr lang="en-US"/>
        </a:p>
      </dgm:t>
    </dgm:pt>
    <dgm:pt modelId="{3DE7A4F6-262B-4571-843A-7291E4972AD6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Fellowship</a:t>
          </a:r>
        </a:p>
      </dgm:t>
    </dgm:pt>
    <dgm:pt modelId="{31F26D39-80EB-458D-AF52-030929EE08EF}" type="parTrans" cxnId="{309EB36D-65BB-43F5-9B3E-A51437FAAAA0}">
      <dgm:prSet/>
      <dgm:spPr/>
      <dgm:t>
        <a:bodyPr/>
        <a:lstStyle/>
        <a:p>
          <a:endParaRPr lang="en-US"/>
        </a:p>
      </dgm:t>
    </dgm:pt>
    <dgm:pt modelId="{D109494C-37EE-4DB2-98CC-51430F9DDD1F}" type="sibTrans" cxnId="{309EB36D-65BB-43F5-9B3E-A51437FAAAA0}">
      <dgm:prSet/>
      <dgm:spPr/>
      <dgm:t>
        <a:bodyPr/>
        <a:lstStyle/>
        <a:p>
          <a:endParaRPr lang="en-US"/>
        </a:p>
      </dgm:t>
    </dgm:pt>
    <dgm:pt modelId="{979777D2-1BDF-4450-8D93-4E912E1CF558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Breaking Bread</a:t>
          </a:r>
        </a:p>
      </dgm:t>
    </dgm:pt>
    <dgm:pt modelId="{D1C17B2C-4F73-43D8-8612-2BC908978B58}" type="parTrans" cxnId="{9138A1B2-170B-41BC-9FB5-786A235AED6F}">
      <dgm:prSet/>
      <dgm:spPr/>
      <dgm:t>
        <a:bodyPr/>
        <a:lstStyle/>
        <a:p>
          <a:endParaRPr lang="en-US"/>
        </a:p>
      </dgm:t>
    </dgm:pt>
    <dgm:pt modelId="{2C0EF886-011B-4C9E-80DC-83B2E1799664}" type="sibTrans" cxnId="{9138A1B2-170B-41BC-9FB5-786A235AED6F}">
      <dgm:prSet/>
      <dgm:spPr/>
      <dgm:t>
        <a:bodyPr/>
        <a:lstStyle/>
        <a:p>
          <a:endParaRPr lang="en-US"/>
        </a:p>
      </dgm:t>
    </dgm:pt>
    <dgm:pt modelId="{BBCDBD6F-5C31-4FFD-8403-EC20F195F5B6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Prayers</a:t>
          </a:r>
        </a:p>
      </dgm:t>
    </dgm:pt>
    <dgm:pt modelId="{6C9AAFF4-F18A-41A6-B1E8-18CF54328A76}" type="parTrans" cxnId="{C73A8B42-3BD1-4343-9B37-26AD60258C65}">
      <dgm:prSet/>
      <dgm:spPr/>
      <dgm:t>
        <a:bodyPr/>
        <a:lstStyle/>
        <a:p>
          <a:endParaRPr lang="en-US"/>
        </a:p>
      </dgm:t>
    </dgm:pt>
    <dgm:pt modelId="{52E7206C-EB55-4ABF-9F21-70E1C6CAE300}" type="sibTrans" cxnId="{C73A8B42-3BD1-4343-9B37-26AD60258C65}">
      <dgm:prSet/>
      <dgm:spPr/>
      <dgm:t>
        <a:bodyPr/>
        <a:lstStyle/>
        <a:p>
          <a:endParaRPr lang="en-US"/>
        </a:p>
      </dgm:t>
    </dgm:pt>
    <dgm:pt modelId="{681FCD19-B697-434D-9C05-B61F02AFDA46}" type="pres">
      <dgm:prSet presAssocID="{4EB7AA12-BE89-4AB3-B091-FA5C5123CE20}" presName="Name0" presStyleCnt="0">
        <dgm:presLayoutVars>
          <dgm:dir/>
          <dgm:resizeHandles val="exact"/>
        </dgm:presLayoutVars>
      </dgm:prSet>
      <dgm:spPr/>
    </dgm:pt>
    <dgm:pt modelId="{174C2324-BD99-4025-A688-FE439EA1CD54}" type="pres">
      <dgm:prSet presAssocID="{4EB7AA12-BE89-4AB3-B091-FA5C5123CE20}" presName="fgShape" presStyleLbl="fgShp" presStyleIdx="0" presStyleCnt="1"/>
      <dgm:spPr>
        <a:gradFill rotWithShape="0">
          <a:gsLst>
            <a:gs pos="0">
              <a:srgbClr val="C00000"/>
            </a:gs>
            <a:gs pos="74000">
              <a:srgbClr val="EE0000"/>
            </a:gs>
            <a:gs pos="83000">
              <a:srgbClr val="FF0505"/>
            </a:gs>
            <a:gs pos="100000">
              <a:srgbClr val="FF5B5B"/>
            </a:gs>
          </a:gsLst>
          <a:lin ang="5400000" scaled="1"/>
        </a:gra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</dgm:pt>
    <dgm:pt modelId="{49576649-0EAD-4E63-83F4-1B5F160B5D23}" type="pres">
      <dgm:prSet presAssocID="{4EB7AA12-BE89-4AB3-B091-FA5C5123CE20}" presName="linComp" presStyleCnt="0"/>
      <dgm:spPr/>
    </dgm:pt>
    <dgm:pt modelId="{6BDDF3B5-94A6-447E-85EA-A7A4C8BF6EC4}" type="pres">
      <dgm:prSet presAssocID="{86B4BB8A-C41F-4F86-82D1-165A6C308F07}" presName="compNode" presStyleCnt="0"/>
      <dgm:spPr/>
    </dgm:pt>
    <dgm:pt modelId="{55C56B9F-7DCB-4557-85B5-F8168D58FCC0}" type="pres">
      <dgm:prSet presAssocID="{86B4BB8A-C41F-4F86-82D1-165A6C308F07}" presName="bkgdShape" presStyleLbl="node1" presStyleIdx="0" presStyleCnt="4" custLinFactNeighborX="469"/>
      <dgm:spPr/>
      <dgm:t>
        <a:bodyPr/>
        <a:lstStyle/>
        <a:p>
          <a:endParaRPr lang="en-US"/>
        </a:p>
      </dgm:t>
    </dgm:pt>
    <dgm:pt modelId="{3A00B42D-3B86-474D-ACE4-EEF0E188DC1B}" type="pres">
      <dgm:prSet presAssocID="{86B4BB8A-C41F-4F86-82D1-165A6C308F07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4715A-108B-4300-AEAD-19DB7DAE5453}" type="pres">
      <dgm:prSet presAssocID="{86B4BB8A-C41F-4F86-82D1-165A6C308F07}" presName="invisiNode" presStyleLbl="node1" presStyleIdx="0" presStyleCnt="4"/>
      <dgm:spPr/>
    </dgm:pt>
    <dgm:pt modelId="{17B5321E-8619-4E4A-A1D6-B497DF553D1A}" type="pres">
      <dgm:prSet presAssocID="{86B4BB8A-C41F-4F86-82D1-165A6C308F07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Empty speech bubbles"/>
        </a:ext>
      </dgm:extLst>
    </dgm:pt>
    <dgm:pt modelId="{9A9CB127-8C42-430E-8635-DB43A3A067C8}" type="pres">
      <dgm:prSet presAssocID="{6F065FFF-4AE6-4502-834C-8021547258C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320996E-62B9-4EE6-AD30-11D1C1E7002D}" type="pres">
      <dgm:prSet presAssocID="{3DE7A4F6-262B-4571-843A-7291E4972AD6}" presName="compNode" presStyleCnt="0"/>
      <dgm:spPr/>
    </dgm:pt>
    <dgm:pt modelId="{2C13EA7D-11A0-498F-8CD2-15B0CD4BB3DC}" type="pres">
      <dgm:prSet presAssocID="{3DE7A4F6-262B-4571-843A-7291E4972AD6}" presName="bkgdShape" presStyleLbl="node1" presStyleIdx="1" presStyleCnt="4"/>
      <dgm:spPr/>
      <dgm:t>
        <a:bodyPr/>
        <a:lstStyle/>
        <a:p>
          <a:endParaRPr lang="en-US"/>
        </a:p>
      </dgm:t>
    </dgm:pt>
    <dgm:pt modelId="{C7BADA5E-9CDC-4CA1-8E78-CF925E906395}" type="pres">
      <dgm:prSet presAssocID="{3DE7A4F6-262B-4571-843A-7291E4972AD6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711F6B-B944-4C3F-9149-6D882C106481}" type="pres">
      <dgm:prSet presAssocID="{3DE7A4F6-262B-4571-843A-7291E4972AD6}" presName="invisiNode" presStyleLbl="node1" presStyleIdx="1" presStyleCnt="4"/>
      <dgm:spPr/>
    </dgm:pt>
    <dgm:pt modelId="{0BFDBAA2-0901-41CD-BC93-605D006DADA5}" type="pres">
      <dgm:prSet presAssocID="{3DE7A4F6-262B-4571-843A-7291E4972AD6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  <dgm:extLst>
        <a:ext uri="{E40237B7-FDA0-4F09-8148-C483321AD2D9}">
          <dgm14:cNvPr xmlns:dgm14="http://schemas.microsoft.com/office/drawing/2010/diagram" id="0" name="" descr="Women holding hands"/>
        </a:ext>
      </dgm:extLst>
    </dgm:pt>
    <dgm:pt modelId="{DD411F2D-42DA-45BE-825A-E02D90A3FFC7}" type="pres">
      <dgm:prSet presAssocID="{D109494C-37EE-4DB2-98CC-51430F9DDD1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AD1BABE-D52D-495F-8F12-A8F626FF22EA}" type="pres">
      <dgm:prSet presAssocID="{979777D2-1BDF-4450-8D93-4E912E1CF558}" presName="compNode" presStyleCnt="0"/>
      <dgm:spPr/>
    </dgm:pt>
    <dgm:pt modelId="{F35E32F3-195B-42D3-9F62-2CD512F1F0D9}" type="pres">
      <dgm:prSet presAssocID="{979777D2-1BDF-4450-8D93-4E912E1CF558}" presName="bkgdShape" presStyleLbl="node1" presStyleIdx="2" presStyleCnt="4"/>
      <dgm:spPr/>
      <dgm:t>
        <a:bodyPr/>
        <a:lstStyle/>
        <a:p>
          <a:endParaRPr lang="en-US"/>
        </a:p>
      </dgm:t>
    </dgm:pt>
    <dgm:pt modelId="{0F6279AB-C1F0-4630-A681-C551D00F6C13}" type="pres">
      <dgm:prSet presAssocID="{979777D2-1BDF-4450-8D93-4E912E1CF558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BE153D-079F-453D-8F1C-4E8D0A3A0CF4}" type="pres">
      <dgm:prSet presAssocID="{979777D2-1BDF-4450-8D93-4E912E1CF558}" presName="invisiNode" presStyleLbl="node1" presStyleIdx="2" presStyleCnt="4"/>
      <dgm:spPr/>
    </dgm:pt>
    <dgm:pt modelId="{D47BCA0B-3DF9-45B3-94B7-D97F59D81CFE}" type="pres">
      <dgm:prSet presAssocID="{979777D2-1BDF-4450-8D93-4E912E1CF558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Bread loaf in kitchen"/>
        </a:ext>
      </dgm:extLst>
    </dgm:pt>
    <dgm:pt modelId="{EDEABBFD-655D-4B4C-8602-14D098F9352F}" type="pres">
      <dgm:prSet presAssocID="{2C0EF886-011B-4C9E-80DC-83B2E179966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455A5AF-C333-4791-8D7E-CE04AFC7B47E}" type="pres">
      <dgm:prSet presAssocID="{BBCDBD6F-5C31-4FFD-8403-EC20F195F5B6}" presName="compNode" presStyleCnt="0"/>
      <dgm:spPr/>
    </dgm:pt>
    <dgm:pt modelId="{FA6E943E-607D-4CAC-8331-58117FC7D004}" type="pres">
      <dgm:prSet presAssocID="{BBCDBD6F-5C31-4FFD-8403-EC20F195F5B6}" presName="bkgdShape" presStyleLbl="node1" presStyleIdx="3" presStyleCnt="4" custLinFactNeighborX="-511" custLinFactNeighborY="-382"/>
      <dgm:spPr/>
      <dgm:t>
        <a:bodyPr/>
        <a:lstStyle/>
        <a:p>
          <a:endParaRPr lang="en-US"/>
        </a:p>
      </dgm:t>
    </dgm:pt>
    <dgm:pt modelId="{583F6B3B-A131-4624-B520-B25C9DDE5DBE}" type="pres">
      <dgm:prSet presAssocID="{BBCDBD6F-5C31-4FFD-8403-EC20F195F5B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ECBD0-2844-4217-942D-B2A79D44B30F}" type="pres">
      <dgm:prSet presAssocID="{BBCDBD6F-5C31-4FFD-8403-EC20F195F5B6}" presName="invisiNode" presStyleLbl="node1" presStyleIdx="3" presStyleCnt="4"/>
      <dgm:spPr/>
    </dgm:pt>
    <dgm:pt modelId="{4AA0F41D-D055-4199-B456-72A91509E4FD}" type="pres">
      <dgm:prSet presAssocID="{BBCDBD6F-5C31-4FFD-8403-EC20F195F5B6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erson with weathered palms facing up"/>
        </a:ext>
      </dgm:extLst>
    </dgm:pt>
  </dgm:ptLst>
  <dgm:cxnLst>
    <dgm:cxn modelId="{9866119E-EA5E-442E-9A40-3D5C48CAEB54}" type="presOf" srcId="{BBCDBD6F-5C31-4FFD-8403-EC20F195F5B6}" destId="{FA6E943E-607D-4CAC-8331-58117FC7D004}" srcOrd="0" destOrd="0" presId="urn:microsoft.com/office/officeart/2005/8/layout/hList7"/>
    <dgm:cxn modelId="{ED22012F-61C3-493E-906F-2423644F0DDC}" type="presOf" srcId="{2C0EF886-011B-4C9E-80DC-83B2E1799664}" destId="{EDEABBFD-655D-4B4C-8602-14D098F9352F}" srcOrd="0" destOrd="0" presId="urn:microsoft.com/office/officeart/2005/8/layout/hList7"/>
    <dgm:cxn modelId="{F3AE8942-C2FF-4353-94AC-2D0151FC5CED}" type="presOf" srcId="{86B4BB8A-C41F-4F86-82D1-165A6C308F07}" destId="{55C56B9F-7DCB-4557-85B5-F8168D58FCC0}" srcOrd="0" destOrd="0" presId="urn:microsoft.com/office/officeart/2005/8/layout/hList7"/>
    <dgm:cxn modelId="{B2B66585-008B-461E-8FE0-6C6E608EAE43}" type="presOf" srcId="{979777D2-1BDF-4450-8D93-4E912E1CF558}" destId="{0F6279AB-C1F0-4630-A681-C551D00F6C13}" srcOrd="1" destOrd="0" presId="urn:microsoft.com/office/officeart/2005/8/layout/hList7"/>
    <dgm:cxn modelId="{F34E16E7-4302-4201-9194-A59011D2B4CC}" type="presOf" srcId="{D109494C-37EE-4DB2-98CC-51430F9DDD1F}" destId="{DD411F2D-42DA-45BE-825A-E02D90A3FFC7}" srcOrd="0" destOrd="0" presId="urn:microsoft.com/office/officeart/2005/8/layout/hList7"/>
    <dgm:cxn modelId="{A5B06F26-1B74-4068-8B97-E5BEE833BFAA}" srcId="{4EB7AA12-BE89-4AB3-B091-FA5C5123CE20}" destId="{86B4BB8A-C41F-4F86-82D1-165A6C308F07}" srcOrd="0" destOrd="0" parTransId="{CF4C57A3-7562-4210-B4FF-2F1FBFE5CAB3}" sibTransId="{6F065FFF-4AE6-4502-834C-8021547258C5}"/>
    <dgm:cxn modelId="{C73A8B42-3BD1-4343-9B37-26AD60258C65}" srcId="{4EB7AA12-BE89-4AB3-B091-FA5C5123CE20}" destId="{BBCDBD6F-5C31-4FFD-8403-EC20F195F5B6}" srcOrd="3" destOrd="0" parTransId="{6C9AAFF4-F18A-41A6-B1E8-18CF54328A76}" sibTransId="{52E7206C-EB55-4ABF-9F21-70E1C6CAE300}"/>
    <dgm:cxn modelId="{B5440CBB-1CA1-46C8-B06B-8368C79EC499}" type="presOf" srcId="{979777D2-1BDF-4450-8D93-4E912E1CF558}" destId="{F35E32F3-195B-42D3-9F62-2CD512F1F0D9}" srcOrd="0" destOrd="0" presId="urn:microsoft.com/office/officeart/2005/8/layout/hList7"/>
    <dgm:cxn modelId="{A451F5A8-0BAF-4AEE-BC13-B5223B6D6840}" type="presOf" srcId="{3DE7A4F6-262B-4571-843A-7291E4972AD6}" destId="{C7BADA5E-9CDC-4CA1-8E78-CF925E906395}" srcOrd="1" destOrd="0" presId="urn:microsoft.com/office/officeart/2005/8/layout/hList7"/>
    <dgm:cxn modelId="{687DDFCA-4F3F-4C29-BB71-38C16EBF8D3E}" type="presOf" srcId="{BBCDBD6F-5C31-4FFD-8403-EC20F195F5B6}" destId="{583F6B3B-A131-4624-B520-B25C9DDE5DBE}" srcOrd="1" destOrd="0" presId="urn:microsoft.com/office/officeart/2005/8/layout/hList7"/>
    <dgm:cxn modelId="{02880AD1-D77C-49DA-8E5C-25C75AC7D024}" type="presOf" srcId="{4EB7AA12-BE89-4AB3-B091-FA5C5123CE20}" destId="{681FCD19-B697-434D-9C05-B61F02AFDA46}" srcOrd="0" destOrd="0" presId="urn:microsoft.com/office/officeart/2005/8/layout/hList7"/>
    <dgm:cxn modelId="{6A96BE63-F805-4EFD-99E0-0F23E4522E31}" type="presOf" srcId="{86B4BB8A-C41F-4F86-82D1-165A6C308F07}" destId="{3A00B42D-3B86-474D-ACE4-EEF0E188DC1B}" srcOrd="1" destOrd="0" presId="urn:microsoft.com/office/officeart/2005/8/layout/hList7"/>
    <dgm:cxn modelId="{867915BD-417D-40F0-87AE-1C4F6B3417E7}" type="presOf" srcId="{6F065FFF-4AE6-4502-834C-8021547258C5}" destId="{9A9CB127-8C42-430E-8635-DB43A3A067C8}" srcOrd="0" destOrd="0" presId="urn:microsoft.com/office/officeart/2005/8/layout/hList7"/>
    <dgm:cxn modelId="{793763FC-4989-4E55-A16D-A9950024161B}" type="presOf" srcId="{3DE7A4F6-262B-4571-843A-7291E4972AD6}" destId="{2C13EA7D-11A0-498F-8CD2-15B0CD4BB3DC}" srcOrd="0" destOrd="0" presId="urn:microsoft.com/office/officeart/2005/8/layout/hList7"/>
    <dgm:cxn modelId="{9138A1B2-170B-41BC-9FB5-786A235AED6F}" srcId="{4EB7AA12-BE89-4AB3-B091-FA5C5123CE20}" destId="{979777D2-1BDF-4450-8D93-4E912E1CF558}" srcOrd="2" destOrd="0" parTransId="{D1C17B2C-4F73-43D8-8612-2BC908978B58}" sibTransId="{2C0EF886-011B-4C9E-80DC-83B2E1799664}"/>
    <dgm:cxn modelId="{309EB36D-65BB-43F5-9B3E-A51437FAAAA0}" srcId="{4EB7AA12-BE89-4AB3-B091-FA5C5123CE20}" destId="{3DE7A4F6-262B-4571-843A-7291E4972AD6}" srcOrd="1" destOrd="0" parTransId="{31F26D39-80EB-458D-AF52-030929EE08EF}" sibTransId="{D109494C-37EE-4DB2-98CC-51430F9DDD1F}"/>
    <dgm:cxn modelId="{6F83DB7E-A1E3-4EDC-9A69-E8F586F38AC2}" type="presParOf" srcId="{681FCD19-B697-434D-9C05-B61F02AFDA46}" destId="{174C2324-BD99-4025-A688-FE439EA1CD54}" srcOrd="0" destOrd="0" presId="urn:microsoft.com/office/officeart/2005/8/layout/hList7"/>
    <dgm:cxn modelId="{E3C3969D-DA18-40F3-BDFB-8693FF9545A4}" type="presParOf" srcId="{681FCD19-B697-434D-9C05-B61F02AFDA46}" destId="{49576649-0EAD-4E63-83F4-1B5F160B5D23}" srcOrd="1" destOrd="0" presId="urn:microsoft.com/office/officeart/2005/8/layout/hList7"/>
    <dgm:cxn modelId="{7FC5BAA1-1AEE-4FBC-9DD1-A05D3BE4C8A6}" type="presParOf" srcId="{49576649-0EAD-4E63-83F4-1B5F160B5D23}" destId="{6BDDF3B5-94A6-447E-85EA-A7A4C8BF6EC4}" srcOrd="0" destOrd="0" presId="urn:microsoft.com/office/officeart/2005/8/layout/hList7"/>
    <dgm:cxn modelId="{58BED3E6-7705-42EC-9F7E-D7CC0B7A9916}" type="presParOf" srcId="{6BDDF3B5-94A6-447E-85EA-A7A4C8BF6EC4}" destId="{55C56B9F-7DCB-4557-85B5-F8168D58FCC0}" srcOrd="0" destOrd="0" presId="urn:microsoft.com/office/officeart/2005/8/layout/hList7"/>
    <dgm:cxn modelId="{1DB26088-3511-4DCE-9C76-10D5B81C839B}" type="presParOf" srcId="{6BDDF3B5-94A6-447E-85EA-A7A4C8BF6EC4}" destId="{3A00B42D-3B86-474D-ACE4-EEF0E188DC1B}" srcOrd="1" destOrd="0" presId="urn:microsoft.com/office/officeart/2005/8/layout/hList7"/>
    <dgm:cxn modelId="{899E1B88-5BCD-4372-8E21-CCA767E6A99A}" type="presParOf" srcId="{6BDDF3B5-94A6-447E-85EA-A7A4C8BF6EC4}" destId="{DAC4715A-108B-4300-AEAD-19DB7DAE5453}" srcOrd="2" destOrd="0" presId="urn:microsoft.com/office/officeart/2005/8/layout/hList7"/>
    <dgm:cxn modelId="{84C0EB79-1861-4C6E-9AF4-9E6AC3AC2FEA}" type="presParOf" srcId="{6BDDF3B5-94A6-447E-85EA-A7A4C8BF6EC4}" destId="{17B5321E-8619-4E4A-A1D6-B497DF553D1A}" srcOrd="3" destOrd="0" presId="urn:microsoft.com/office/officeart/2005/8/layout/hList7"/>
    <dgm:cxn modelId="{DD3C7A9C-B0D5-43B6-8EE7-C004488C7F25}" type="presParOf" srcId="{49576649-0EAD-4E63-83F4-1B5F160B5D23}" destId="{9A9CB127-8C42-430E-8635-DB43A3A067C8}" srcOrd="1" destOrd="0" presId="urn:microsoft.com/office/officeart/2005/8/layout/hList7"/>
    <dgm:cxn modelId="{22980C22-247E-4343-B588-9C17B1E394CA}" type="presParOf" srcId="{49576649-0EAD-4E63-83F4-1B5F160B5D23}" destId="{1320996E-62B9-4EE6-AD30-11D1C1E7002D}" srcOrd="2" destOrd="0" presId="urn:microsoft.com/office/officeart/2005/8/layout/hList7"/>
    <dgm:cxn modelId="{37D300B1-FCC7-4EE5-8FA7-F9167A55B80B}" type="presParOf" srcId="{1320996E-62B9-4EE6-AD30-11D1C1E7002D}" destId="{2C13EA7D-11A0-498F-8CD2-15B0CD4BB3DC}" srcOrd="0" destOrd="0" presId="urn:microsoft.com/office/officeart/2005/8/layout/hList7"/>
    <dgm:cxn modelId="{599EC19D-7BA5-48D0-827B-15D71C03E244}" type="presParOf" srcId="{1320996E-62B9-4EE6-AD30-11D1C1E7002D}" destId="{C7BADA5E-9CDC-4CA1-8E78-CF925E906395}" srcOrd="1" destOrd="0" presId="urn:microsoft.com/office/officeart/2005/8/layout/hList7"/>
    <dgm:cxn modelId="{39B89752-EA1A-4BE2-B6F6-FF9E3C49A67E}" type="presParOf" srcId="{1320996E-62B9-4EE6-AD30-11D1C1E7002D}" destId="{3E711F6B-B944-4C3F-9149-6D882C106481}" srcOrd="2" destOrd="0" presId="urn:microsoft.com/office/officeart/2005/8/layout/hList7"/>
    <dgm:cxn modelId="{DB84E06F-9DED-4DD2-A3A3-A890F1DBD292}" type="presParOf" srcId="{1320996E-62B9-4EE6-AD30-11D1C1E7002D}" destId="{0BFDBAA2-0901-41CD-BC93-605D006DADA5}" srcOrd="3" destOrd="0" presId="urn:microsoft.com/office/officeart/2005/8/layout/hList7"/>
    <dgm:cxn modelId="{8D7C2103-009B-415F-AC7D-819E6966FF5A}" type="presParOf" srcId="{49576649-0EAD-4E63-83F4-1B5F160B5D23}" destId="{DD411F2D-42DA-45BE-825A-E02D90A3FFC7}" srcOrd="3" destOrd="0" presId="urn:microsoft.com/office/officeart/2005/8/layout/hList7"/>
    <dgm:cxn modelId="{714B55D1-BE0E-4E5E-90F8-D5D3BCCBBDD7}" type="presParOf" srcId="{49576649-0EAD-4E63-83F4-1B5F160B5D23}" destId="{4AD1BABE-D52D-495F-8F12-A8F626FF22EA}" srcOrd="4" destOrd="0" presId="urn:microsoft.com/office/officeart/2005/8/layout/hList7"/>
    <dgm:cxn modelId="{3926213C-1539-4F5D-B5E7-832165DF5399}" type="presParOf" srcId="{4AD1BABE-D52D-495F-8F12-A8F626FF22EA}" destId="{F35E32F3-195B-42D3-9F62-2CD512F1F0D9}" srcOrd="0" destOrd="0" presId="urn:microsoft.com/office/officeart/2005/8/layout/hList7"/>
    <dgm:cxn modelId="{DD68D385-7C87-4EB9-BF67-72F975F8BB1D}" type="presParOf" srcId="{4AD1BABE-D52D-495F-8F12-A8F626FF22EA}" destId="{0F6279AB-C1F0-4630-A681-C551D00F6C13}" srcOrd="1" destOrd="0" presId="urn:microsoft.com/office/officeart/2005/8/layout/hList7"/>
    <dgm:cxn modelId="{040877AB-E68E-488E-84A4-58935A1271B5}" type="presParOf" srcId="{4AD1BABE-D52D-495F-8F12-A8F626FF22EA}" destId="{7EBE153D-079F-453D-8F1C-4E8D0A3A0CF4}" srcOrd="2" destOrd="0" presId="urn:microsoft.com/office/officeart/2005/8/layout/hList7"/>
    <dgm:cxn modelId="{4E248FAE-FFC5-4267-8876-BB25C213D5E1}" type="presParOf" srcId="{4AD1BABE-D52D-495F-8F12-A8F626FF22EA}" destId="{D47BCA0B-3DF9-45B3-94B7-D97F59D81CFE}" srcOrd="3" destOrd="0" presId="urn:microsoft.com/office/officeart/2005/8/layout/hList7"/>
    <dgm:cxn modelId="{095DBB81-80AF-4AA2-9471-2230EEDDBE13}" type="presParOf" srcId="{49576649-0EAD-4E63-83F4-1B5F160B5D23}" destId="{EDEABBFD-655D-4B4C-8602-14D098F9352F}" srcOrd="5" destOrd="0" presId="urn:microsoft.com/office/officeart/2005/8/layout/hList7"/>
    <dgm:cxn modelId="{1D8CA1C7-AB02-45CC-A1FB-B4D894CCD729}" type="presParOf" srcId="{49576649-0EAD-4E63-83F4-1B5F160B5D23}" destId="{2455A5AF-C333-4791-8D7E-CE04AFC7B47E}" srcOrd="6" destOrd="0" presId="urn:microsoft.com/office/officeart/2005/8/layout/hList7"/>
    <dgm:cxn modelId="{FB28EEC2-3D1C-4310-A923-D59F7A0CD48F}" type="presParOf" srcId="{2455A5AF-C333-4791-8D7E-CE04AFC7B47E}" destId="{FA6E943E-607D-4CAC-8331-58117FC7D004}" srcOrd="0" destOrd="0" presId="urn:microsoft.com/office/officeart/2005/8/layout/hList7"/>
    <dgm:cxn modelId="{E77A7D6D-3AA7-4C5F-98CD-C7D32D6556C2}" type="presParOf" srcId="{2455A5AF-C333-4791-8D7E-CE04AFC7B47E}" destId="{583F6B3B-A131-4624-B520-B25C9DDE5DBE}" srcOrd="1" destOrd="0" presId="urn:microsoft.com/office/officeart/2005/8/layout/hList7"/>
    <dgm:cxn modelId="{6F34C871-9B3D-4621-84F2-29F4A25B1971}" type="presParOf" srcId="{2455A5AF-C333-4791-8D7E-CE04AFC7B47E}" destId="{25AECBD0-2844-4217-942D-B2A79D44B30F}" srcOrd="2" destOrd="0" presId="urn:microsoft.com/office/officeart/2005/8/layout/hList7"/>
    <dgm:cxn modelId="{D0F632F4-EAA8-4792-B6A8-9580C8705B8C}" type="presParOf" srcId="{2455A5AF-C333-4791-8D7E-CE04AFC7B47E}" destId="{4AA0F41D-D055-4199-B456-72A91509E4F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56B9F-7DCB-4557-85B5-F8168D58FCC0}">
      <dsp:nvSpPr>
        <dsp:cNvPr id="0" name=""/>
        <dsp:cNvSpPr/>
      </dsp:nvSpPr>
      <dsp:spPr>
        <a:xfrm>
          <a:off x="10306" y="0"/>
          <a:ext cx="1826091" cy="4878699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Apostles’ Doctrine</a:t>
          </a:r>
        </a:p>
      </dsp:txBody>
      <dsp:txXfrm>
        <a:off x="10306" y="1951479"/>
        <a:ext cx="1826091" cy="1951479"/>
      </dsp:txXfrm>
    </dsp:sp>
    <dsp:sp modelId="{17B5321E-8619-4E4A-A1D6-B497DF553D1A}">
      <dsp:nvSpPr>
        <dsp:cNvPr id="0" name=""/>
        <dsp:cNvSpPr/>
      </dsp:nvSpPr>
      <dsp:spPr>
        <a:xfrm>
          <a:off x="102484" y="292721"/>
          <a:ext cx="1624606" cy="162460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13EA7D-11A0-498F-8CD2-15B0CD4BB3DC}">
      <dsp:nvSpPr>
        <dsp:cNvPr id="0" name=""/>
        <dsp:cNvSpPr/>
      </dsp:nvSpPr>
      <dsp:spPr>
        <a:xfrm>
          <a:off x="1882616" y="0"/>
          <a:ext cx="1826091" cy="4878699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Fellowship</a:t>
          </a:r>
        </a:p>
      </dsp:txBody>
      <dsp:txXfrm>
        <a:off x="1882616" y="1951479"/>
        <a:ext cx="1826091" cy="1951479"/>
      </dsp:txXfrm>
    </dsp:sp>
    <dsp:sp modelId="{0BFDBAA2-0901-41CD-BC93-605D006DADA5}">
      <dsp:nvSpPr>
        <dsp:cNvPr id="0" name=""/>
        <dsp:cNvSpPr/>
      </dsp:nvSpPr>
      <dsp:spPr>
        <a:xfrm>
          <a:off x="1983358" y="292721"/>
          <a:ext cx="1624606" cy="162460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5E32F3-195B-42D3-9F62-2CD512F1F0D9}">
      <dsp:nvSpPr>
        <dsp:cNvPr id="0" name=""/>
        <dsp:cNvSpPr/>
      </dsp:nvSpPr>
      <dsp:spPr>
        <a:xfrm>
          <a:off x="3763490" y="0"/>
          <a:ext cx="1826091" cy="4878699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Breaking Bread</a:t>
          </a:r>
        </a:p>
      </dsp:txBody>
      <dsp:txXfrm>
        <a:off x="3763490" y="1951479"/>
        <a:ext cx="1826091" cy="1951479"/>
      </dsp:txXfrm>
    </dsp:sp>
    <dsp:sp modelId="{D47BCA0B-3DF9-45B3-94B7-D97F59D81CFE}">
      <dsp:nvSpPr>
        <dsp:cNvPr id="0" name=""/>
        <dsp:cNvSpPr/>
      </dsp:nvSpPr>
      <dsp:spPr>
        <a:xfrm>
          <a:off x="3864233" y="292721"/>
          <a:ext cx="1624606" cy="162460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6E943E-607D-4CAC-8331-58117FC7D004}">
      <dsp:nvSpPr>
        <dsp:cNvPr id="0" name=""/>
        <dsp:cNvSpPr/>
      </dsp:nvSpPr>
      <dsp:spPr>
        <a:xfrm>
          <a:off x="5635033" y="0"/>
          <a:ext cx="1826091" cy="4878699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Prayers</a:t>
          </a:r>
        </a:p>
      </dsp:txBody>
      <dsp:txXfrm>
        <a:off x="5635033" y="1951479"/>
        <a:ext cx="1826091" cy="1951479"/>
      </dsp:txXfrm>
    </dsp:sp>
    <dsp:sp modelId="{4AA0F41D-D055-4199-B456-72A91509E4FD}">
      <dsp:nvSpPr>
        <dsp:cNvPr id="0" name=""/>
        <dsp:cNvSpPr/>
      </dsp:nvSpPr>
      <dsp:spPr>
        <a:xfrm>
          <a:off x="5745107" y="292721"/>
          <a:ext cx="1624606" cy="162460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4C2324-BD99-4025-A688-FE439EA1CD54}">
      <dsp:nvSpPr>
        <dsp:cNvPr id="0" name=""/>
        <dsp:cNvSpPr/>
      </dsp:nvSpPr>
      <dsp:spPr>
        <a:xfrm>
          <a:off x="298887" y="3902959"/>
          <a:ext cx="6874423" cy="731804"/>
        </a:xfrm>
        <a:prstGeom prst="leftRightArrow">
          <a:avLst/>
        </a:prstGeom>
        <a:gradFill rotWithShape="0">
          <a:gsLst>
            <a:gs pos="0">
              <a:srgbClr val="C00000"/>
            </a:gs>
            <a:gs pos="74000">
              <a:srgbClr val="EE0000"/>
            </a:gs>
            <a:gs pos="83000">
              <a:srgbClr val="FF0505"/>
            </a:gs>
            <a:gs pos="100000">
              <a:srgbClr val="FF5B5B"/>
            </a:gs>
          </a:gsLst>
          <a:lin ang="5400000" scaled="1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C26AC056-367E-04EB-9B36-1241E16EE1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The SHARE, Ep 18: It’s a Family Affair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576CFFE-8423-8009-0470-D00932ADC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Saturday, June 11,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6301D1A-DC00-CD4D-8365-00ADA986AB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5ED65-870A-4C8C-A874-93F0EA0CE9B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C4733391-6FB4-66E7-FD98-4030811AC4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b="1" dirty="0"/>
              <a:t>The Family of God</a:t>
            </a:r>
          </a:p>
          <a:p>
            <a:r>
              <a:rPr lang="en-US" dirty="0"/>
              <a:t>Joseph Palmore, presenter</a:t>
            </a:r>
          </a:p>
        </p:txBody>
      </p:sp>
    </p:spTree>
    <p:extLst>
      <p:ext uri="{BB962C8B-B14F-4D97-AF65-F5344CB8AC3E}">
        <p14:creationId xmlns:p14="http://schemas.microsoft.com/office/powerpoint/2010/main" val="3559863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B5917-A289-48E9-87A6-CD4A7E3F01F3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BC567A5-1660-4226-96C8-047352CF764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995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B5917-A289-48E9-87A6-CD4A7E3F01F3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67A5-1660-4226-96C8-047352CF7644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162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B5917-A289-48E9-87A6-CD4A7E3F01F3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67A5-1660-4226-96C8-047352CF764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7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B5917-A289-48E9-87A6-CD4A7E3F01F3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67A5-1660-4226-96C8-047352CF7644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034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B5917-A289-48E9-87A6-CD4A7E3F01F3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67A5-1660-4226-96C8-047352CF764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19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B5917-A289-48E9-87A6-CD4A7E3F01F3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67A5-1660-4226-96C8-047352CF7644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75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B5917-A289-48E9-87A6-CD4A7E3F01F3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67A5-1660-4226-96C8-047352CF7644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811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B5917-A289-48E9-87A6-CD4A7E3F01F3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67A5-1660-4226-96C8-047352CF7644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74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B5917-A289-48E9-87A6-CD4A7E3F01F3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67A5-1660-4226-96C8-047352CF7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52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B5917-A289-48E9-87A6-CD4A7E3F01F3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67A5-1660-4226-96C8-047352CF7644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70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DFB5917-A289-48E9-87A6-CD4A7E3F01F3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67A5-1660-4226-96C8-047352CF7644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8450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B5917-A289-48E9-87A6-CD4A7E3F01F3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BC567A5-1660-4226-96C8-047352CF764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62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8.png"/><Relationship Id="rId4" Type="http://schemas.openxmlformats.org/officeDocument/2006/relationships/image" Target="../media/image3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0.png"/><Relationship Id="rId4" Type="http://schemas.openxmlformats.org/officeDocument/2006/relationships/image" Target="../media/image3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43">
            <a:extLst>
              <a:ext uri="{FF2B5EF4-FFF2-40B4-BE49-F238E27FC236}">
                <a16:creationId xmlns="" xmlns:a16="http://schemas.microsoft.com/office/drawing/2014/main" id="{60D1173B-FBCA-4F2A-AB78-7DB51EC957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5">
            <a:extLst>
              <a:ext uri="{FF2B5EF4-FFF2-40B4-BE49-F238E27FC236}">
                <a16:creationId xmlns="" xmlns:a16="http://schemas.microsoft.com/office/drawing/2014/main" id="{0B08DCF8-02FA-4015-A96A-7F8A89EBCC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C63AAA-9E94-4589-9F89-9A7D23B16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7719" y="1143671"/>
            <a:ext cx="6210700" cy="2376915"/>
          </a:xfrm>
        </p:spPr>
        <p:txBody>
          <a:bodyPr>
            <a:normAutofit/>
          </a:bodyPr>
          <a:lstStyle/>
          <a:p>
            <a:r>
              <a:rPr lang="en-US" sz="4200" dirty="0">
                <a:latin typeface="Dolce Vita Heavy" panose="02000800000000000000" pitchFamily="2" charset="0"/>
              </a:rPr>
              <a:t>The Family of God</a:t>
            </a:r>
            <a:br>
              <a:rPr lang="en-US" sz="4200" dirty="0">
                <a:latin typeface="Dolce Vita Heavy" panose="02000800000000000000" pitchFamily="2" charset="0"/>
              </a:rPr>
            </a:br>
            <a:r>
              <a:rPr lang="en-US" sz="4200" dirty="0">
                <a:latin typeface="Dolce Vita Heavy" panose="02000800000000000000" pitchFamily="2" charset="0"/>
              </a:rPr>
              <a:t>In the New Testament</a:t>
            </a:r>
            <a:br>
              <a:rPr lang="en-US" sz="4200" dirty="0">
                <a:latin typeface="Dolce Vita Heavy" panose="02000800000000000000" pitchFamily="2" charset="0"/>
              </a:rPr>
            </a:br>
            <a:r>
              <a:rPr lang="en-US" sz="4200" dirty="0">
                <a:latin typeface="Dolce Vita Heavy" panose="02000800000000000000" pitchFamily="2" charset="0"/>
              </a:rPr>
              <a:t>Acts 2:41-47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D76F79E-C03E-4BB2-8952-27D438EC9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074" y="3529159"/>
            <a:ext cx="4972063" cy="1612688"/>
          </a:xfrm>
        </p:spPr>
        <p:txBody>
          <a:bodyPr>
            <a:normAutofit/>
          </a:bodyPr>
          <a:lstStyle/>
          <a:p>
            <a:r>
              <a:rPr lang="en-US"/>
              <a:t>Joseph Palmore, presenter</a:t>
            </a:r>
            <a:br>
              <a:rPr lang="en-US"/>
            </a:br>
            <a:r>
              <a:rPr lang="en-US"/>
              <a:t>Saturday, June 11, 2022</a:t>
            </a:r>
            <a:br>
              <a:rPr lang="en-US"/>
            </a:br>
            <a:r>
              <a:rPr lang="en-US"/>
              <a:t>Episode 18</a:t>
            </a:r>
          </a:p>
        </p:txBody>
      </p:sp>
      <p:grpSp>
        <p:nvGrpSpPr>
          <p:cNvPr id="60" name="Group 47">
            <a:extLst>
              <a:ext uri="{FF2B5EF4-FFF2-40B4-BE49-F238E27FC236}">
                <a16:creationId xmlns="" xmlns:a16="http://schemas.microsoft.com/office/drawing/2014/main" id="{72EFD7EB-F887-4187-BD35-2F6584E9E0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8" y="482171"/>
            <a:ext cx="4641751" cy="5149101"/>
            <a:chOff x="7463259" y="583365"/>
            <a:chExt cx="4641750" cy="5181928"/>
          </a:xfrm>
        </p:grpSpPr>
        <p:sp>
          <p:nvSpPr>
            <p:cNvPr id="61" name="Rectangle 48">
              <a:extLst>
                <a:ext uri="{FF2B5EF4-FFF2-40B4-BE49-F238E27FC236}">
                  <a16:creationId xmlns="" xmlns:a16="http://schemas.microsoft.com/office/drawing/2014/main" id="{D802ABCE-86EF-458C-B776-FBEE5B3ED7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64175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49">
              <a:extLst>
                <a:ext uri="{FF2B5EF4-FFF2-40B4-BE49-F238E27FC236}">
                  <a16:creationId xmlns="" xmlns:a16="http://schemas.microsoft.com/office/drawing/2014/main" id="{CF257E23-BAFF-4E5A-9DCD-5EB001A230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4001651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E02206CC-4C56-4C43-09E3-78FB3F700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r="7374" b="4"/>
          <a:stretch/>
        </p:blipFill>
        <p:spPr>
          <a:xfrm>
            <a:off x="1271223" y="1116345"/>
            <a:ext cx="3362141" cy="3866172"/>
          </a:xfrm>
          <a:prstGeom prst="rect">
            <a:avLst/>
          </a:prstGeom>
        </p:spPr>
      </p:pic>
      <p:cxnSp>
        <p:nvCxnSpPr>
          <p:cNvPr id="63" name="Straight Connector 51">
            <a:extLst>
              <a:ext uri="{FF2B5EF4-FFF2-40B4-BE49-F238E27FC236}">
                <a16:creationId xmlns="" xmlns:a16="http://schemas.microsoft.com/office/drawing/2014/main" id="{480890EC-EC50-46D3-879E-63EDF4D06C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770073" y="3526496"/>
            <a:ext cx="49595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4" name="Picture 53">
            <a:extLst>
              <a:ext uri="{FF2B5EF4-FFF2-40B4-BE49-F238E27FC236}">
                <a16:creationId xmlns="" xmlns:a16="http://schemas.microsoft.com/office/drawing/2014/main" id="{971F6991-E635-48F8-9309-D5A5C1ECBF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5" name="Straight Connector 55">
            <a:extLst>
              <a:ext uri="{FF2B5EF4-FFF2-40B4-BE49-F238E27FC236}">
                <a16:creationId xmlns="" xmlns:a16="http://schemas.microsoft.com/office/drawing/2014/main" id="{3ACF2F98-1DF0-4594-9502-F2B79E79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858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CE580D1-F917-4567-AFB4-99AA9B52A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F5620B8-A2D8-4568-B566-F0453A0D91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C7D2BA4-4B7A-4596-8BCC-5CF7154238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4977F1E1-2B6F-4BB6-899F-67D8764D83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1C69834E-5EEE-4D61-833E-0492889645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8E5D9BA-46E7-4BFA-9C74-75495BF6F5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4BE4308E-D3C7-4FB9-928C-C0B7F62ECF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5B033D76-5800-44B6-AFE9-EE21069351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522D6F85-FFBA-4F81-AEE5-AAA17CB7AA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0DFFF28-D2B3-0A33-63F6-E933B156D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3" r="-2" b="-2"/>
          <a:stretch/>
        </p:blipFill>
        <p:spPr>
          <a:xfrm>
            <a:off x="1271222" y="1116345"/>
            <a:ext cx="6282919" cy="386617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8155E42-34DF-487F-9EE3-78A6093B3F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80960" y="3526496"/>
            <a:ext cx="2844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C401D57-600A-4C91-AC9A-14CA1ED6F7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412BDC66-00FA-4A3F-9BC7-BE05FF7705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2729D77-2E69-B405-DB2C-FA36114EF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8085" y="5063801"/>
            <a:ext cx="3474720" cy="245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3D24C18-2722-9CB6-CB72-55544A93F610}"/>
              </a:ext>
            </a:extLst>
          </p:cNvPr>
          <p:cNvCxnSpPr/>
          <p:nvPr/>
        </p:nvCxnSpPr>
        <p:spPr>
          <a:xfrm>
            <a:off x="8680960" y="3526496"/>
            <a:ext cx="3006215" cy="0"/>
          </a:xfrm>
          <a:prstGeom prst="line">
            <a:avLst/>
          </a:prstGeom>
          <a:ln w="38100">
            <a:solidFill>
              <a:srgbClr val="DAD7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9CB9DE-FC71-B6E0-588C-35369138966A}"/>
              </a:ext>
            </a:extLst>
          </p:cNvPr>
          <p:cNvSpPr txBox="1"/>
          <p:nvPr/>
        </p:nvSpPr>
        <p:spPr>
          <a:xfrm>
            <a:off x="8332237" y="963896"/>
            <a:ext cx="3680568" cy="3958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2400" dirty="0"/>
              <a:t>Neither was there any</a:t>
            </a:r>
            <a:br>
              <a:rPr lang="en-US" sz="2400" dirty="0"/>
            </a:br>
            <a:r>
              <a:rPr lang="en-US" sz="2400" dirty="0"/>
              <a:t>among them that lacked: for as many as were possessors of lands or houses sold</a:t>
            </a:r>
            <a:br>
              <a:rPr lang="en-US" sz="2400" dirty="0"/>
            </a:br>
            <a:r>
              <a:rPr lang="en-US" sz="2400" dirty="0"/>
              <a:t>them,  and brought the prices of the things that were sold 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cap="all" dirty="0">
                <a:latin typeface="+mj-lt"/>
                <a:ea typeface="+mj-ea"/>
                <a:cs typeface="+mj-cs"/>
              </a:rPr>
              <a:t>Acts 4: 34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622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CE580D1-F917-4567-AFB4-99AA9B52A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F5620B8-A2D8-4568-B566-F0453A0D91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C7D2BA4-4B7A-4596-8BCC-5CF7154238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4977F1E1-2B6F-4BB6-899F-67D8764D83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1C69834E-5EEE-4D61-833E-0492889645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8E5D9BA-46E7-4BFA-9C74-75495BF6F5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4BE4308E-D3C7-4FB9-928C-C0B7F62ECF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7463258" y="583365"/>
            <a:chExt cx="7560115" cy="5181928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5B033D76-5800-44B6-AFE9-EE21069351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522D6F85-FFBA-4F81-AEE5-AAA17CB7AA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8155E42-34DF-487F-9EE3-78A6093B3F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8680960" y="3526496"/>
            <a:ext cx="28444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C401D57-600A-4C91-AC9A-14CA1ED6F7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412BDC66-00FA-4A3F-9BC7-BE05FF7705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2729D77-2E69-B405-DB2C-FA36114EF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085" y="5063801"/>
            <a:ext cx="3474720" cy="245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3D24C18-2722-9CB6-CB72-55544A93F610}"/>
              </a:ext>
            </a:extLst>
          </p:cNvPr>
          <p:cNvCxnSpPr/>
          <p:nvPr/>
        </p:nvCxnSpPr>
        <p:spPr>
          <a:xfrm>
            <a:off x="8680960" y="3526496"/>
            <a:ext cx="3006215" cy="0"/>
          </a:xfrm>
          <a:prstGeom prst="line">
            <a:avLst/>
          </a:prstGeom>
          <a:ln w="38100">
            <a:solidFill>
              <a:srgbClr val="DAD7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09CB9DE-FC71-B6E0-588C-35369138966A}"/>
              </a:ext>
            </a:extLst>
          </p:cNvPr>
          <p:cNvSpPr txBox="1"/>
          <p:nvPr/>
        </p:nvSpPr>
        <p:spPr>
          <a:xfrm>
            <a:off x="8318955" y="1528975"/>
            <a:ext cx="372184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2400" dirty="0"/>
              <a:t>And laid them down</a:t>
            </a:r>
            <a:br>
              <a:rPr lang="en-US" sz="2400" dirty="0"/>
            </a:br>
            <a:r>
              <a:rPr lang="en-US" sz="2400" dirty="0"/>
              <a:t>at the apostles’ feet: and distribution was made unto every man according as he had need.</a:t>
            </a:r>
          </a:p>
          <a:p>
            <a:pPr algn="r" defTabSz="9144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cap="all" dirty="0">
                <a:latin typeface="+mj-lt"/>
                <a:ea typeface="+mj-ea"/>
                <a:cs typeface="+mj-cs"/>
              </a:rPr>
              <a:t>Acts 4: 35</a:t>
            </a:r>
          </a:p>
          <a:p>
            <a:endParaRPr lang="en-US" dirty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E50BEDC3-2268-7D1F-487E-D98A08589A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3" b="21406"/>
          <a:stretch/>
        </p:blipFill>
        <p:spPr>
          <a:xfrm>
            <a:off x="1756812" y="1578630"/>
            <a:ext cx="5244064" cy="28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17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1CE580D1-F917-4567-AFB4-99AA9B52A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1F5620B8-A2D8-4568-B566-F0453A0D91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1C7D2BA4-4B7A-4596-8BCC-5CF7154238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="" xmlns:a16="http://schemas.microsoft.com/office/drawing/2014/main" id="{C9D4B225-18E9-4C5B-94D8-2ABE6D161E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2" name="Rectangle 81">
            <a:extLst>
              <a:ext uri="{FF2B5EF4-FFF2-40B4-BE49-F238E27FC236}">
                <a16:creationId xmlns="" xmlns:a16="http://schemas.microsoft.com/office/drawing/2014/main" id="{C6870151-9189-4C3A-8379-EF3D95827A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9FA3285-D102-A97E-BEE6-350EEB7B47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r="2009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84" name="Slide Number Placeholder 7">
            <a:extLst>
              <a:ext uri="{FF2B5EF4-FFF2-40B4-BE49-F238E27FC236}">
                <a16:creationId xmlns="" xmlns:a16="http://schemas.microsoft.com/office/drawing/2014/main" id="{123EA69C-102A-4DD0-9547-05DCD271D1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6" name="Footer Placeholder 6">
            <a:extLst>
              <a:ext uri="{FF2B5EF4-FFF2-40B4-BE49-F238E27FC236}">
                <a16:creationId xmlns="" xmlns:a16="http://schemas.microsoft.com/office/drawing/2014/main" id="{6A862265-5CA3-4C40-8582-7534C3B03C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600EF80B-0391-4082-9AF5-F15B091B4C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D33AC32D-5F44-45F7-A0BD-7C11A86BED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F7DF14F-277F-4A37-9B17-0A3C053669A9}"/>
              </a:ext>
            </a:extLst>
          </p:cNvPr>
          <p:cNvSpPr txBox="1"/>
          <p:nvPr/>
        </p:nvSpPr>
        <p:spPr>
          <a:xfrm>
            <a:off x="4976636" y="1193800"/>
            <a:ext cx="6085091" cy="469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600" cap="all" dirty="0">
                <a:solidFill>
                  <a:srgbClr val="FFFF00"/>
                </a:solidFill>
              </a:rPr>
              <a:t>And sold their possessions and goods,  and parted them  to all men,  as every man had need.  </a:t>
            </a:r>
          </a:p>
          <a:p>
            <a:pPr algn="r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600" cap="all" dirty="0">
                <a:solidFill>
                  <a:srgbClr val="FFFF00"/>
                </a:solidFill>
              </a:rPr>
              <a:t>Acts 2:45</a:t>
            </a:r>
          </a:p>
        </p:txBody>
      </p:sp>
      <p:sp>
        <p:nvSpPr>
          <p:cNvPr id="92" name="Date Placeholder 1">
            <a:extLst>
              <a:ext uri="{FF2B5EF4-FFF2-40B4-BE49-F238E27FC236}">
                <a16:creationId xmlns="" xmlns:a16="http://schemas.microsoft.com/office/drawing/2014/main" id="{3FBF03E8-C602-4192-9C52-F84B29FDCC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06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7">
            <a:extLst>
              <a:ext uri="{FF2B5EF4-FFF2-40B4-BE49-F238E27FC236}">
                <a16:creationId xmlns="" xmlns:a16="http://schemas.microsoft.com/office/drawing/2014/main" id="{1CE580D1-F917-4567-AFB4-99AA9B52A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9" name="Picture 9">
            <a:extLst>
              <a:ext uri="{FF2B5EF4-FFF2-40B4-BE49-F238E27FC236}">
                <a16:creationId xmlns="" xmlns:a16="http://schemas.microsoft.com/office/drawing/2014/main" id="{1F5620B8-A2D8-4568-B566-F0453A0D91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0" name="Straight Connector 11">
            <a:extLst>
              <a:ext uri="{FF2B5EF4-FFF2-40B4-BE49-F238E27FC236}">
                <a16:creationId xmlns="" xmlns:a16="http://schemas.microsoft.com/office/drawing/2014/main" id="{1C7D2BA4-4B7A-4596-8BCC-5CF7154238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3">
            <a:extLst>
              <a:ext uri="{FF2B5EF4-FFF2-40B4-BE49-F238E27FC236}">
                <a16:creationId xmlns="" xmlns:a16="http://schemas.microsoft.com/office/drawing/2014/main" id="{C9D4B225-18E9-4C5B-94D8-2ABE6D161E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12" name="Rectangle 15">
            <a:extLst>
              <a:ext uri="{FF2B5EF4-FFF2-40B4-BE49-F238E27FC236}">
                <a16:creationId xmlns="" xmlns:a16="http://schemas.microsoft.com/office/drawing/2014/main" id="{021A4066-B261-49FE-952E-A0FE3EE75C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3" name="Straight Connector 17">
            <a:extLst>
              <a:ext uri="{FF2B5EF4-FFF2-40B4-BE49-F238E27FC236}">
                <a16:creationId xmlns="" xmlns:a16="http://schemas.microsoft.com/office/drawing/2014/main" id="{381B4579-E2EA-4BD7-94FF-0A0BEE135C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4" name="Rectangle 19">
            <a:extLst>
              <a:ext uri="{FF2B5EF4-FFF2-40B4-BE49-F238E27FC236}">
                <a16:creationId xmlns="" xmlns:a16="http://schemas.microsoft.com/office/drawing/2014/main" id="{81958111-BC13-4D45-AB27-0C2C83F9BA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grpSp>
        <p:nvGrpSpPr>
          <p:cNvPr id="115" name="Group 21">
            <a:extLst>
              <a:ext uri="{FF2B5EF4-FFF2-40B4-BE49-F238E27FC236}">
                <a16:creationId xmlns="" xmlns:a16="http://schemas.microsoft.com/office/drawing/2014/main" id="{82188758-E18A-4CE5-9D03-F4BF5D887C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116" name="Rectangle 22">
              <a:extLst>
                <a:ext uri="{FF2B5EF4-FFF2-40B4-BE49-F238E27FC236}">
                  <a16:creationId xmlns="" xmlns:a16="http://schemas.microsoft.com/office/drawing/2014/main" id="{821513DD-C15F-4381-AEA6-ED9E5E218C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23">
              <a:extLst>
                <a:ext uri="{FF2B5EF4-FFF2-40B4-BE49-F238E27FC236}">
                  <a16:creationId xmlns="" xmlns:a16="http://schemas.microsoft.com/office/drawing/2014/main" id="{CED2DE01-7F43-4858-85FC-27022DA781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8" name="Picture 25">
            <a:extLst>
              <a:ext uri="{FF2B5EF4-FFF2-40B4-BE49-F238E27FC236}">
                <a16:creationId xmlns="" xmlns:a16="http://schemas.microsoft.com/office/drawing/2014/main" id="{D42F4933-2ECF-4EE5-BCE4-F19E3CA609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9" name="Straight Connector 27">
            <a:extLst>
              <a:ext uri="{FF2B5EF4-FFF2-40B4-BE49-F238E27FC236}">
                <a16:creationId xmlns="" xmlns:a16="http://schemas.microsoft.com/office/drawing/2014/main" id="{C6FAC23C-014D-4AC5-AD1B-36F7D0E7EF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A picture containing star, outdoor object&#10;&#10;Description automatically generated">
            <a:extLst>
              <a:ext uri="{FF2B5EF4-FFF2-40B4-BE49-F238E27FC236}">
                <a16:creationId xmlns="" xmlns:a16="http://schemas.microsoft.com/office/drawing/2014/main" id="{23252F59-7BD8-BA0D-B80D-F59C64F025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532" y="924616"/>
            <a:ext cx="5292111" cy="4242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F7DF14F-277F-4A37-9B17-0A3C053669A9}"/>
              </a:ext>
            </a:extLst>
          </p:cNvPr>
          <p:cNvSpPr txBox="1"/>
          <p:nvPr/>
        </p:nvSpPr>
        <p:spPr>
          <a:xfrm>
            <a:off x="6018246" y="1226728"/>
            <a:ext cx="5043172" cy="3784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400" dirty="0">
                <a:solidFill>
                  <a:schemeClr val="bg1"/>
                </a:solidFill>
              </a:rPr>
              <a:t>They continued daily with one accord in the temple,  and breaking of bread from house to house, did eat their meat with gladness and singleness of heart.</a:t>
            </a:r>
          </a:p>
          <a:p>
            <a:pPr algn="r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200" dirty="0">
                <a:solidFill>
                  <a:schemeClr val="bg1"/>
                </a:solidFill>
              </a:rPr>
              <a:t>Acts 2:46</a:t>
            </a:r>
          </a:p>
        </p:txBody>
      </p:sp>
    </p:spTree>
    <p:extLst>
      <p:ext uri="{BB962C8B-B14F-4D97-AF65-F5344CB8AC3E}">
        <p14:creationId xmlns:p14="http://schemas.microsoft.com/office/powerpoint/2010/main" val="512502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32">
            <a:extLst>
              <a:ext uri="{FF2B5EF4-FFF2-40B4-BE49-F238E27FC236}">
                <a16:creationId xmlns="" xmlns:a16="http://schemas.microsoft.com/office/drawing/2014/main" id="{1CE580D1-F917-4567-AFB4-99AA9B52A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8" name="Picture 34">
            <a:extLst>
              <a:ext uri="{FF2B5EF4-FFF2-40B4-BE49-F238E27FC236}">
                <a16:creationId xmlns="" xmlns:a16="http://schemas.microsoft.com/office/drawing/2014/main" id="{1F5620B8-A2D8-4568-B566-F0453A0D91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9" name="Straight Connector 36">
            <a:extLst>
              <a:ext uri="{FF2B5EF4-FFF2-40B4-BE49-F238E27FC236}">
                <a16:creationId xmlns="" xmlns:a16="http://schemas.microsoft.com/office/drawing/2014/main" id="{1C7D2BA4-4B7A-4596-8BCC-5CF7154238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38">
            <a:extLst>
              <a:ext uri="{FF2B5EF4-FFF2-40B4-BE49-F238E27FC236}">
                <a16:creationId xmlns="" xmlns:a16="http://schemas.microsoft.com/office/drawing/2014/main" id="{C9D4B225-18E9-4C5B-94D8-2ABE6D161E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lake surrounded by trees&#10;&#10;Description automatically generated with medium confidence">
            <a:extLst>
              <a:ext uri="{FF2B5EF4-FFF2-40B4-BE49-F238E27FC236}">
                <a16:creationId xmlns="" xmlns:a16="http://schemas.microsoft.com/office/drawing/2014/main" id="{6DAC0F58-0CC7-FB67-2EA1-F34FC2000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6000" b="7101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61" name="Rectangle 40">
            <a:extLst>
              <a:ext uri="{FF2B5EF4-FFF2-40B4-BE49-F238E27FC236}">
                <a16:creationId xmlns="" xmlns:a16="http://schemas.microsoft.com/office/drawing/2014/main" id="{368B8211-0B9F-4516-8771-3316E00DB9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42">
            <a:extLst>
              <a:ext uri="{FF2B5EF4-FFF2-40B4-BE49-F238E27FC236}">
                <a16:creationId xmlns="" xmlns:a16="http://schemas.microsoft.com/office/drawing/2014/main" id="{B7582E73-8B46-4A0E-944E-58357C8088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65789" y="1847088"/>
            <a:ext cx="6813363" cy="0"/>
          </a:xfrm>
          <a:prstGeom prst="line">
            <a:avLst/>
          </a:prstGeom>
          <a:ln w="31750">
            <a:solidFill>
              <a:srgbClr val="3EBFD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F7DF14F-277F-4A37-9B17-0A3C053669A9}"/>
              </a:ext>
            </a:extLst>
          </p:cNvPr>
          <p:cNvSpPr txBox="1"/>
          <p:nvPr/>
        </p:nvSpPr>
        <p:spPr>
          <a:xfrm>
            <a:off x="4063421" y="2015733"/>
            <a:ext cx="6815731" cy="40212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3EBFD2"/>
              </a:buClr>
              <a:buSzPct val="100000"/>
            </a:pPr>
            <a:r>
              <a:rPr lang="en-US" sz="3200" b="1" cap="all" dirty="0">
                <a:solidFill>
                  <a:srgbClr val="FF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Praising God,  and having favor with all the people.  And the lord added to the church daily such as should be saved.</a:t>
            </a:r>
          </a:p>
          <a:p>
            <a:pPr algn="r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3EBFD2"/>
              </a:buClr>
              <a:buSzPct val="100000"/>
            </a:pPr>
            <a:r>
              <a:rPr lang="en-US" sz="3200" b="1" cap="all" dirty="0">
                <a:solidFill>
                  <a:srgbClr val="FF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2:47</a:t>
            </a:r>
          </a:p>
        </p:txBody>
      </p:sp>
    </p:spTree>
    <p:extLst>
      <p:ext uri="{BB962C8B-B14F-4D97-AF65-F5344CB8AC3E}">
        <p14:creationId xmlns:p14="http://schemas.microsoft.com/office/powerpoint/2010/main" val="2340930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3DB1D96-5DB1-4506-9443-B484C1614867}"/>
              </a:ext>
            </a:extLst>
          </p:cNvPr>
          <p:cNvSpPr txBox="1"/>
          <p:nvPr/>
        </p:nvSpPr>
        <p:spPr>
          <a:xfrm>
            <a:off x="630382" y="2397998"/>
            <a:ext cx="10931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Dolce Vita Heavy" panose="02000800000000000000" pitchFamily="2" charset="0"/>
              </a:rPr>
              <a:t>APPLICATIONS FOR 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12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D944ED-4A07-1A9D-7F3F-48E9485DEC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cap="all" dirty="0">
                <a:latin typeface="+mj-lt"/>
                <a:ea typeface="+mj-ea"/>
                <a:cs typeface="+mj-cs"/>
              </a:rPr>
              <a:t>Allow God to work in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07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1CE580D1-F917-4567-AFB4-99AA9B52A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1F5620B8-A2D8-4568-B566-F0453A0D91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1C7D2BA4-4B7A-4596-8BCC-5CF7154238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4977F1E1-2B6F-4BB6-899F-67D8764D83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="" xmlns:a16="http://schemas.microsoft.com/office/drawing/2014/main" id="{EC17D08F-2133-44A9-B28C-CB29928FA8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CC36881-E309-4C41-8B5B-203AADC15F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84F2C6A8-7D46-49EA-860B-0F0B020843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AED92372-F778-4E96-9E90-4E63BAF3CA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EB4EC089-8B60-43F4-9BF5-1F0B0E398E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1C0BAC91-1725-4E5A-92CE-F5A2EB0661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group of people looking at a large piece of art&#10;&#10;Description automatically generated with low confidence">
            <a:extLst>
              <a:ext uri="{FF2B5EF4-FFF2-40B4-BE49-F238E27FC236}">
                <a16:creationId xmlns="" xmlns:a16="http://schemas.microsoft.com/office/drawing/2014/main" id="{79A87712-D87A-9D69-9D71-185D90500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0" r="-2" b="3732"/>
          <a:stretch/>
        </p:blipFill>
        <p:spPr>
          <a:xfrm>
            <a:off x="4394718" y="905071"/>
            <a:ext cx="6755364" cy="429208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4B61EBEC-D0CA-456C-98A6-EDA1AC9FB0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718A71EB-D327-4458-85FB-26336B2BA0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4A8E9A16-4FDD-0EA1-36A7-5A7499A34924}"/>
              </a:ext>
            </a:extLst>
          </p:cNvPr>
          <p:cNvCxnSpPr/>
          <p:nvPr/>
        </p:nvCxnSpPr>
        <p:spPr>
          <a:xfrm>
            <a:off x="659301" y="3528542"/>
            <a:ext cx="2823919" cy="0"/>
          </a:xfrm>
          <a:prstGeom prst="line">
            <a:avLst/>
          </a:prstGeom>
          <a:ln w="28575">
            <a:solidFill>
              <a:srgbClr val="DBD7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BBCD74-F74A-21B8-D5EF-E28BDABC8765}"/>
              </a:ext>
            </a:extLst>
          </p:cNvPr>
          <p:cNvSpPr txBox="1"/>
          <p:nvPr/>
        </p:nvSpPr>
        <p:spPr>
          <a:xfrm>
            <a:off x="247032" y="605116"/>
            <a:ext cx="351320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200F01"/>
                </a:solidFill>
              </a:rPr>
              <a:t>For it is God which worketh in you both to will and to do of his</a:t>
            </a:r>
            <a:br>
              <a:rPr lang="en-US" sz="3400" dirty="0">
                <a:solidFill>
                  <a:srgbClr val="200F01"/>
                </a:solidFill>
              </a:rPr>
            </a:br>
            <a:r>
              <a:rPr lang="en-US" sz="3400" dirty="0">
                <a:solidFill>
                  <a:srgbClr val="200F01"/>
                </a:solidFill>
              </a:rPr>
              <a:t>good pleasure. Do all things without murmurings and disputings. </a:t>
            </a:r>
          </a:p>
          <a:p>
            <a:pPr algn="r"/>
            <a:r>
              <a:rPr lang="en-US" sz="3400" dirty="0">
                <a:solidFill>
                  <a:srgbClr val="200F01"/>
                </a:solidFill>
              </a:rPr>
              <a:t>Philippians 2:13-14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CB55CA0-7DB1-DE07-31D5-66F7724A0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25" y="5613268"/>
            <a:ext cx="3383280" cy="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29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C0CC1E-D322-F6EF-1E7C-292CB94747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Participate in the collection</a:t>
            </a:r>
          </a:p>
        </p:txBody>
      </p:sp>
    </p:spTree>
    <p:extLst>
      <p:ext uri="{BB962C8B-B14F-4D97-AF65-F5344CB8AC3E}">
        <p14:creationId xmlns:p14="http://schemas.microsoft.com/office/powerpoint/2010/main" val="3690334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0CABCAE3-64FC-4149-819F-2C18128241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12FDCFE-9AD2-4D8A-8CBF-B3AA37EBF6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FBD463FC-4CA8-4FF4-85A3-AF9F4B98D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A56012FD-74A8-4C91-B318-435CF2B719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="" xmlns:a16="http://schemas.microsoft.com/office/drawing/2014/main" id="{3193BA5C-B8F3-4972-BA54-014C48FAFA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D7162BAB-C25E-4CE9-B87C-F118DC7E7C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05B93327-222A-4DAC-9163-371BF44CDB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9B87499-DC82-4FEC-BB87-954B1AF62DE2}"/>
              </a:ext>
            </a:extLst>
          </p:cNvPr>
          <p:cNvSpPr txBox="1"/>
          <p:nvPr/>
        </p:nvSpPr>
        <p:spPr>
          <a:xfrm>
            <a:off x="1296955" y="2015732"/>
            <a:ext cx="3778898" cy="38625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1143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200" baseline="30000" dirty="0"/>
              <a:t> </a:t>
            </a:r>
            <a:r>
              <a:rPr lang="en-US" sz="3700" dirty="0"/>
              <a:t>Will a man rob God? Yet ye have robbed me. But ye say, Wherein have we robbed thee? In tithes and offerings.</a:t>
            </a:r>
          </a:p>
          <a:p>
            <a:pPr marL="114300" algn="r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700" dirty="0"/>
              <a:t>Malachi 3:8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14EE34E3-F117-4487-8ACF-33DA65FA11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39ACC02C-6424-4165-93C4-E83C8E81D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C182CB9C-C978-4C9B-9AAD-8B13418975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56388820-A63D-463C-9DBC-060A5ABE33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="" xmlns:a16="http://schemas.microsoft.com/office/drawing/2014/main" id="{C6C76D7D-F92F-F9C2-42F3-B7C2723E0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84" y="1116345"/>
            <a:ext cx="3935035" cy="386617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C04ED70F-D6FD-4EB1-A171-D30F885FE7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DA26CAE9-74C4-4EDD-8A80-77F79EAA86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037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778E391E-D9E3-00D1-CBA0-095832CDD2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Dolce Vita Heavy" panose="02000800000000000000" pitchFamily="2" charset="0"/>
              </a:rPr>
              <a:t>Acts 2:41-44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BFB86CCF-0C34-5C8D-77C8-549A0827D1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tabLst>
                <a:tab pos="746125" algn="l"/>
              </a:tabLst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growing church</a:t>
            </a:r>
          </a:p>
        </p:txBody>
      </p:sp>
    </p:spTree>
    <p:extLst>
      <p:ext uri="{BB962C8B-B14F-4D97-AF65-F5344CB8AC3E}">
        <p14:creationId xmlns:p14="http://schemas.microsoft.com/office/powerpoint/2010/main" val="823047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73567A39-66C5-733C-5480-5DD012EF39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0" t="4092" r="2000" b="3310"/>
          <a:stretch/>
        </p:blipFill>
        <p:spPr>
          <a:xfrm>
            <a:off x="-6277161" y="-896160"/>
            <a:ext cx="4821551" cy="22323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D283A701-4F3C-8FB4-6767-8690D5BB6C37}"/>
              </a:ext>
            </a:extLst>
          </p:cNvPr>
          <p:cNvCxnSpPr>
            <a:cxnSpLocks/>
          </p:cNvCxnSpPr>
          <p:nvPr/>
        </p:nvCxnSpPr>
        <p:spPr>
          <a:xfrm flipH="1">
            <a:off x="525779" y="662099"/>
            <a:ext cx="429768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8658095-1844-F805-E2A0-A6F76BD62205}"/>
              </a:ext>
            </a:extLst>
          </p:cNvPr>
          <p:cNvSpPr/>
          <p:nvPr/>
        </p:nvSpPr>
        <p:spPr>
          <a:xfrm>
            <a:off x="1453895" y="1735495"/>
            <a:ext cx="3530885" cy="186610"/>
          </a:xfrm>
          <a:prstGeom prst="rect">
            <a:avLst/>
          </a:prstGeom>
          <a:solidFill>
            <a:srgbClr val="E7E4E1"/>
          </a:solidFill>
          <a:ln>
            <a:solidFill>
              <a:srgbClr val="E7E4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9B87499-DC82-4FEC-BB87-954B1AF62DE2}"/>
              </a:ext>
            </a:extLst>
          </p:cNvPr>
          <p:cNvSpPr txBox="1"/>
          <p:nvPr/>
        </p:nvSpPr>
        <p:spPr>
          <a:xfrm>
            <a:off x="438538" y="812508"/>
            <a:ext cx="10872191" cy="53091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600" dirty="0"/>
              <a:t>But this I say, He which soweth sparingly shall reap also sparingly; and he which soweth bountifully shall reap also bountifully.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600" dirty="0"/>
              <a:t>Every man according as he </a:t>
            </a:r>
            <a:r>
              <a:rPr lang="en-US" sz="3600" dirty="0" err="1"/>
              <a:t>purposeth</a:t>
            </a:r>
            <a:r>
              <a:rPr lang="en-US" sz="3600" dirty="0"/>
              <a:t> in his heart, so let him give; not grudgingly, or of necessity: for God loveth a cheerful giver.</a:t>
            </a:r>
          </a:p>
          <a:p>
            <a:pPr algn="r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600" dirty="0"/>
              <a:t>2 Corinthians 9:6-7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8842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0CABCAE3-64FC-4149-819F-2C18128241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012FDCFE-9AD2-4D8A-8CBF-B3AA37EBF6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FBD463FC-4CA8-4FF4-85A3-AF9F4B98D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A56012FD-74A8-4C91-B318-435CF2B719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="" xmlns:a16="http://schemas.microsoft.com/office/drawing/2014/main" id="{3193BA5C-B8F3-4972-BA54-014C48FAFA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D7162BAB-C25E-4CE9-B87C-F118DC7E7C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05B93327-222A-4DAC-9163-371BF44CDB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14EE34E3-F117-4487-8ACF-33DA65FA11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39ACC02C-6424-4165-93C4-E83C8E81D4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C182CB9C-C978-4C9B-9AAD-8B13418975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56388820-A63D-463C-9DBC-060A5ABE33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73567A39-66C5-733C-5480-5DD012EF39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0" t="4092" r="2000" b="3310"/>
          <a:stretch/>
        </p:blipFill>
        <p:spPr>
          <a:xfrm>
            <a:off x="-6277161" y="-896160"/>
            <a:ext cx="4821551" cy="223233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C04ED70F-D6FD-4EB1-A171-D30F885FE7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DA26CAE9-74C4-4EDD-8A80-77F79EAA86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26B0E2E-430A-4FFF-F2FA-5BD1A244C8E0}"/>
              </a:ext>
            </a:extLst>
          </p:cNvPr>
          <p:cNvSpPr txBox="1"/>
          <p:nvPr/>
        </p:nvSpPr>
        <p:spPr>
          <a:xfrm>
            <a:off x="5812020" y="3705045"/>
            <a:ext cx="53880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lce Vita Heavy" panose="02000800000000000000" pitchFamily="2" charset="0"/>
              </a:rPr>
              <a:t>Sow</a:t>
            </a:r>
            <a:r>
              <a:rPr lang="en-US" sz="3200" dirty="0"/>
              <a:t> </a:t>
            </a:r>
            <a:r>
              <a:rPr lang="en-US" sz="3200" dirty="0">
                <a:latin typeface="Baguet Script" panose="00000500000000000000" pitchFamily="2" charset="0"/>
              </a:rPr>
              <a:t>Bountifully,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lce Vita Heavy" panose="02000800000000000000" pitchFamily="2" charset="0"/>
              </a:rPr>
              <a:t>Give</a:t>
            </a:r>
            <a:r>
              <a:rPr lang="en-US" sz="3200" dirty="0"/>
              <a:t> </a:t>
            </a:r>
            <a:r>
              <a:rPr lang="en-US" sz="3200" dirty="0">
                <a:latin typeface="Baguet Script" panose="00000500000000000000" pitchFamily="2" charset="0"/>
              </a:rPr>
              <a:t>Cheerfully,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lce Vita Heavy" panose="02000800000000000000" pitchFamily="2" charset="0"/>
              </a:rPr>
              <a:t>Abound</a:t>
            </a:r>
            <a:r>
              <a:rPr lang="en-US" sz="3200" dirty="0">
                <a:latin typeface="Dolce Vita Heavy" panose="02000800000000000000" pitchFamily="2" charset="0"/>
              </a:rPr>
              <a:t> </a:t>
            </a:r>
            <a:r>
              <a:rPr lang="en-US" sz="3200" dirty="0">
                <a:latin typeface="Baguet Script" panose="00000500000000000000" pitchFamily="2" charset="0"/>
              </a:rPr>
              <a:t>in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lce Vita Heavy" panose="02000800000000000000" pitchFamily="2" charset="0"/>
              </a:rPr>
              <a:t>EVERY</a:t>
            </a:r>
            <a:r>
              <a:rPr lang="en-US" sz="3200" dirty="0"/>
              <a:t> </a:t>
            </a:r>
            <a:r>
              <a:rPr lang="en-US" sz="3200" dirty="0">
                <a:latin typeface="Baguet Script" panose="00000500000000000000" pitchFamily="2" charset="0"/>
              </a:rPr>
              <a:t>Good Work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D283A701-4F3C-8FB4-6767-8690D5BB6C37}"/>
              </a:ext>
            </a:extLst>
          </p:cNvPr>
          <p:cNvCxnSpPr>
            <a:cxnSpLocks/>
          </p:cNvCxnSpPr>
          <p:nvPr/>
        </p:nvCxnSpPr>
        <p:spPr>
          <a:xfrm flipH="1">
            <a:off x="525779" y="662099"/>
            <a:ext cx="429768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8658095-1844-F805-E2A0-A6F76BD62205}"/>
              </a:ext>
            </a:extLst>
          </p:cNvPr>
          <p:cNvSpPr/>
          <p:nvPr/>
        </p:nvSpPr>
        <p:spPr>
          <a:xfrm>
            <a:off x="1453895" y="1735495"/>
            <a:ext cx="3530885" cy="186610"/>
          </a:xfrm>
          <a:prstGeom prst="rect">
            <a:avLst/>
          </a:prstGeom>
          <a:solidFill>
            <a:srgbClr val="E7E4E1"/>
          </a:solidFill>
          <a:ln>
            <a:solidFill>
              <a:srgbClr val="E7E4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9B87499-DC82-4FEC-BB87-954B1AF62DE2}"/>
              </a:ext>
            </a:extLst>
          </p:cNvPr>
          <p:cNvSpPr txBox="1"/>
          <p:nvPr/>
        </p:nvSpPr>
        <p:spPr>
          <a:xfrm>
            <a:off x="438539" y="812508"/>
            <a:ext cx="4710406" cy="53091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500" dirty="0"/>
              <a:t>And God is able to make all grace abound toward you; that ye, always having all sufficiency in all things, may abound to every good work:</a:t>
            </a:r>
          </a:p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500" dirty="0"/>
              <a:t>(As it is written, He hath dispersed abroad; he hath given to the poor: his righteousness </a:t>
            </a:r>
            <a:r>
              <a:rPr lang="en-US" sz="3500" dirty="0" err="1"/>
              <a:t>remaineth</a:t>
            </a:r>
            <a:r>
              <a:rPr lang="en-US" sz="3500" dirty="0"/>
              <a:t> for ever.</a:t>
            </a:r>
          </a:p>
          <a:p>
            <a:pPr algn="r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3200" dirty="0"/>
              <a:t>2 Corinthians 9:8-9</a:t>
            </a:r>
            <a:endParaRPr lang="en-US" sz="2800" dirty="0"/>
          </a:p>
        </p:txBody>
      </p:sp>
      <p:pic>
        <p:nvPicPr>
          <p:cNvPr id="16" name="Picture 15" descr="Text, calendar&#10;&#10;Description automatically generated">
            <a:extLst>
              <a:ext uri="{FF2B5EF4-FFF2-40B4-BE49-F238E27FC236}">
                <a16:creationId xmlns="" xmlns:a16="http://schemas.microsoft.com/office/drawing/2014/main" id="{A06D0263-5D39-470D-8946-C7C8C4FACB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63" y="876366"/>
            <a:ext cx="2565919" cy="28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86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DBB14D30-1AA0-658C-6A42-4C1A11EE6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Participate in the works of the church</a:t>
            </a:r>
          </a:p>
        </p:txBody>
      </p:sp>
    </p:spTree>
    <p:extLst>
      <p:ext uri="{BB962C8B-B14F-4D97-AF65-F5344CB8AC3E}">
        <p14:creationId xmlns:p14="http://schemas.microsoft.com/office/powerpoint/2010/main" val="3895010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EDDC1DB-1D76-8AFE-11C6-AF89E3644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48912" y="2724539"/>
            <a:ext cx="3187181" cy="23903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D800DE3-0F8B-6E76-47DD-9573B94D9E0A}"/>
              </a:ext>
            </a:extLst>
          </p:cNvPr>
          <p:cNvSpPr txBox="1"/>
          <p:nvPr/>
        </p:nvSpPr>
        <p:spPr>
          <a:xfrm>
            <a:off x="6291906" y="807894"/>
            <a:ext cx="531244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But wilt thou know, o vain man, that faith  without works is dead?</a:t>
            </a:r>
          </a:p>
          <a:p>
            <a:pPr algn="r"/>
            <a:r>
              <a:rPr lang="en-US" sz="4000" cap="all" dirty="0">
                <a:solidFill>
                  <a:prstClr val="black"/>
                </a:solidFill>
                <a:latin typeface="Gill Sans MT" panose="020B0502020104020203"/>
                <a:ea typeface="+mj-ea"/>
                <a:cs typeface="+mj-cs"/>
              </a:rPr>
              <a:t>James 2:20</a:t>
            </a:r>
            <a:endParaRPr lang="en-US" sz="4000" dirty="0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="" xmlns:a16="http://schemas.microsoft.com/office/drawing/2014/main" id="{495366D0-C2E3-BF98-FEB9-970CD0B81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57" y="969232"/>
            <a:ext cx="5312443" cy="46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98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545912-0A42-8422-1F4E-68BF3870F5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cap="all" dirty="0">
                <a:latin typeface="+mj-lt"/>
                <a:ea typeface="+mj-ea"/>
                <a:cs typeface="+mj-cs"/>
              </a:rPr>
              <a:t>seize the opportunity to evangelize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0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EEA869E1-F851-4A52-92F5-77E592B76A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B083AD55-8296-44BD-8E14-DD2DDBC351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2BF46B26-15FC-4C5A-94FA-AE9ED64B5C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912F6065-5345-44BD-B66E-5487CCD7A9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="" xmlns:a16="http://schemas.microsoft.com/office/drawing/2014/main" id="{BD89ECFB-8421-4BB8-A23D-8B8D151F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44911EB7-93CE-44FF-973F-B25ECF5DF5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9B87499-DC82-4FEC-BB87-954B1AF62DE2}"/>
              </a:ext>
            </a:extLst>
          </p:cNvPr>
          <p:cNvSpPr txBox="1"/>
          <p:nvPr/>
        </p:nvSpPr>
        <p:spPr>
          <a:xfrm>
            <a:off x="485695" y="1474969"/>
            <a:ext cx="3026558" cy="186876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Matthew </a:t>
            </a:r>
            <a:br>
              <a:rPr lang="en-US" sz="3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28:18-20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72870A17-34CA-4FF4-8777-CE7D7B986B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84009" y="3526496"/>
            <a:ext cx="302361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34B79B4F-74AA-4B58-BBD2-2C3804928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3990638" y="482171"/>
            <a:ext cx="7560115" cy="5149101"/>
            <a:chOff x="7463258" y="583365"/>
            <a:chExt cx="7560115" cy="5181928"/>
          </a:xfrm>
        </p:grpSpPr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FE994EF0-F368-43B3-9BF0-442E33BC36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9B478E81-F333-452C-B354-06E13FB0B2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4E4C1088-922B-4744-BB37-5D47AEA43D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72130" y="977099"/>
            <a:ext cx="6597725" cy="41362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15621CD7-6951-4B76-949B-6D851A2BE4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7AD09E24-F963-4867-8AA6-3D2F8D3C8A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1B6E827D-0B5B-D5C0-8BFB-0755566BB155}"/>
              </a:ext>
            </a:extLst>
          </p:cNvPr>
          <p:cNvSpPr txBox="1"/>
          <p:nvPr/>
        </p:nvSpPr>
        <p:spPr>
          <a:xfrm>
            <a:off x="6002770" y="931668"/>
            <a:ext cx="35301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lce Vita Heavy" panose="02000800000000000000" pitchFamily="2" charset="0"/>
              </a:rPr>
              <a:t>Jesus said . . 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13DC481-D843-2A92-1274-3FBD5183CEDE}"/>
              </a:ext>
            </a:extLst>
          </p:cNvPr>
          <p:cNvGrpSpPr/>
          <p:nvPr/>
        </p:nvGrpSpPr>
        <p:grpSpPr>
          <a:xfrm>
            <a:off x="4315476" y="1615252"/>
            <a:ext cx="6238224" cy="1549596"/>
            <a:chOff x="4315476" y="1391316"/>
            <a:chExt cx="6238224" cy="1549596"/>
          </a:xfrm>
        </p:grpSpPr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0FB5597D-6C71-9357-9F8C-17F721A456ED}"/>
                </a:ext>
              </a:extLst>
            </p:cNvPr>
            <p:cNvGrpSpPr/>
            <p:nvPr/>
          </p:nvGrpSpPr>
          <p:grpSpPr>
            <a:xfrm>
              <a:off x="4315476" y="1391316"/>
              <a:ext cx="1188114" cy="1549596"/>
              <a:chOff x="4283100" y="1343269"/>
              <a:chExt cx="1188114" cy="1549596"/>
            </a:xfrm>
          </p:grpSpPr>
          <p:pic>
            <p:nvPicPr>
              <p:cNvPr id="51" name="Graphic 50" descr="Crown with solid fill">
                <a:extLst>
                  <a:ext uri="{FF2B5EF4-FFF2-40B4-BE49-F238E27FC236}">
                    <a16:creationId xmlns="" xmlns:a16="http://schemas.microsoft.com/office/drawing/2014/main" id="{A5384AA5-7941-2F5D-4F1E-7287415EC4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20788876">
                <a:off x="4283100" y="1343269"/>
                <a:ext cx="803988" cy="803988"/>
              </a:xfrm>
              <a:prstGeom prst="rect">
                <a:avLst/>
              </a:prstGeom>
            </p:spPr>
          </p:pic>
          <p:pic>
            <p:nvPicPr>
              <p:cNvPr id="66" name="Picture 65" descr="A picture containing text, dark&#10;&#10;Description automatically generated">
                <a:extLst>
                  <a:ext uri="{FF2B5EF4-FFF2-40B4-BE49-F238E27FC236}">
                    <a16:creationId xmlns="" xmlns:a16="http://schemas.microsoft.com/office/drawing/2014/main" id="{8D0BA43B-DDB5-A4AD-B484-7D2CCD6B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4159" y="1741833"/>
                <a:ext cx="767055" cy="1151032"/>
              </a:xfrm>
              <a:prstGeom prst="rect">
                <a:avLst/>
              </a:prstGeom>
            </p:spPr>
          </p:pic>
        </p:grp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4CEEF1BE-5678-17F6-BFED-C90AB5763F96}"/>
                </a:ext>
              </a:extLst>
            </p:cNvPr>
            <p:cNvSpPr txBox="1"/>
            <p:nvPr/>
          </p:nvSpPr>
          <p:spPr>
            <a:xfrm>
              <a:off x="5489075" y="1627505"/>
              <a:ext cx="50646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EE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All authority has been given to me in heaven and in earth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44566624-EEA6-1236-9D67-1D322B719DE7}"/>
              </a:ext>
            </a:extLst>
          </p:cNvPr>
          <p:cNvGrpSpPr/>
          <p:nvPr/>
        </p:nvGrpSpPr>
        <p:grpSpPr>
          <a:xfrm>
            <a:off x="6546572" y="2943591"/>
            <a:ext cx="1642367" cy="971550"/>
            <a:chOff x="4508145" y="2968117"/>
            <a:chExt cx="1642367" cy="971550"/>
          </a:xfrm>
        </p:grpSpPr>
        <p:pic>
          <p:nvPicPr>
            <p:cNvPr id="64" name="Picture 63" descr="Shape&#10;&#10;Description automatically generated">
              <a:extLst>
                <a:ext uri="{FF2B5EF4-FFF2-40B4-BE49-F238E27FC236}">
                  <a16:creationId xmlns="" xmlns:a16="http://schemas.microsoft.com/office/drawing/2014/main" id="{ABF46E51-3B00-3BA2-6AFD-54372C2D2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145" y="2968117"/>
              <a:ext cx="826577" cy="971550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E9C4A7A7-4DE8-07F9-5486-7647EF7144AA}"/>
                </a:ext>
              </a:extLst>
            </p:cNvPr>
            <p:cNvSpPr txBox="1"/>
            <p:nvPr/>
          </p:nvSpPr>
          <p:spPr>
            <a:xfrm>
              <a:off x="5500975" y="3295748"/>
              <a:ext cx="6495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EE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Go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E8543748-5D30-762B-2609-931CFF3E66EF}"/>
              </a:ext>
            </a:extLst>
          </p:cNvPr>
          <p:cNvGrpSpPr/>
          <p:nvPr/>
        </p:nvGrpSpPr>
        <p:grpSpPr>
          <a:xfrm>
            <a:off x="7611576" y="4007198"/>
            <a:ext cx="3495662" cy="914400"/>
            <a:chOff x="7120553" y="1660867"/>
            <a:chExt cx="3495662" cy="914400"/>
          </a:xfrm>
        </p:grpSpPr>
        <p:pic>
          <p:nvPicPr>
            <p:cNvPr id="36" name="Graphic 35" descr="Globe outline">
              <a:extLst>
                <a:ext uri="{FF2B5EF4-FFF2-40B4-BE49-F238E27FC236}">
                  <a16:creationId xmlns="" xmlns:a16="http://schemas.microsoft.com/office/drawing/2014/main" id="{667867A6-1683-D889-8E34-6E2AD623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20553" y="1660867"/>
              <a:ext cx="914400" cy="9144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D7D1156C-F6CE-146E-5CA2-134C6A20170C}"/>
                </a:ext>
              </a:extLst>
            </p:cNvPr>
            <p:cNvSpPr txBox="1"/>
            <p:nvPr/>
          </p:nvSpPr>
          <p:spPr>
            <a:xfrm>
              <a:off x="8091165" y="1948790"/>
              <a:ext cx="2525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EE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teach all nations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8614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EEA869E1-F851-4A52-92F5-77E592B76A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B083AD55-8296-44BD-8E14-DD2DDBC351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2BF46B26-15FC-4C5A-94FA-AE9ED64B5C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912F6065-5345-44BD-B66E-5487CCD7A9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="" xmlns:a16="http://schemas.microsoft.com/office/drawing/2014/main" id="{BD89ECFB-8421-4BB8-A23D-8B8D151F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44911EB7-93CE-44FF-973F-B25ECF5DF5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9B87499-DC82-4FEC-BB87-954B1AF62DE2}"/>
              </a:ext>
            </a:extLst>
          </p:cNvPr>
          <p:cNvSpPr txBox="1"/>
          <p:nvPr/>
        </p:nvSpPr>
        <p:spPr>
          <a:xfrm>
            <a:off x="485695" y="1474969"/>
            <a:ext cx="3026558" cy="186876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Matthew 28:18-20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72870A17-34CA-4FF4-8777-CE7D7B986B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84009" y="3526496"/>
            <a:ext cx="302361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34B79B4F-74AA-4B58-BBD2-2C3804928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3990638" y="482171"/>
            <a:ext cx="7560115" cy="5149101"/>
            <a:chOff x="7463258" y="583365"/>
            <a:chExt cx="7560115" cy="5181928"/>
          </a:xfrm>
        </p:grpSpPr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FE994EF0-F368-43B3-9BF0-442E33BC36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9B478E81-F333-452C-B354-06E13FB0B2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4E4C1088-922B-4744-BB37-5D47AEA43D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72130" y="977099"/>
            <a:ext cx="6597725" cy="41362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15621CD7-6951-4B76-949B-6D851A2BE4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7AD09E24-F963-4867-8AA6-3D2F8D3C8A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1B6E827D-0B5B-D5C0-8BFB-0755566BB155}"/>
              </a:ext>
            </a:extLst>
          </p:cNvPr>
          <p:cNvSpPr txBox="1"/>
          <p:nvPr/>
        </p:nvSpPr>
        <p:spPr>
          <a:xfrm>
            <a:off x="6002770" y="931668"/>
            <a:ext cx="35301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lce Vita Heavy" panose="02000800000000000000" pitchFamily="2" charset="0"/>
              </a:rPr>
              <a:t>Jesus said . . .</a:t>
            </a:r>
          </a:p>
        </p:txBody>
      </p:sp>
      <p:pic>
        <p:nvPicPr>
          <p:cNvPr id="47" name="Graphic 46" descr="Management with solid fill">
            <a:extLst>
              <a:ext uri="{FF2B5EF4-FFF2-40B4-BE49-F238E27FC236}">
                <a16:creationId xmlns="" xmlns:a16="http://schemas.microsoft.com/office/drawing/2014/main" id="{6F3B16F5-5D88-6B0F-1899-09BCB5EDB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65054" y="1483495"/>
            <a:ext cx="1879387" cy="1879387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70762B01-7F94-450D-2EFA-7B7EBB08594C}"/>
              </a:ext>
            </a:extLst>
          </p:cNvPr>
          <p:cNvSpPr txBox="1"/>
          <p:nvPr/>
        </p:nvSpPr>
        <p:spPr>
          <a:xfrm>
            <a:off x="7067896" y="2074698"/>
            <a:ext cx="2253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disciples</a:t>
            </a:r>
          </a:p>
        </p:txBody>
      </p:sp>
      <p:pic>
        <p:nvPicPr>
          <p:cNvPr id="39" name="Graphic 38" descr="Waterfall scene with solid fill">
            <a:extLst>
              <a:ext uri="{FF2B5EF4-FFF2-40B4-BE49-F238E27FC236}">
                <a16:creationId xmlns="" xmlns:a16="http://schemas.microsoft.com/office/drawing/2014/main" id="{A4FD188E-5622-F06A-43AE-C5E0A51C3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4131" y="3349241"/>
            <a:ext cx="1460883" cy="1460883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32DEAD11-ACE8-E75A-4639-BDD02F116FFF}"/>
              </a:ext>
            </a:extLst>
          </p:cNvPr>
          <p:cNvSpPr txBox="1"/>
          <p:nvPr/>
        </p:nvSpPr>
        <p:spPr>
          <a:xfrm>
            <a:off x="7570935" y="3153831"/>
            <a:ext cx="36266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Baptizing them in the name of the Father and of the Son and of the Holy Ghost:</a:t>
            </a:r>
          </a:p>
        </p:txBody>
      </p:sp>
    </p:spTree>
    <p:extLst>
      <p:ext uri="{BB962C8B-B14F-4D97-AF65-F5344CB8AC3E}">
        <p14:creationId xmlns:p14="http://schemas.microsoft.com/office/powerpoint/2010/main" val="2229362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EEA869E1-F851-4A52-92F5-77E592B76A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B083AD55-8296-44BD-8E14-DD2DDBC351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2BF46B26-15FC-4C5A-94FA-AE9ED64B5C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912F6065-5345-44BD-B66E-5487CCD7A9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="" xmlns:a16="http://schemas.microsoft.com/office/drawing/2014/main" id="{BD89ECFB-8421-4BB8-A23D-8B8D151F89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44911EB7-93CE-44FF-973F-B25ECF5DF58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9B87499-DC82-4FEC-BB87-954B1AF62DE2}"/>
              </a:ext>
            </a:extLst>
          </p:cNvPr>
          <p:cNvSpPr txBox="1"/>
          <p:nvPr/>
        </p:nvSpPr>
        <p:spPr>
          <a:xfrm>
            <a:off x="485695" y="1474969"/>
            <a:ext cx="3026558" cy="186876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Matthew 28:18-20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72870A17-34CA-4FF4-8777-CE7D7B986B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84009" y="3526496"/>
            <a:ext cx="302361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34B79B4F-74AA-4B58-BBD2-2C3804928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3990638" y="482171"/>
            <a:ext cx="7560115" cy="5149101"/>
            <a:chOff x="7463258" y="583365"/>
            <a:chExt cx="7560115" cy="5181928"/>
          </a:xfrm>
        </p:grpSpPr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FE994EF0-F368-43B3-9BF0-442E33BC36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9B478E81-F333-452C-B354-06E13FB0B2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4E4C1088-922B-4744-BB37-5D47AEA43D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72130" y="977099"/>
            <a:ext cx="6597725" cy="41362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15621CD7-6951-4B76-949B-6D851A2BE4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="" xmlns:a16="http://schemas.microsoft.com/office/drawing/2014/main" id="{7AD09E24-F963-4867-8AA6-3D2F8D3C8A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1B6E827D-0B5B-D5C0-8BFB-0755566BB155}"/>
              </a:ext>
            </a:extLst>
          </p:cNvPr>
          <p:cNvSpPr txBox="1"/>
          <p:nvPr/>
        </p:nvSpPr>
        <p:spPr>
          <a:xfrm>
            <a:off x="6002770" y="931668"/>
            <a:ext cx="35301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lce Vita Heavy" panose="02000800000000000000" pitchFamily="2" charset="0"/>
              </a:rPr>
              <a:t>Jesus said . . .</a:t>
            </a:r>
          </a:p>
        </p:txBody>
      </p:sp>
      <p:pic>
        <p:nvPicPr>
          <p:cNvPr id="43" name="Graphic 42" descr="Storytelling with solid fill">
            <a:extLst>
              <a:ext uri="{FF2B5EF4-FFF2-40B4-BE49-F238E27FC236}">
                <a16:creationId xmlns="" xmlns:a16="http://schemas.microsoft.com/office/drawing/2014/main" id="{EF5A5D97-F92A-4AFA-C51C-C64C1287B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5020" y="1387807"/>
            <a:ext cx="1772754" cy="1772754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F5B9A956-C8C6-E74F-1F98-F5D44964B759}"/>
              </a:ext>
            </a:extLst>
          </p:cNvPr>
          <p:cNvSpPr txBox="1"/>
          <p:nvPr/>
        </p:nvSpPr>
        <p:spPr>
          <a:xfrm>
            <a:off x="6238874" y="1820308"/>
            <a:ext cx="4448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them to observe all</a:t>
            </a:r>
            <a:br>
              <a:rPr lang="en-US" sz="2800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I have commanded</a:t>
            </a:r>
          </a:p>
        </p:txBody>
      </p:sp>
      <p:pic>
        <p:nvPicPr>
          <p:cNvPr id="61" name="Graphic 60" descr="Heart lock with solid fill">
            <a:extLst>
              <a:ext uri="{FF2B5EF4-FFF2-40B4-BE49-F238E27FC236}">
                <a16:creationId xmlns="" xmlns:a16="http://schemas.microsoft.com/office/drawing/2014/main" id="{4D5F680D-85BB-E68F-97CE-C98676DF2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31839" y="3430345"/>
            <a:ext cx="1614069" cy="161406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8D96CAE1-16FB-28C6-B121-084B8440071E}"/>
              </a:ext>
            </a:extLst>
          </p:cNvPr>
          <p:cNvSpPr txBox="1"/>
          <p:nvPr/>
        </p:nvSpPr>
        <p:spPr>
          <a:xfrm>
            <a:off x="6749410" y="3462840"/>
            <a:ext cx="4448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lo I am with you always even to the end of the world.</a:t>
            </a:r>
          </a:p>
          <a:p>
            <a:endParaRPr lang="en-US" sz="1600" dirty="0">
              <a:solidFill>
                <a:srgbClr val="E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3200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8BC298DB-2D5C-40A1-9A78-6B4A12198A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5C2355B-7CE9-4192-9142-A41CA0A0C0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3ED282-43AB-A5B1-0849-1D5F92F22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5199" y="967167"/>
            <a:ext cx="4326931" cy="2374516"/>
          </a:xfrm>
        </p:spPr>
        <p:txBody>
          <a:bodyPr>
            <a:normAutofit/>
          </a:bodyPr>
          <a:lstStyle/>
          <a:p>
            <a:r>
              <a:rPr lang="en-US" sz="5400" dirty="0"/>
              <a:t>Thank you</a:t>
            </a:r>
          </a:p>
        </p:txBody>
      </p:sp>
      <p:pic>
        <p:nvPicPr>
          <p:cNvPr id="6" name="Graphic 5" descr="Handshake">
            <a:extLst>
              <a:ext uri="{FF2B5EF4-FFF2-40B4-BE49-F238E27FC236}">
                <a16:creationId xmlns="" xmlns:a16="http://schemas.microsoft.com/office/drawing/2014/main" id="{6E4DFDAC-C18A-8730-B83C-7C82833AB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9869" y="805583"/>
            <a:ext cx="4660762" cy="466076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06D05ED8-39E4-42F8-92CB-704C2BD0D2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79647" y="3526496"/>
            <a:ext cx="414993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5CE2E7C-6AA3-4710-825D-4CDDF788C7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3256C6C3-0EDC-4651-AB37-9F26CFAA6C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51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8">
            <a:extLst>
              <a:ext uri="{FF2B5EF4-FFF2-40B4-BE49-F238E27FC236}">
                <a16:creationId xmlns="" xmlns:a16="http://schemas.microsoft.com/office/drawing/2014/main" id="{1CE580D1-F917-4567-AFB4-99AA9B52AD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" name="Picture 10">
            <a:extLst>
              <a:ext uri="{FF2B5EF4-FFF2-40B4-BE49-F238E27FC236}">
                <a16:creationId xmlns="" xmlns:a16="http://schemas.microsoft.com/office/drawing/2014/main" id="{1F5620B8-A2D8-4568-B566-F0453A0D91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8" name="Straight Connector 12">
            <a:extLst>
              <a:ext uri="{FF2B5EF4-FFF2-40B4-BE49-F238E27FC236}">
                <a16:creationId xmlns="" xmlns:a16="http://schemas.microsoft.com/office/drawing/2014/main" id="{1C7D2BA4-4B7A-4596-8BCC-5CF7154238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4">
            <a:extLst>
              <a:ext uri="{FF2B5EF4-FFF2-40B4-BE49-F238E27FC236}">
                <a16:creationId xmlns="" xmlns:a16="http://schemas.microsoft.com/office/drawing/2014/main" id="{C9D4B225-18E9-4C5B-94D8-2ABE6D161E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unset over a body of water&#10;&#10;Description automatically generated with medium confidence">
            <a:extLst>
              <a:ext uri="{FF2B5EF4-FFF2-40B4-BE49-F238E27FC236}">
                <a16:creationId xmlns="" xmlns:a16="http://schemas.microsoft.com/office/drawing/2014/main" id="{11EF3F83-D8ED-4E9C-2926-900BA7DC19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" r="9090" b="17667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40" name="Rectangle 16">
            <a:extLst>
              <a:ext uri="{FF2B5EF4-FFF2-40B4-BE49-F238E27FC236}">
                <a16:creationId xmlns="" xmlns:a16="http://schemas.microsoft.com/office/drawing/2014/main" id="{F2AF0D79-4A1A-4F27-B9F0-CF252C4AC9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18">
            <a:extLst>
              <a:ext uri="{FF2B5EF4-FFF2-40B4-BE49-F238E27FC236}">
                <a16:creationId xmlns="" xmlns:a16="http://schemas.microsoft.com/office/drawing/2014/main" id="{8E83266B-97F8-4AB9-818F-3A70E8D858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FEF57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5BD6A7-892A-445D-BCAC-A23B1960D6C9}"/>
              </a:ext>
            </a:extLst>
          </p:cNvPr>
          <p:cNvSpPr txBox="1"/>
          <p:nvPr/>
        </p:nvSpPr>
        <p:spPr>
          <a:xfrm>
            <a:off x="1304017" y="2015733"/>
            <a:ext cx="6815731" cy="40212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rgbClr val="FEF577"/>
              </a:buClr>
              <a:buSzPct val="100000"/>
            </a:pPr>
            <a:r>
              <a:rPr lang="en-US" sz="2400" dirty="0">
                <a:solidFill>
                  <a:srgbClr val="FFFFFE"/>
                </a:solidFill>
              </a:rPr>
              <a:t>Luke describes the early church in Jerusalem beginning at verse 41 in the second chapter of Acts: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rgbClr val="FEF577"/>
              </a:buClr>
              <a:buSzPct val="100000"/>
              <a:buFont typeface="Arial" panose="020B0604020202020204" pitchFamily="34" charset="0"/>
              <a:buChar char="•"/>
            </a:pPr>
            <a:endParaRPr lang="en-US" sz="1200" baseline="30000" dirty="0">
              <a:solidFill>
                <a:srgbClr val="FFFFFE"/>
              </a:solidFill>
            </a:endParaRP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rgbClr val="FEF577"/>
              </a:buClr>
              <a:buSzPct val="100000"/>
            </a:pPr>
            <a:r>
              <a:rPr lang="en-US" sz="2400" baseline="30000" dirty="0">
                <a:solidFill>
                  <a:srgbClr val="FFFFFE"/>
                </a:solidFill>
              </a:rPr>
              <a:t>41 </a:t>
            </a:r>
            <a:r>
              <a:rPr lang="en-US" sz="2400" dirty="0">
                <a:solidFill>
                  <a:srgbClr val="FFFFFE"/>
                </a:solidFill>
              </a:rPr>
              <a:t>Then they that gladly received his word were baptized: and the same day there were added unto them about three thousand souls.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rgbClr val="FEF577"/>
              </a:buClr>
              <a:buSzPct val="100000"/>
            </a:pPr>
            <a:endParaRPr lang="en-US" sz="1000" dirty="0">
              <a:solidFill>
                <a:srgbClr val="FFFFFE"/>
              </a:solidFill>
            </a:endParaRP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rgbClr val="FEF577"/>
              </a:buClr>
              <a:buSzPct val="100000"/>
            </a:pPr>
            <a:r>
              <a:rPr lang="en-US" sz="2400" dirty="0">
                <a:solidFill>
                  <a:srgbClr val="FFFFFE"/>
                </a:solidFill>
              </a:rPr>
              <a:t>3,000 were baptized on the day of Pentecost and daily increases to their number occurred thereafter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rgbClr val="FEF577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rgbClr val="FFFFFE"/>
              </a:solidFill>
            </a:endParaRP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rgbClr val="FEF577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rgbClr val="FFFFFE"/>
              </a:solidFill>
            </a:endParaRP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rgbClr val="FEF577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60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5BD6A7-892A-445D-BCAC-A23B1960D6C9}"/>
              </a:ext>
            </a:extLst>
          </p:cNvPr>
          <p:cNvSpPr txBox="1"/>
          <p:nvPr/>
        </p:nvSpPr>
        <p:spPr>
          <a:xfrm>
            <a:off x="505690" y="-96867"/>
            <a:ext cx="111806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lce Vita Heavy" panose="02000800000000000000" pitchFamily="2" charset="0"/>
              </a:rPr>
              <a:t>Verse 42:  They continued steadfastly in: </a:t>
            </a:r>
          </a:p>
          <a:p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2AC77B33-C922-08C6-154C-515B9E617F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4401056"/>
              </p:ext>
            </p:extLst>
          </p:nvPr>
        </p:nvGraphicFramePr>
        <p:xfrm>
          <a:off x="3425957" y="1073021"/>
          <a:ext cx="7472199" cy="4878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6751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23522FE7-5A29-4EF6-B1EF-2CA55748A7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C2192E09-EBC7-416C-B887-DFF915D7F4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0" name="Straight Connector 69">
            <a:extLst>
              <a:ext uri="{FF2B5EF4-FFF2-40B4-BE49-F238E27FC236}">
                <a16:creationId xmlns="" xmlns:a16="http://schemas.microsoft.com/office/drawing/2014/main" id="{2924498D-E084-44BE-A196-CFCE355643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="" xmlns:a16="http://schemas.microsoft.com/office/drawing/2014/main" id="{14C12901-9FCC-461E-A64A-89B4791235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4" name="Rectangle 73">
            <a:extLst>
              <a:ext uri="{FF2B5EF4-FFF2-40B4-BE49-F238E27FC236}">
                <a16:creationId xmlns="" xmlns:a16="http://schemas.microsoft.com/office/drawing/2014/main" id="{FD6EDB49-211E-499D-9A08-6C5FF3D06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38F9F37E-D3CF-4F3D-96C2-25307819DF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C5FFF17D-767C-40E7-8C89-962F1F54BC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E69F39E1-619D-4D9E-8823-8BD8CC3206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2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C8C53F47-DF50-454F-A5A6-6B969748D9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noFill/>
          <a:ln>
            <a:solidFill>
              <a:srgbClr val="DFD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5BD6A7-892A-445D-BCAC-A23B1960D6C9}"/>
              </a:ext>
            </a:extLst>
          </p:cNvPr>
          <p:cNvSpPr txBox="1"/>
          <p:nvPr/>
        </p:nvSpPr>
        <p:spPr>
          <a:xfrm>
            <a:off x="1401884" y="1590345"/>
            <a:ext cx="9405891" cy="34205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defTabSz="914400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4200" cap="all" dirty="0">
                <a:solidFill>
                  <a:srgbClr val="FFFFFF"/>
                </a:solidFill>
              </a:rPr>
              <a:t>And fear came upon every soul:  and many  wonders  and signs  were done by  the  apostles</a:t>
            </a:r>
            <a:r>
              <a:rPr lang="en-US" sz="4000" cap="all" dirty="0">
                <a:solidFill>
                  <a:srgbClr val="FFFFFF"/>
                </a:solidFill>
              </a:rPr>
              <a:t>.</a:t>
            </a:r>
          </a:p>
          <a:p>
            <a:pPr algn="r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5200" cap="all" dirty="0">
                <a:solidFill>
                  <a:srgbClr val="FFFFFF"/>
                </a:solidFill>
              </a:rPr>
              <a:t>Acts 2:43</a:t>
            </a:r>
          </a:p>
          <a:p>
            <a:pPr indent="-228600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cap="all" dirty="0">
              <a:solidFill>
                <a:srgbClr val="FFFFFF"/>
              </a:solidFill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6A26901A-BC62-4A3A-A07A-65E1F3DDDE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85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CABCAE3-64FC-4149-819F-2C18128241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12FDCFE-9AD2-4D8A-8CBF-B3AA37EBF6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FBD463FC-4CA8-4FF4-85A3-AF9F4B98D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A56012FD-74A8-4C91-B318-435CF2B719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1669046F-5838-4C7A-BBE8-A77F40FD9C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D5E6CDB-92ED-43A1-9491-C46E2C8E99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EBB966BC-DC49-4138-8DEF-B1CD130339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632237" y="482171"/>
            <a:chExt cx="6104331" cy="5149101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EDD0BD06-EC5B-4F0E-A221-562BC2BA69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610433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634200B3-EC47-4A5B-A640-7118BF6AD2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5471355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3B9DAF8-7DB4-40CB-85F8-7E02F95C6C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7042" y="984450"/>
            <a:ext cx="5145580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606AED2C-61BA-485C-9DD4-B23B6280F9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D52B99E3-0CB5-353E-067A-52FA3EB95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53" r="1" b="576"/>
          <a:stretch/>
        </p:blipFill>
        <p:spPr>
          <a:xfrm>
            <a:off x="1271223" y="1899340"/>
            <a:ext cx="4825148" cy="23001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7EFCF05C-6070-460B-8E60-12BE3EFD19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CFD731F1-726F-453E-9516-3058095DE9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AD3DAF-A2E7-B765-5FCE-BEF5A6D1D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894" y="1397006"/>
            <a:ext cx="4316342" cy="3048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D03C79D7-0610-700A-FD54-A54065EAD004}"/>
              </a:ext>
            </a:extLst>
          </p:cNvPr>
          <p:cNvCxnSpPr/>
          <p:nvPr/>
        </p:nvCxnSpPr>
        <p:spPr>
          <a:xfrm>
            <a:off x="7217889" y="1843674"/>
            <a:ext cx="3633608" cy="0"/>
          </a:xfrm>
          <a:prstGeom prst="line">
            <a:avLst/>
          </a:prstGeom>
          <a:ln w="57150">
            <a:solidFill>
              <a:srgbClr val="D7D2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5E58061-878F-3F42-948F-97C5BFE226F6}"/>
              </a:ext>
            </a:extLst>
          </p:cNvPr>
          <p:cNvSpPr txBox="1"/>
          <p:nvPr/>
        </p:nvSpPr>
        <p:spPr>
          <a:xfrm>
            <a:off x="7218028" y="1558538"/>
            <a:ext cx="4454567" cy="423135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2800" dirty="0"/>
              <a:t>And by the hands of the apostles were many signs and wonders wrought among the people; (and they were all with one accord in Solomon's porch. And believers were the more added to the Lord, multitudes both of men and women.)</a:t>
            </a:r>
          </a:p>
          <a:p>
            <a:pPr algn="r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2800" dirty="0"/>
              <a:t>Acts 5:12, 14</a:t>
            </a:r>
          </a:p>
        </p:txBody>
      </p:sp>
    </p:spTree>
    <p:extLst>
      <p:ext uri="{BB962C8B-B14F-4D97-AF65-F5344CB8AC3E}">
        <p14:creationId xmlns:p14="http://schemas.microsoft.com/office/powerpoint/2010/main" val="2272236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7DE5115-89C8-4B9C-B0E8-78A15C20CC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4A6402E2-72CC-4683-9B83-11265402E5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443EE1E-E5AD-BF7F-3969-8900978548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5474" r="1" b="30137"/>
          <a:stretch/>
        </p:blipFill>
        <p:spPr>
          <a:xfrm>
            <a:off x="2239418" y="962902"/>
            <a:ext cx="7653528" cy="4162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5BD6A7-892A-445D-BCAC-A23B1960D6C9}"/>
              </a:ext>
            </a:extLst>
          </p:cNvPr>
          <p:cNvSpPr txBox="1"/>
          <p:nvPr/>
        </p:nvSpPr>
        <p:spPr>
          <a:xfrm>
            <a:off x="1452616" y="962902"/>
            <a:ext cx="3525640" cy="238082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cap="all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5521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8">
            <a:extLst>
              <a:ext uri="{FF2B5EF4-FFF2-40B4-BE49-F238E27FC236}">
                <a16:creationId xmlns="" xmlns:a16="http://schemas.microsoft.com/office/drawing/2014/main" id="{0CABCAE3-64FC-4149-819F-2C18128241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" name="Picture 10">
            <a:extLst>
              <a:ext uri="{FF2B5EF4-FFF2-40B4-BE49-F238E27FC236}">
                <a16:creationId xmlns="" xmlns:a16="http://schemas.microsoft.com/office/drawing/2014/main" id="{012FDCFE-9AD2-4D8A-8CBF-B3AA37EBF6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12">
            <a:extLst>
              <a:ext uri="{FF2B5EF4-FFF2-40B4-BE49-F238E27FC236}">
                <a16:creationId xmlns="" xmlns:a16="http://schemas.microsoft.com/office/drawing/2014/main" id="{FBD463FC-4CA8-4FF4-85A3-AF9F4B98D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4">
            <a:extLst>
              <a:ext uri="{FF2B5EF4-FFF2-40B4-BE49-F238E27FC236}">
                <a16:creationId xmlns="" xmlns:a16="http://schemas.microsoft.com/office/drawing/2014/main" id="{A56012FD-74A8-4C91-B318-435CF2B719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16">
            <a:extLst>
              <a:ext uri="{FF2B5EF4-FFF2-40B4-BE49-F238E27FC236}">
                <a16:creationId xmlns="" xmlns:a16="http://schemas.microsoft.com/office/drawing/2014/main" id="{1669046F-5838-4C7A-BBE8-A77F40FD9C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18">
            <a:extLst>
              <a:ext uri="{FF2B5EF4-FFF2-40B4-BE49-F238E27FC236}">
                <a16:creationId xmlns="" xmlns:a16="http://schemas.microsoft.com/office/drawing/2014/main" id="{2D5E6CDB-92ED-43A1-9491-C46E2C8E99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grpSp>
        <p:nvGrpSpPr>
          <p:cNvPr id="38" name="Group 20">
            <a:extLst>
              <a:ext uri="{FF2B5EF4-FFF2-40B4-BE49-F238E27FC236}">
                <a16:creationId xmlns="" xmlns:a16="http://schemas.microsoft.com/office/drawing/2014/main" id="{EBB966BC-DC49-4138-8DEF-B1CD130339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632237" y="482171"/>
            <a:chExt cx="6104331" cy="5149101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EDD0BD06-EC5B-4F0E-A221-562BC2BA69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610433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22">
              <a:extLst>
                <a:ext uri="{FF2B5EF4-FFF2-40B4-BE49-F238E27FC236}">
                  <a16:creationId xmlns="" xmlns:a16="http://schemas.microsoft.com/office/drawing/2014/main" id="{634200B3-EC47-4A5B-A640-7118BF6AD2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5471355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Rectangle 24">
            <a:extLst>
              <a:ext uri="{FF2B5EF4-FFF2-40B4-BE49-F238E27FC236}">
                <a16:creationId xmlns="" xmlns:a16="http://schemas.microsoft.com/office/drawing/2014/main" id="{23B9DAF8-7DB4-40CB-85F8-7E02F95C6C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7042" y="984450"/>
            <a:ext cx="5145580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26">
            <a:extLst>
              <a:ext uri="{FF2B5EF4-FFF2-40B4-BE49-F238E27FC236}">
                <a16:creationId xmlns="" xmlns:a16="http://schemas.microsoft.com/office/drawing/2014/main" id="{606AED2C-61BA-485C-9DD4-B23B6280F9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0D0E051-7220-BA2D-10C7-378220CFF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641" y="1116345"/>
            <a:ext cx="2764312" cy="3866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C91EA4-30E2-933D-766D-BC61128BE61D}"/>
              </a:ext>
            </a:extLst>
          </p:cNvPr>
          <p:cNvSpPr txBox="1"/>
          <p:nvPr/>
        </p:nvSpPr>
        <p:spPr>
          <a:xfrm>
            <a:off x="7218028" y="2015732"/>
            <a:ext cx="3843389" cy="39092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2600" dirty="0"/>
              <a:t>And the multitude of them that believed were of one heart and of one soul: neither said any of them that ought of the things which he possessed was his own; but they had all things common.</a:t>
            </a:r>
          </a:p>
          <a:p>
            <a:pPr algn="r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</a:pPr>
            <a:r>
              <a:rPr lang="en-US" sz="2600" dirty="0"/>
              <a:t>Acts 4:32</a:t>
            </a:r>
            <a:endParaRPr lang="en-US" dirty="0"/>
          </a:p>
        </p:txBody>
      </p:sp>
      <p:pic>
        <p:nvPicPr>
          <p:cNvPr id="42" name="Picture 28">
            <a:extLst>
              <a:ext uri="{FF2B5EF4-FFF2-40B4-BE49-F238E27FC236}">
                <a16:creationId xmlns="" xmlns:a16="http://schemas.microsoft.com/office/drawing/2014/main" id="{7EFCF05C-6070-460B-8E60-12BE3EFD19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CFD731F1-726F-453E-9516-3058095DE9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18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778E391E-D9E3-00D1-CBA0-095832CDD2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Dolce Vita Heavy" panose="02000800000000000000" pitchFamily="2" charset="0"/>
              </a:rPr>
              <a:t>Acts 2:45-47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BFB86CCF-0C34-5C8D-77C8-549A0827D1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Generous church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51957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649</TotalTime>
  <Words>506</Words>
  <Application>Microsoft Office PowerPoint</Application>
  <PresentationFormat>Custom</PresentationFormat>
  <Paragraphs>66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Gill Sans MT</vt:lpstr>
      <vt:lpstr>Baguet Script</vt:lpstr>
      <vt:lpstr>Calibri</vt:lpstr>
      <vt:lpstr>Dolce Vita Heavy</vt:lpstr>
      <vt:lpstr>Gallery</vt:lpstr>
      <vt:lpstr>The Family of God In the New Testament Acts 2:41-47</vt:lpstr>
      <vt:lpstr>Acts 2:41-44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Acts 2:45-47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Allow God to work in you</vt:lpstr>
      <vt:lpstr>PowerPoint Presentation</vt:lpstr>
      <vt:lpstr>Participate in the collection</vt:lpstr>
      <vt:lpstr>PowerPoint Presentation</vt:lpstr>
      <vt:lpstr>PowerPoint Presentation</vt:lpstr>
      <vt:lpstr>PowerPoint Presentation</vt:lpstr>
      <vt:lpstr>Participate in the works of the church</vt:lpstr>
      <vt:lpstr>PowerPoint Presentation</vt:lpstr>
      <vt:lpstr>seize the opportunity to evangelize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Family of God In the New Testament Acts 2:42-47</dc:title>
  <dc:creator>Palmore, Portia</dc:creator>
  <cp:keywords>The SHARE Ep 18</cp:keywords>
  <cp:lastModifiedBy>Jones, Vanessa</cp:lastModifiedBy>
  <cp:revision>6</cp:revision>
  <cp:lastPrinted>2022-06-11T06:20:15Z</cp:lastPrinted>
  <dcterms:created xsi:type="dcterms:W3CDTF">2022-06-03T03:46:39Z</dcterms:created>
  <dcterms:modified xsi:type="dcterms:W3CDTF">2022-07-10T00:42:42Z</dcterms:modified>
</cp:coreProperties>
</file>