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71" r:id="rId2"/>
    <p:sldId id="339" r:id="rId3"/>
    <p:sldId id="323" r:id="rId4"/>
    <p:sldId id="335" r:id="rId5"/>
    <p:sldId id="340" r:id="rId6"/>
    <p:sldId id="326" r:id="rId7"/>
    <p:sldId id="341" r:id="rId8"/>
    <p:sldId id="325" r:id="rId9"/>
    <p:sldId id="349" r:id="rId10"/>
    <p:sldId id="343" r:id="rId11"/>
    <p:sldId id="344" r:id="rId12"/>
    <p:sldId id="345" r:id="rId13"/>
    <p:sldId id="327" r:id="rId14"/>
    <p:sldId id="338" r:id="rId15"/>
    <p:sldId id="346" r:id="rId16"/>
    <p:sldId id="334" r:id="rId17"/>
    <p:sldId id="342" r:id="rId18"/>
    <p:sldId id="347" r:id="rId19"/>
    <p:sldId id="336" r:id="rId20"/>
    <p:sldId id="337" r:id="rId21"/>
    <p:sldId id="331" r:id="rId22"/>
    <p:sldId id="320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D7CC35"/>
    <a:srgbClr val="415719"/>
    <a:srgbClr val="78A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46291-F22C-42D3-B21F-9E7B4B68B8C3}" v="504" dt="2022-03-11T05:02:03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84"/>
  </p:normalViewPr>
  <p:slideViewPr>
    <p:cSldViewPr>
      <p:cViewPr>
        <p:scale>
          <a:sx n="58" d="100"/>
          <a:sy n="58" d="100"/>
        </p:scale>
        <p:origin x="-432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CBBF-5F36-4FA5-B0CE-CADC2BBD0F0B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60B6D9-A7A5-484B-9F5D-049E25101643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Noah / Family—</a:t>
          </a: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Genesis Chapters 6-9 </a:t>
          </a:r>
          <a:b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</a:br>
          <a:r>
            <a:rPr lang="en-US" sz="24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(Act of Wickedness)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A4FA2667-6766-428F-A518-E42C65BAC2C7}" type="parTrans" cxnId="{AE9B95D2-1A01-4304-AA30-353DF97B1FE0}">
      <dgm:prSet/>
      <dgm:spPr/>
      <dgm:t>
        <a:bodyPr/>
        <a:lstStyle/>
        <a:p>
          <a:endParaRPr lang="en-US"/>
        </a:p>
      </dgm:t>
    </dgm:pt>
    <dgm:pt modelId="{125837E4-3DFE-4073-B118-22A652EA0069}" type="sibTrans" cxnId="{AE9B95D2-1A01-4304-AA30-353DF97B1FE0}">
      <dgm:prSet/>
      <dgm:spPr/>
      <dgm:t>
        <a:bodyPr/>
        <a:lstStyle/>
        <a:p>
          <a:endParaRPr lang="en-US"/>
        </a:p>
      </dgm:t>
    </dgm:pt>
    <dgm:pt modelId="{082572FE-052A-4474-BB55-2E5FDDCD5721}">
      <dgm:prSet custT="1"/>
      <dgm:spPr/>
      <dgm:t>
        <a:bodyPr/>
        <a:lstStyle/>
        <a:p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braham / Lot-Sodom and Gomorrah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—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/>
          </a:r>
          <a:b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</a:b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Genesis 19:1-28 (Act of Wickedness)</a:t>
          </a:r>
        </a:p>
      </dgm:t>
    </dgm:pt>
    <dgm:pt modelId="{C1A88E8C-CEE1-4624-A750-7E46BCB15C37}" type="parTrans" cxnId="{F18799E9-6864-4897-A440-0B48FC049C01}">
      <dgm:prSet/>
      <dgm:spPr/>
      <dgm:t>
        <a:bodyPr/>
        <a:lstStyle/>
        <a:p>
          <a:endParaRPr lang="en-US"/>
        </a:p>
      </dgm:t>
    </dgm:pt>
    <dgm:pt modelId="{8E7429F0-AB3B-41A1-892C-F1D0B6E70190}" type="sibTrans" cxnId="{F18799E9-6864-4897-A440-0B48FC049C01}">
      <dgm:prSet/>
      <dgm:spPr/>
      <dgm:t>
        <a:bodyPr/>
        <a:lstStyle/>
        <a:p>
          <a:endParaRPr lang="en-US"/>
        </a:p>
      </dgm:t>
    </dgm:pt>
    <dgm:pt modelId="{B4ABDF41-A6CD-4883-872D-D46121DBCC27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Joseph / Family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—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Genesis 37 </a:t>
          </a:r>
          <a:b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</a:b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(Joseph sold into Slavery as a result of Envy and Jealousy)</a:t>
          </a:r>
        </a:p>
      </dgm:t>
    </dgm:pt>
    <dgm:pt modelId="{72222192-AEC4-44F7-9CBE-2D75EE8751D2}" type="parTrans" cxnId="{A0427E52-F907-4067-B39C-EE394062A52B}">
      <dgm:prSet/>
      <dgm:spPr/>
      <dgm:t>
        <a:bodyPr/>
        <a:lstStyle/>
        <a:p>
          <a:endParaRPr lang="en-US"/>
        </a:p>
      </dgm:t>
    </dgm:pt>
    <dgm:pt modelId="{58A00069-26CF-446B-9749-E55B266C681D}" type="sibTrans" cxnId="{A0427E52-F907-4067-B39C-EE394062A52B}">
      <dgm:prSet/>
      <dgm:spPr/>
      <dgm:t>
        <a:bodyPr/>
        <a:lstStyle/>
        <a:p>
          <a:endParaRPr lang="en-US"/>
        </a:p>
      </dgm:t>
    </dgm:pt>
    <dgm:pt modelId="{FD564EE9-369F-45D8-AB35-6557E96BE155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Children of Israel / Freed from Egyptian Bondage Exodus 11-12</a:t>
          </a:r>
        </a:p>
      </dgm:t>
    </dgm:pt>
    <dgm:pt modelId="{8805ACAE-889F-4CDA-81A6-8E3F6E872194}" type="parTrans" cxnId="{835943E7-D150-4387-91CB-75165A93B2B2}">
      <dgm:prSet/>
      <dgm:spPr/>
      <dgm:t>
        <a:bodyPr/>
        <a:lstStyle/>
        <a:p>
          <a:endParaRPr lang="en-US"/>
        </a:p>
      </dgm:t>
    </dgm:pt>
    <dgm:pt modelId="{43521152-6857-4135-BD36-B5A6BE90C00C}" type="sibTrans" cxnId="{835943E7-D150-4387-91CB-75165A93B2B2}">
      <dgm:prSet/>
      <dgm:spPr/>
      <dgm:t>
        <a:bodyPr/>
        <a:lstStyle/>
        <a:p>
          <a:endParaRPr lang="en-US"/>
        </a:p>
      </dgm:t>
    </dgm:pt>
    <dgm:pt modelId="{D7D37EB5-4EC7-4F01-8CD3-275B93038547}">
      <dgm:prSet custT="1"/>
      <dgm:spPr/>
      <dgm:t>
        <a:bodyPr/>
        <a:lstStyle/>
        <a:p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F74A08E9-224C-4A1A-BD33-43E0D9DBC605}" type="parTrans" cxnId="{4B30018B-BC49-410F-9930-746D646633FA}">
      <dgm:prSet/>
      <dgm:spPr/>
      <dgm:t>
        <a:bodyPr/>
        <a:lstStyle/>
        <a:p>
          <a:endParaRPr lang="en-US"/>
        </a:p>
      </dgm:t>
    </dgm:pt>
    <dgm:pt modelId="{FF1D205A-FF1B-4F38-B9B6-3431FEA86412}" type="sibTrans" cxnId="{4B30018B-BC49-410F-9930-746D646633FA}">
      <dgm:prSet/>
      <dgm:spPr/>
      <dgm:t>
        <a:bodyPr/>
        <a:lstStyle/>
        <a:p>
          <a:endParaRPr lang="en-US"/>
        </a:p>
      </dgm:t>
    </dgm:pt>
    <dgm:pt modelId="{FE6740B8-E620-4BE6-ABB5-3860FC696A5D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This principle is also relevant to those who are not in the body of Christ.</a:t>
          </a:r>
        </a:p>
      </dgm:t>
    </dgm:pt>
    <dgm:pt modelId="{B983273C-0F72-46E3-A11A-142DDDF874E1}" type="parTrans" cxnId="{4BCBEA48-3471-4FD3-AD22-B5CAF75E0E41}">
      <dgm:prSet/>
      <dgm:spPr/>
      <dgm:t>
        <a:bodyPr/>
        <a:lstStyle/>
        <a:p>
          <a:endParaRPr lang="en-US"/>
        </a:p>
      </dgm:t>
    </dgm:pt>
    <dgm:pt modelId="{5C86A3EB-2202-4D81-8B9A-E1F977B901CB}" type="sibTrans" cxnId="{4BCBEA48-3471-4FD3-AD22-B5CAF75E0E41}">
      <dgm:prSet/>
      <dgm:spPr/>
      <dgm:t>
        <a:bodyPr/>
        <a:lstStyle/>
        <a:p>
          <a:endParaRPr lang="en-US"/>
        </a:p>
      </dgm:t>
    </dgm:pt>
    <dgm:pt modelId="{8EA32028-8926-48B0-B1ED-C96D7D040C06}" type="pres">
      <dgm:prSet presAssocID="{1000CBBF-5F36-4FA5-B0CE-CADC2BBD0F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F5E334-A8AE-458A-B9B9-B4EAB69918AF}" type="pres">
      <dgm:prSet presAssocID="{8A60B6D9-A7A5-484B-9F5D-049E251016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FF4BD-DD44-44C5-9E7A-CCBACB104560}" type="pres">
      <dgm:prSet presAssocID="{125837E4-3DFE-4073-B118-22A652EA0069}" presName="sibTrans" presStyleCnt="0"/>
      <dgm:spPr/>
    </dgm:pt>
    <dgm:pt modelId="{A310712F-5060-40B7-8DDF-6989437AE142}" type="pres">
      <dgm:prSet presAssocID="{082572FE-052A-4474-BB55-2E5FDDCD572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7E82C-9941-44E9-ABBA-DE2697043017}" type="pres">
      <dgm:prSet presAssocID="{8E7429F0-AB3B-41A1-892C-F1D0B6E70190}" presName="sibTrans" presStyleCnt="0"/>
      <dgm:spPr/>
    </dgm:pt>
    <dgm:pt modelId="{F724960D-EA64-46C0-B05D-BAE63570E1CA}" type="pres">
      <dgm:prSet presAssocID="{B4ABDF41-A6CD-4883-872D-D46121DBCC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95CD6-B698-459A-B70C-45E57618F4E6}" type="pres">
      <dgm:prSet presAssocID="{58A00069-26CF-446B-9749-E55B266C681D}" presName="sibTrans" presStyleCnt="0"/>
      <dgm:spPr/>
    </dgm:pt>
    <dgm:pt modelId="{10F7ABD7-5419-4529-AC6C-98E4B9D1A247}" type="pres">
      <dgm:prSet presAssocID="{FD564EE9-369F-45D8-AB35-6557E96BE1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63E4E-B885-4D14-BF32-3A565A824B47}" type="pres">
      <dgm:prSet presAssocID="{43521152-6857-4135-BD36-B5A6BE90C00C}" presName="sibTrans" presStyleCnt="0"/>
      <dgm:spPr/>
    </dgm:pt>
    <dgm:pt modelId="{5AFAD8BB-8630-4758-947B-96550AA56955}" type="pres">
      <dgm:prSet presAssocID="{D7D37EB5-4EC7-4F01-8CD3-275B93038547}" presName="node" presStyleLbl="node1" presStyleIdx="4" presStyleCnt="6" custScaleY="16701" custLinFactNeighborX="-320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4321A-5ECB-4806-B8DB-EF09013900A1}" type="pres">
      <dgm:prSet presAssocID="{FF1D205A-FF1B-4F38-B9B6-3431FEA86412}" presName="sibTrans" presStyleCnt="0"/>
      <dgm:spPr/>
    </dgm:pt>
    <dgm:pt modelId="{22A65636-C587-4C77-B2DF-5C62D909E6C9}" type="pres">
      <dgm:prSet presAssocID="{FE6740B8-E620-4BE6-ABB5-3860FC696A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9B95D2-1A01-4304-AA30-353DF97B1FE0}" srcId="{1000CBBF-5F36-4FA5-B0CE-CADC2BBD0F0B}" destId="{8A60B6D9-A7A5-484B-9F5D-049E25101643}" srcOrd="0" destOrd="0" parTransId="{A4FA2667-6766-428F-A518-E42C65BAC2C7}" sibTransId="{125837E4-3DFE-4073-B118-22A652EA0069}"/>
    <dgm:cxn modelId="{F18799E9-6864-4897-A440-0B48FC049C01}" srcId="{1000CBBF-5F36-4FA5-B0CE-CADC2BBD0F0B}" destId="{082572FE-052A-4474-BB55-2E5FDDCD5721}" srcOrd="1" destOrd="0" parTransId="{C1A88E8C-CEE1-4624-A750-7E46BCB15C37}" sibTransId="{8E7429F0-AB3B-41A1-892C-F1D0B6E70190}"/>
    <dgm:cxn modelId="{A4C1D8CC-527F-4EF3-B80C-10C93FEEF797}" type="presOf" srcId="{FE6740B8-E620-4BE6-ABB5-3860FC696A5D}" destId="{22A65636-C587-4C77-B2DF-5C62D909E6C9}" srcOrd="0" destOrd="0" presId="urn:microsoft.com/office/officeart/2005/8/layout/default"/>
    <dgm:cxn modelId="{835943E7-D150-4387-91CB-75165A93B2B2}" srcId="{1000CBBF-5F36-4FA5-B0CE-CADC2BBD0F0B}" destId="{FD564EE9-369F-45D8-AB35-6557E96BE155}" srcOrd="3" destOrd="0" parTransId="{8805ACAE-889F-4CDA-81A6-8E3F6E872194}" sibTransId="{43521152-6857-4135-BD36-B5A6BE90C00C}"/>
    <dgm:cxn modelId="{E52A9F90-0CE9-48A2-83D9-FDD327ECAC03}" type="presOf" srcId="{8A60B6D9-A7A5-484B-9F5D-049E25101643}" destId="{04F5E334-A8AE-458A-B9B9-B4EAB69918AF}" srcOrd="0" destOrd="0" presId="urn:microsoft.com/office/officeart/2005/8/layout/default"/>
    <dgm:cxn modelId="{1B956662-7CB9-4169-9F4F-47CA833954DC}" type="presOf" srcId="{082572FE-052A-4474-BB55-2E5FDDCD5721}" destId="{A310712F-5060-40B7-8DDF-6989437AE142}" srcOrd="0" destOrd="0" presId="urn:microsoft.com/office/officeart/2005/8/layout/default"/>
    <dgm:cxn modelId="{A0427E52-F907-4067-B39C-EE394062A52B}" srcId="{1000CBBF-5F36-4FA5-B0CE-CADC2BBD0F0B}" destId="{B4ABDF41-A6CD-4883-872D-D46121DBCC27}" srcOrd="2" destOrd="0" parTransId="{72222192-AEC4-44F7-9CBE-2D75EE8751D2}" sibTransId="{58A00069-26CF-446B-9749-E55B266C681D}"/>
    <dgm:cxn modelId="{591D212A-90C3-4C15-AADA-F2E38E2ADA92}" type="presOf" srcId="{B4ABDF41-A6CD-4883-872D-D46121DBCC27}" destId="{F724960D-EA64-46C0-B05D-BAE63570E1CA}" srcOrd="0" destOrd="0" presId="urn:microsoft.com/office/officeart/2005/8/layout/default"/>
    <dgm:cxn modelId="{A086CB8F-AC08-4CB8-952D-17C326796683}" type="presOf" srcId="{FD564EE9-369F-45D8-AB35-6557E96BE155}" destId="{10F7ABD7-5419-4529-AC6C-98E4B9D1A247}" srcOrd="0" destOrd="0" presId="urn:microsoft.com/office/officeart/2005/8/layout/default"/>
    <dgm:cxn modelId="{2FDB5DE5-8E63-4197-87B7-F209EAD3A123}" type="presOf" srcId="{D7D37EB5-4EC7-4F01-8CD3-275B93038547}" destId="{5AFAD8BB-8630-4758-947B-96550AA56955}" srcOrd="0" destOrd="0" presId="urn:microsoft.com/office/officeart/2005/8/layout/default"/>
    <dgm:cxn modelId="{4B30018B-BC49-410F-9930-746D646633FA}" srcId="{1000CBBF-5F36-4FA5-B0CE-CADC2BBD0F0B}" destId="{D7D37EB5-4EC7-4F01-8CD3-275B93038547}" srcOrd="4" destOrd="0" parTransId="{F74A08E9-224C-4A1A-BD33-43E0D9DBC605}" sibTransId="{FF1D205A-FF1B-4F38-B9B6-3431FEA86412}"/>
    <dgm:cxn modelId="{4BCBEA48-3471-4FD3-AD22-B5CAF75E0E41}" srcId="{1000CBBF-5F36-4FA5-B0CE-CADC2BBD0F0B}" destId="{FE6740B8-E620-4BE6-ABB5-3860FC696A5D}" srcOrd="5" destOrd="0" parTransId="{B983273C-0F72-46E3-A11A-142DDDF874E1}" sibTransId="{5C86A3EB-2202-4D81-8B9A-E1F977B901CB}"/>
    <dgm:cxn modelId="{9D6A4C9E-C369-4E04-A2D8-34E808ACE9BA}" type="presOf" srcId="{1000CBBF-5F36-4FA5-B0CE-CADC2BBD0F0B}" destId="{8EA32028-8926-48B0-B1ED-C96D7D040C06}" srcOrd="0" destOrd="0" presId="urn:microsoft.com/office/officeart/2005/8/layout/default"/>
    <dgm:cxn modelId="{E2295DA0-8490-488C-A8BE-106B1627B9BF}" type="presParOf" srcId="{8EA32028-8926-48B0-B1ED-C96D7D040C06}" destId="{04F5E334-A8AE-458A-B9B9-B4EAB69918AF}" srcOrd="0" destOrd="0" presId="urn:microsoft.com/office/officeart/2005/8/layout/default"/>
    <dgm:cxn modelId="{AC0B8745-7547-4164-A811-8CE4590ED8E2}" type="presParOf" srcId="{8EA32028-8926-48B0-B1ED-C96D7D040C06}" destId="{B2DFF4BD-DD44-44C5-9E7A-CCBACB104560}" srcOrd="1" destOrd="0" presId="urn:microsoft.com/office/officeart/2005/8/layout/default"/>
    <dgm:cxn modelId="{F294D398-86DF-494C-A679-E025E336A550}" type="presParOf" srcId="{8EA32028-8926-48B0-B1ED-C96D7D040C06}" destId="{A310712F-5060-40B7-8DDF-6989437AE142}" srcOrd="2" destOrd="0" presId="urn:microsoft.com/office/officeart/2005/8/layout/default"/>
    <dgm:cxn modelId="{7617A33A-36AF-435D-91D7-815957008069}" type="presParOf" srcId="{8EA32028-8926-48B0-B1ED-C96D7D040C06}" destId="{07F7E82C-9941-44E9-ABBA-DE2697043017}" srcOrd="3" destOrd="0" presId="urn:microsoft.com/office/officeart/2005/8/layout/default"/>
    <dgm:cxn modelId="{62AC0097-7795-410A-ABB2-8B57A04652ED}" type="presParOf" srcId="{8EA32028-8926-48B0-B1ED-C96D7D040C06}" destId="{F724960D-EA64-46C0-B05D-BAE63570E1CA}" srcOrd="4" destOrd="0" presId="urn:microsoft.com/office/officeart/2005/8/layout/default"/>
    <dgm:cxn modelId="{6718E68B-F290-4F37-923A-FA5313C5BAE0}" type="presParOf" srcId="{8EA32028-8926-48B0-B1ED-C96D7D040C06}" destId="{26795CD6-B698-459A-B70C-45E57618F4E6}" srcOrd="5" destOrd="0" presId="urn:microsoft.com/office/officeart/2005/8/layout/default"/>
    <dgm:cxn modelId="{4218DA23-E23E-42B0-93DE-C317A2F1381F}" type="presParOf" srcId="{8EA32028-8926-48B0-B1ED-C96D7D040C06}" destId="{10F7ABD7-5419-4529-AC6C-98E4B9D1A247}" srcOrd="6" destOrd="0" presId="urn:microsoft.com/office/officeart/2005/8/layout/default"/>
    <dgm:cxn modelId="{7BE75E3F-9E8B-4564-8CC2-EC82BC75210B}" type="presParOf" srcId="{8EA32028-8926-48B0-B1ED-C96D7D040C06}" destId="{3F863E4E-B885-4D14-BF32-3A565A824B47}" srcOrd="7" destOrd="0" presId="urn:microsoft.com/office/officeart/2005/8/layout/default"/>
    <dgm:cxn modelId="{1DC0AB4E-3F5B-4B04-B711-F12AE9D85087}" type="presParOf" srcId="{8EA32028-8926-48B0-B1ED-C96D7D040C06}" destId="{5AFAD8BB-8630-4758-947B-96550AA56955}" srcOrd="8" destOrd="0" presId="urn:microsoft.com/office/officeart/2005/8/layout/default"/>
    <dgm:cxn modelId="{8A72D36F-E7EF-4B24-B4F3-7CD451BEA525}" type="presParOf" srcId="{8EA32028-8926-48B0-B1ED-C96D7D040C06}" destId="{C384321A-5ECB-4806-B8DB-EF09013900A1}" srcOrd="9" destOrd="0" presId="urn:microsoft.com/office/officeart/2005/8/layout/default"/>
    <dgm:cxn modelId="{940073D5-981D-4D45-98AA-631F1E873D6B}" type="presParOf" srcId="{8EA32028-8926-48B0-B1ED-C96D7D040C06}" destId="{22A65636-C587-4C77-B2DF-5C62D909E6C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F7B9B-5E56-451B-AD41-395F6FCC32FE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BD6E77-DCAF-4EDB-A9D5-EB1BCB94F291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PRIDE: Unrestrained appreciation of our own worth</a:t>
          </a:r>
        </a:p>
      </dgm:t>
    </dgm:pt>
    <dgm:pt modelId="{7BA13161-3558-408D-80A3-933B83038D62}" type="parTrans" cxnId="{537E2DF7-1316-43B7-A0C0-14246E93CE1F}">
      <dgm:prSet/>
      <dgm:spPr/>
      <dgm:t>
        <a:bodyPr/>
        <a:lstStyle/>
        <a:p>
          <a:endParaRPr lang="en-US"/>
        </a:p>
      </dgm:t>
    </dgm:pt>
    <dgm:pt modelId="{8AC27A87-4E4B-4B63-A688-9CFC7B0698EA}" type="sibTrans" cxnId="{537E2DF7-1316-43B7-A0C0-14246E93CE1F}">
      <dgm:prSet/>
      <dgm:spPr/>
      <dgm:t>
        <a:bodyPr/>
        <a:lstStyle/>
        <a:p>
          <a:endParaRPr lang="en-US"/>
        </a:p>
      </dgm:t>
    </dgm:pt>
    <dgm:pt modelId="{3D49C335-8829-45F2-93A8-B6C7B9FD2CAC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GREED: Immoderate desire for earthly goods</a:t>
          </a:r>
        </a:p>
      </dgm:t>
    </dgm:pt>
    <dgm:pt modelId="{F27310B1-2ECA-4673-A642-926143C141E8}" type="parTrans" cxnId="{9D63AFEC-CA77-4F8C-BCD1-4B6BFB58C3C1}">
      <dgm:prSet/>
      <dgm:spPr/>
      <dgm:t>
        <a:bodyPr/>
        <a:lstStyle/>
        <a:p>
          <a:endParaRPr lang="en-US"/>
        </a:p>
      </dgm:t>
    </dgm:pt>
    <dgm:pt modelId="{D4398465-D9CE-4CA4-AA34-D04848DB87C6}" type="sibTrans" cxnId="{9D63AFEC-CA77-4F8C-BCD1-4B6BFB58C3C1}">
      <dgm:prSet/>
      <dgm:spPr/>
      <dgm:t>
        <a:bodyPr/>
        <a:lstStyle/>
        <a:p>
          <a:endParaRPr lang="en-US"/>
        </a:p>
      </dgm:t>
    </dgm:pt>
    <dgm:pt modelId="{1BB73AF0-A789-487B-8B2A-B1A39F04DAA6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LUST: Hankering for impure pleasures</a:t>
          </a:r>
        </a:p>
      </dgm:t>
    </dgm:pt>
    <dgm:pt modelId="{EC44A34B-8FD3-4840-BED0-D72775D2C865}" type="parTrans" cxnId="{A12DBB5D-AA31-4FAD-A908-E6C98376BAAE}">
      <dgm:prSet/>
      <dgm:spPr/>
      <dgm:t>
        <a:bodyPr/>
        <a:lstStyle/>
        <a:p>
          <a:endParaRPr lang="en-US"/>
        </a:p>
      </dgm:t>
    </dgm:pt>
    <dgm:pt modelId="{EDF6800E-6A5B-4618-8FEB-346E27A8F505}" type="sibTrans" cxnId="{A12DBB5D-AA31-4FAD-A908-E6C98376BAAE}">
      <dgm:prSet/>
      <dgm:spPr/>
      <dgm:t>
        <a:bodyPr/>
        <a:lstStyle/>
        <a:p>
          <a:endParaRPr lang="en-US"/>
        </a:p>
      </dgm:t>
    </dgm:pt>
    <dgm:pt modelId="{641168EF-6D1E-4D96-ABBF-E6039EF31DBA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ANGER: Inordinate desire for revenge</a:t>
          </a:r>
        </a:p>
      </dgm:t>
    </dgm:pt>
    <dgm:pt modelId="{44BF95EF-845B-4C6D-9603-5152BFA0AC29}" type="parTrans" cxnId="{B5DD7BA7-DB1D-4CF1-B510-2667CC8DE4CB}">
      <dgm:prSet/>
      <dgm:spPr/>
      <dgm:t>
        <a:bodyPr/>
        <a:lstStyle/>
        <a:p>
          <a:endParaRPr lang="en-US"/>
        </a:p>
      </dgm:t>
    </dgm:pt>
    <dgm:pt modelId="{D2317AEE-1E74-45E2-85B1-261B79421664}" type="sibTrans" cxnId="{B5DD7BA7-DB1D-4CF1-B510-2667CC8DE4CB}">
      <dgm:prSet/>
      <dgm:spPr/>
      <dgm:t>
        <a:bodyPr/>
        <a:lstStyle/>
        <a:p>
          <a:endParaRPr lang="en-US"/>
        </a:p>
      </dgm:t>
    </dgm:pt>
    <dgm:pt modelId="{70BAB148-FB75-4665-87B2-48882885C38A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GLUTTONY: Unrestrained use of food and drink</a:t>
          </a:r>
        </a:p>
      </dgm:t>
    </dgm:pt>
    <dgm:pt modelId="{0E2CC1FA-5563-4241-84B9-3C50830F48B6}" type="parTrans" cxnId="{12BC445A-0F7C-4AF7-9092-F39188CDE79A}">
      <dgm:prSet/>
      <dgm:spPr/>
      <dgm:t>
        <a:bodyPr/>
        <a:lstStyle/>
        <a:p>
          <a:endParaRPr lang="en-US"/>
        </a:p>
      </dgm:t>
    </dgm:pt>
    <dgm:pt modelId="{3D89FF22-DA97-446D-8D41-E9BC2C1F16F7}" type="sibTrans" cxnId="{12BC445A-0F7C-4AF7-9092-F39188CDE79A}">
      <dgm:prSet/>
      <dgm:spPr/>
      <dgm:t>
        <a:bodyPr/>
        <a:lstStyle/>
        <a:p>
          <a:endParaRPr lang="en-US"/>
        </a:p>
      </dgm:t>
    </dgm:pt>
    <dgm:pt modelId="{C4C399E4-C207-413F-82B4-3F261F0F802F}" type="pres">
      <dgm:prSet presAssocID="{C0BF7B9B-5E56-451B-AD41-395F6FCC32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A503394-FC8C-430D-96F8-216A1666BAE7}" type="pres">
      <dgm:prSet presAssocID="{CCBD6E77-DCAF-4EDB-A9D5-EB1BCB94F291}" presName="thickLine" presStyleLbl="alignNode1" presStyleIdx="0" presStyleCnt="5"/>
      <dgm:spPr/>
    </dgm:pt>
    <dgm:pt modelId="{C5D1DFFB-AEF5-457E-B7AA-1D97A91378FD}" type="pres">
      <dgm:prSet presAssocID="{CCBD6E77-DCAF-4EDB-A9D5-EB1BCB94F291}" presName="horz1" presStyleCnt="0"/>
      <dgm:spPr/>
    </dgm:pt>
    <dgm:pt modelId="{48ED3094-2120-40F4-9305-686A16F25052}" type="pres">
      <dgm:prSet presAssocID="{CCBD6E77-DCAF-4EDB-A9D5-EB1BCB94F291}" presName="tx1" presStyleLbl="revTx" presStyleIdx="0" presStyleCnt="5"/>
      <dgm:spPr/>
      <dgm:t>
        <a:bodyPr/>
        <a:lstStyle/>
        <a:p>
          <a:endParaRPr lang="en-US"/>
        </a:p>
      </dgm:t>
    </dgm:pt>
    <dgm:pt modelId="{D10914C2-2B0E-4D7B-9B9C-9005C199DB29}" type="pres">
      <dgm:prSet presAssocID="{CCBD6E77-DCAF-4EDB-A9D5-EB1BCB94F291}" presName="vert1" presStyleCnt="0"/>
      <dgm:spPr/>
    </dgm:pt>
    <dgm:pt modelId="{7B63184A-055F-4086-82E8-C1DCFAF6A18F}" type="pres">
      <dgm:prSet presAssocID="{3D49C335-8829-45F2-93A8-B6C7B9FD2CAC}" presName="thickLine" presStyleLbl="alignNode1" presStyleIdx="1" presStyleCnt="5"/>
      <dgm:spPr/>
    </dgm:pt>
    <dgm:pt modelId="{F78B8C81-0357-4590-B694-E5764B0E679D}" type="pres">
      <dgm:prSet presAssocID="{3D49C335-8829-45F2-93A8-B6C7B9FD2CAC}" presName="horz1" presStyleCnt="0"/>
      <dgm:spPr/>
    </dgm:pt>
    <dgm:pt modelId="{DACDE3D3-FAA8-4EE8-B770-1F990B9EEE4D}" type="pres">
      <dgm:prSet presAssocID="{3D49C335-8829-45F2-93A8-B6C7B9FD2CAC}" presName="tx1" presStyleLbl="revTx" presStyleIdx="1" presStyleCnt="5"/>
      <dgm:spPr/>
      <dgm:t>
        <a:bodyPr/>
        <a:lstStyle/>
        <a:p>
          <a:endParaRPr lang="en-US"/>
        </a:p>
      </dgm:t>
    </dgm:pt>
    <dgm:pt modelId="{B898BC27-7C7C-4B1F-AB4E-3CE94F2699C2}" type="pres">
      <dgm:prSet presAssocID="{3D49C335-8829-45F2-93A8-B6C7B9FD2CAC}" presName="vert1" presStyleCnt="0"/>
      <dgm:spPr/>
    </dgm:pt>
    <dgm:pt modelId="{672DF710-4BF2-4A55-81F6-6CEC8CB7AF75}" type="pres">
      <dgm:prSet presAssocID="{1BB73AF0-A789-487B-8B2A-B1A39F04DAA6}" presName="thickLine" presStyleLbl="alignNode1" presStyleIdx="2" presStyleCnt="5"/>
      <dgm:spPr/>
    </dgm:pt>
    <dgm:pt modelId="{0EEAE32B-00B7-45B3-8704-0BA3C8B7A620}" type="pres">
      <dgm:prSet presAssocID="{1BB73AF0-A789-487B-8B2A-B1A39F04DAA6}" presName="horz1" presStyleCnt="0"/>
      <dgm:spPr/>
    </dgm:pt>
    <dgm:pt modelId="{E478EF6A-9F1D-4264-B8E8-7231996A5726}" type="pres">
      <dgm:prSet presAssocID="{1BB73AF0-A789-487B-8B2A-B1A39F04DAA6}" presName="tx1" presStyleLbl="revTx" presStyleIdx="2" presStyleCnt="5"/>
      <dgm:spPr/>
      <dgm:t>
        <a:bodyPr/>
        <a:lstStyle/>
        <a:p>
          <a:endParaRPr lang="en-US"/>
        </a:p>
      </dgm:t>
    </dgm:pt>
    <dgm:pt modelId="{FDA6062F-B0B8-423E-AAD2-8B245352D069}" type="pres">
      <dgm:prSet presAssocID="{1BB73AF0-A789-487B-8B2A-B1A39F04DAA6}" presName="vert1" presStyleCnt="0"/>
      <dgm:spPr/>
    </dgm:pt>
    <dgm:pt modelId="{C731157A-22C6-4760-8625-FEF81EFCDC74}" type="pres">
      <dgm:prSet presAssocID="{641168EF-6D1E-4D96-ABBF-E6039EF31DBA}" presName="thickLine" presStyleLbl="alignNode1" presStyleIdx="3" presStyleCnt="5"/>
      <dgm:spPr/>
    </dgm:pt>
    <dgm:pt modelId="{12A56676-A419-4D1A-9A3E-C46B0AE6B317}" type="pres">
      <dgm:prSet presAssocID="{641168EF-6D1E-4D96-ABBF-E6039EF31DBA}" presName="horz1" presStyleCnt="0"/>
      <dgm:spPr/>
    </dgm:pt>
    <dgm:pt modelId="{B24FC0F5-1AF3-4870-839D-2298925D6553}" type="pres">
      <dgm:prSet presAssocID="{641168EF-6D1E-4D96-ABBF-E6039EF31DBA}" presName="tx1" presStyleLbl="revTx" presStyleIdx="3" presStyleCnt="5"/>
      <dgm:spPr/>
      <dgm:t>
        <a:bodyPr/>
        <a:lstStyle/>
        <a:p>
          <a:endParaRPr lang="en-US"/>
        </a:p>
      </dgm:t>
    </dgm:pt>
    <dgm:pt modelId="{547F9544-97D4-4995-A0F0-B9F063F437DB}" type="pres">
      <dgm:prSet presAssocID="{641168EF-6D1E-4D96-ABBF-E6039EF31DBA}" presName="vert1" presStyleCnt="0"/>
      <dgm:spPr/>
    </dgm:pt>
    <dgm:pt modelId="{7113179D-0628-427C-AA3E-7AE8FD8375A2}" type="pres">
      <dgm:prSet presAssocID="{70BAB148-FB75-4665-87B2-48882885C38A}" presName="thickLine" presStyleLbl="alignNode1" presStyleIdx="4" presStyleCnt="5"/>
      <dgm:spPr/>
    </dgm:pt>
    <dgm:pt modelId="{4D271269-C12D-489D-8740-D388CFE2C23D}" type="pres">
      <dgm:prSet presAssocID="{70BAB148-FB75-4665-87B2-48882885C38A}" presName="horz1" presStyleCnt="0"/>
      <dgm:spPr/>
    </dgm:pt>
    <dgm:pt modelId="{2B30F574-81C7-4DAC-A3B1-56FFE290BADF}" type="pres">
      <dgm:prSet presAssocID="{70BAB148-FB75-4665-87B2-48882885C38A}" presName="tx1" presStyleLbl="revTx" presStyleIdx="4" presStyleCnt="5"/>
      <dgm:spPr/>
      <dgm:t>
        <a:bodyPr/>
        <a:lstStyle/>
        <a:p>
          <a:endParaRPr lang="en-US"/>
        </a:p>
      </dgm:t>
    </dgm:pt>
    <dgm:pt modelId="{C9C4D4A0-8FC3-4F98-8ED6-A2DBE1FF1FD6}" type="pres">
      <dgm:prSet presAssocID="{70BAB148-FB75-4665-87B2-48882885C38A}" presName="vert1" presStyleCnt="0"/>
      <dgm:spPr/>
    </dgm:pt>
  </dgm:ptLst>
  <dgm:cxnLst>
    <dgm:cxn modelId="{B5DD7BA7-DB1D-4CF1-B510-2667CC8DE4CB}" srcId="{C0BF7B9B-5E56-451B-AD41-395F6FCC32FE}" destId="{641168EF-6D1E-4D96-ABBF-E6039EF31DBA}" srcOrd="3" destOrd="0" parTransId="{44BF95EF-845B-4C6D-9603-5152BFA0AC29}" sibTransId="{D2317AEE-1E74-45E2-85B1-261B79421664}"/>
    <dgm:cxn modelId="{12BC445A-0F7C-4AF7-9092-F39188CDE79A}" srcId="{C0BF7B9B-5E56-451B-AD41-395F6FCC32FE}" destId="{70BAB148-FB75-4665-87B2-48882885C38A}" srcOrd="4" destOrd="0" parTransId="{0E2CC1FA-5563-4241-84B9-3C50830F48B6}" sibTransId="{3D89FF22-DA97-446D-8D41-E9BC2C1F16F7}"/>
    <dgm:cxn modelId="{895D6F5A-DE6D-4901-86DA-E8ECFDA31A94}" type="presOf" srcId="{CCBD6E77-DCAF-4EDB-A9D5-EB1BCB94F291}" destId="{48ED3094-2120-40F4-9305-686A16F25052}" srcOrd="0" destOrd="0" presId="urn:microsoft.com/office/officeart/2008/layout/LinedList"/>
    <dgm:cxn modelId="{9D63AFEC-CA77-4F8C-BCD1-4B6BFB58C3C1}" srcId="{C0BF7B9B-5E56-451B-AD41-395F6FCC32FE}" destId="{3D49C335-8829-45F2-93A8-B6C7B9FD2CAC}" srcOrd="1" destOrd="0" parTransId="{F27310B1-2ECA-4673-A642-926143C141E8}" sibTransId="{D4398465-D9CE-4CA4-AA34-D04848DB87C6}"/>
    <dgm:cxn modelId="{288C6598-06CC-47EF-8DD3-1262E985FC7D}" type="presOf" srcId="{C0BF7B9B-5E56-451B-AD41-395F6FCC32FE}" destId="{C4C399E4-C207-413F-82B4-3F261F0F802F}" srcOrd="0" destOrd="0" presId="urn:microsoft.com/office/officeart/2008/layout/LinedList"/>
    <dgm:cxn modelId="{7DE5D0E0-7E64-4F02-B7EC-269F884F9D3F}" type="presOf" srcId="{3D49C335-8829-45F2-93A8-B6C7B9FD2CAC}" destId="{DACDE3D3-FAA8-4EE8-B770-1F990B9EEE4D}" srcOrd="0" destOrd="0" presId="urn:microsoft.com/office/officeart/2008/layout/LinedList"/>
    <dgm:cxn modelId="{A12DBB5D-AA31-4FAD-A908-E6C98376BAAE}" srcId="{C0BF7B9B-5E56-451B-AD41-395F6FCC32FE}" destId="{1BB73AF0-A789-487B-8B2A-B1A39F04DAA6}" srcOrd="2" destOrd="0" parTransId="{EC44A34B-8FD3-4840-BED0-D72775D2C865}" sibTransId="{EDF6800E-6A5B-4618-8FEB-346E27A8F505}"/>
    <dgm:cxn modelId="{158A9A05-B1DF-44B5-8A36-7E9FF548412A}" type="presOf" srcId="{641168EF-6D1E-4D96-ABBF-E6039EF31DBA}" destId="{B24FC0F5-1AF3-4870-839D-2298925D6553}" srcOrd="0" destOrd="0" presId="urn:microsoft.com/office/officeart/2008/layout/LinedList"/>
    <dgm:cxn modelId="{4190EFF7-292C-4238-9F7C-8BFC1BFA52CB}" type="presOf" srcId="{70BAB148-FB75-4665-87B2-48882885C38A}" destId="{2B30F574-81C7-4DAC-A3B1-56FFE290BADF}" srcOrd="0" destOrd="0" presId="urn:microsoft.com/office/officeart/2008/layout/LinedList"/>
    <dgm:cxn modelId="{537E2DF7-1316-43B7-A0C0-14246E93CE1F}" srcId="{C0BF7B9B-5E56-451B-AD41-395F6FCC32FE}" destId="{CCBD6E77-DCAF-4EDB-A9D5-EB1BCB94F291}" srcOrd="0" destOrd="0" parTransId="{7BA13161-3558-408D-80A3-933B83038D62}" sibTransId="{8AC27A87-4E4B-4B63-A688-9CFC7B0698EA}"/>
    <dgm:cxn modelId="{416B2651-2DE5-41B5-A4AA-6D03800EE8FE}" type="presOf" srcId="{1BB73AF0-A789-487B-8B2A-B1A39F04DAA6}" destId="{E478EF6A-9F1D-4264-B8E8-7231996A5726}" srcOrd="0" destOrd="0" presId="urn:microsoft.com/office/officeart/2008/layout/LinedList"/>
    <dgm:cxn modelId="{140B3C0D-2EE2-4A0F-A90F-087C51A3AB28}" type="presParOf" srcId="{C4C399E4-C207-413F-82B4-3F261F0F802F}" destId="{AA503394-FC8C-430D-96F8-216A1666BAE7}" srcOrd="0" destOrd="0" presId="urn:microsoft.com/office/officeart/2008/layout/LinedList"/>
    <dgm:cxn modelId="{402EFEBD-5BB2-403B-8FFF-6E18CC85539A}" type="presParOf" srcId="{C4C399E4-C207-413F-82B4-3F261F0F802F}" destId="{C5D1DFFB-AEF5-457E-B7AA-1D97A91378FD}" srcOrd="1" destOrd="0" presId="urn:microsoft.com/office/officeart/2008/layout/LinedList"/>
    <dgm:cxn modelId="{4D3AABAF-D1C1-4318-AF6C-2C35C8A8F411}" type="presParOf" srcId="{C5D1DFFB-AEF5-457E-B7AA-1D97A91378FD}" destId="{48ED3094-2120-40F4-9305-686A16F25052}" srcOrd="0" destOrd="0" presId="urn:microsoft.com/office/officeart/2008/layout/LinedList"/>
    <dgm:cxn modelId="{83ED72B6-E82D-4938-B202-D9897B63A8B7}" type="presParOf" srcId="{C5D1DFFB-AEF5-457E-B7AA-1D97A91378FD}" destId="{D10914C2-2B0E-4D7B-9B9C-9005C199DB29}" srcOrd="1" destOrd="0" presId="urn:microsoft.com/office/officeart/2008/layout/LinedList"/>
    <dgm:cxn modelId="{2B913ABA-046B-41A7-8448-530085E0C91E}" type="presParOf" srcId="{C4C399E4-C207-413F-82B4-3F261F0F802F}" destId="{7B63184A-055F-4086-82E8-C1DCFAF6A18F}" srcOrd="2" destOrd="0" presId="urn:microsoft.com/office/officeart/2008/layout/LinedList"/>
    <dgm:cxn modelId="{078D5C32-1D20-4D11-8B54-A4867C8E5502}" type="presParOf" srcId="{C4C399E4-C207-413F-82B4-3F261F0F802F}" destId="{F78B8C81-0357-4590-B694-E5764B0E679D}" srcOrd="3" destOrd="0" presId="urn:microsoft.com/office/officeart/2008/layout/LinedList"/>
    <dgm:cxn modelId="{F9190391-72E1-4412-A834-2F9F8085FCD0}" type="presParOf" srcId="{F78B8C81-0357-4590-B694-E5764B0E679D}" destId="{DACDE3D3-FAA8-4EE8-B770-1F990B9EEE4D}" srcOrd="0" destOrd="0" presId="urn:microsoft.com/office/officeart/2008/layout/LinedList"/>
    <dgm:cxn modelId="{B5C0234E-4E7B-4C97-BB8F-C47C3C02A195}" type="presParOf" srcId="{F78B8C81-0357-4590-B694-E5764B0E679D}" destId="{B898BC27-7C7C-4B1F-AB4E-3CE94F2699C2}" srcOrd="1" destOrd="0" presId="urn:microsoft.com/office/officeart/2008/layout/LinedList"/>
    <dgm:cxn modelId="{21BEDFE5-5FFD-4F10-B332-2CE762D86D69}" type="presParOf" srcId="{C4C399E4-C207-413F-82B4-3F261F0F802F}" destId="{672DF710-4BF2-4A55-81F6-6CEC8CB7AF75}" srcOrd="4" destOrd="0" presId="urn:microsoft.com/office/officeart/2008/layout/LinedList"/>
    <dgm:cxn modelId="{070C9CAD-A96C-4362-A636-29CA6859BF7B}" type="presParOf" srcId="{C4C399E4-C207-413F-82B4-3F261F0F802F}" destId="{0EEAE32B-00B7-45B3-8704-0BA3C8B7A620}" srcOrd="5" destOrd="0" presId="urn:microsoft.com/office/officeart/2008/layout/LinedList"/>
    <dgm:cxn modelId="{ABFC18D5-0052-43FF-B014-BA6244FBEB61}" type="presParOf" srcId="{0EEAE32B-00B7-45B3-8704-0BA3C8B7A620}" destId="{E478EF6A-9F1D-4264-B8E8-7231996A5726}" srcOrd="0" destOrd="0" presId="urn:microsoft.com/office/officeart/2008/layout/LinedList"/>
    <dgm:cxn modelId="{F267D800-3B23-4ECC-A363-8132FF089BE7}" type="presParOf" srcId="{0EEAE32B-00B7-45B3-8704-0BA3C8B7A620}" destId="{FDA6062F-B0B8-423E-AAD2-8B245352D069}" srcOrd="1" destOrd="0" presId="urn:microsoft.com/office/officeart/2008/layout/LinedList"/>
    <dgm:cxn modelId="{63974A71-3915-4CFA-81E7-770DAE6D2635}" type="presParOf" srcId="{C4C399E4-C207-413F-82B4-3F261F0F802F}" destId="{C731157A-22C6-4760-8625-FEF81EFCDC74}" srcOrd="6" destOrd="0" presId="urn:microsoft.com/office/officeart/2008/layout/LinedList"/>
    <dgm:cxn modelId="{14892B46-6600-46EC-A5A2-1BE275189BF8}" type="presParOf" srcId="{C4C399E4-C207-413F-82B4-3F261F0F802F}" destId="{12A56676-A419-4D1A-9A3E-C46B0AE6B317}" srcOrd="7" destOrd="0" presId="urn:microsoft.com/office/officeart/2008/layout/LinedList"/>
    <dgm:cxn modelId="{37EB3832-EA11-410D-9FEF-3DD36657E68E}" type="presParOf" srcId="{12A56676-A419-4D1A-9A3E-C46B0AE6B317}" destId="{B24FC0F5-1AF3-4870-839D-2298925D6553}" srcOrd="0" destOrd="0" presId="urn:microsoft.com/office/officeart/2008/layout/LinedList"/>
    <dgm:cxn modelId="{87D99D58-BA08-4348-BDE4-4D64C4E96AF6}" type="presParOf" srcId="{12A56676-A419-4D1A-9A3E-C46B0AE6B317}" destId="{547F9544-97D4-4995-A0F0-B9F063F437DB}" srcOrd="1" destOrd="0" presId="urn:microsoft.com/office/officeart/2008/layout/LinedList"/>
    <dgm:cxn modelId="{532E60AE-A542-4B3A-BA7C-5B569B149A80}" type="presParOf" srcId="{C4C399E4-C207-413F-82B4-3F261F0F802F}" destId="{7113179D-0628-427C-AA3E-7AE8FD8375A2}" srcOrd="8" destOrd="0" presId="urn:microsoft.com/office/officeart/2008/layout/LinedList"/>
    <dgm:cxn modelId="{E8EA0605-470E-40E7-9FED-4D3997F17E05}" type="presParOf" srcId="{C4C399E4-C207-413F-82B4-3F261F0F802F}" destId="{4D271269-C12D-489D-8740-D388CFE2C23D}" srcOrd="9" destOrd="0" presId="urn:microsoft.com/office/officeart/2008/layout/LinedList"/>
    <dgm:cxn modelId="{85299CC3-38AE-4F5A-A7F1-7248DC2ADEF1}" type="presParOf" srcId="{4D271269-C12D-489D-8740-D388CFE2C23D}" destId="{2B30F574-81C7-4DAC-A3B1-56FFE290BADF}" srcOrd="0" destOrd="0" presId="urn:microsoft.com/office/officeart/2008/layout/LinedList"/>
    <dgm:cxn modelId="{8A376847-9E4E-4104-89D5-33ADB1DDA966}" type="presParOf" srcId="{4D271269-C12D-489D-8740-D388CFE2C23D}" destId="{C9C4D4A0-8FC3-4F98-8ED6-A2DBE1FF1F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F899D-69FE-4F40-995D-F6CC211467C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AB4B64-1C35-4FFC-ABC3-E9E8C078617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The Two-Step Plan</a:t>
          </a:r>
        </a:p>
      </dgm:t>
    </dgm:pt>
    <dgm:pt modelId="{33C67266-494D-42B0-AD92-E710E19EAAC2}" type="parTrans" cxnId="{ACF1F8CD-87E2-447D-AA5A-12B20EAF3551}">
      <dgm:prSet/>
      <dgm:spPr/>
      <dgm:t>
        <a:bodyPr/>
        <a:lstStyle/>
        <a:p>
          <a:endParaRPr lang="en-US"/>
        </a:p>
      </dgm:t>
    </dgm:pt>
    <dgm:pt modelId="{CC2B4FA9-1432-42F7-A323-34C0C0A1B169}" type="sibTrans" cxnId="{ACF1F8CD-87E2-447D-AA5A-12B20EAF3551}">
      <dgm:prSet/>
      <dgm:spPr/>
      <dgm:t>
        <a:bodyPr/>
        <a:lstStyle/>
        <a:p>
          <a:endParaRPr lang="en-US"/>
        </a:p>
      </dgm:t>
    </dgm:pt>
    <dgm:pt modelId="{1F3441F2-9A20-4DA4-B803-2A24A20F5E3A}">
      <dgm:prSet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Attention!</a:t>
          </a:r>
        </a:p>
      </dgm:t>
    </dgm:pt>
    <dgm:pt modelId="{076C2139-EBB3-4924-A9DE-62B945BB0298}" type="parTrans" cxnId="{89F44274-8621-4EE6-9CAC-A1FCB519D4B1}">
      <dgm:prSet/>
      <dgm:spPr/>
      <dgm:t>
        <a:bodyPr/>
        <a:lstStyle/>
        <a:p>
          <a:endParaRPr lang="en-US"/>
        </a:p>
      </dgm:t>
    </dgm:pt>
    <dgm:pt modelId="{D51AC1E9-B429-4B23-8413-E420A83B0A8F}" type="sibTrans" cxnId="{89F44274-8621-4EE6-9CAC-A1FCB519D4B1}">
      <dgm:prSet/>
      <dgm:spPr/>
      <dgm:t>
        <a:bodyPr/>
        <a:lstStyle/>
        <a:p>
          <a:endParaRPr lang="en-US"/>
        </a:p>
      </dgm:t>
    </dgm:pt>
    <dgm:pt modelId="{5DDDA4C7-86AD-447C-8487-E50FB025414D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God is on deck, and He wants to bring you out that He might bring you in.</a:t>
          </a:r>
        </a:p>
      </dgm:t>
    </dgm:pt>
    <dgm:pt modelId="{CCD0A86F-7A4C-4607-9F86-7254D8AC77F4}" type="parTrans" cxnId="{A6C44A4A-C7A7-4FA2-BFE1-8FFA2F1D40B2}">
      <dgm:prSet/>
      <dgm:spPr/>
      <dgm:t>
        <a:bodyPr/>
        <a:lstStyle/>
        <a:p>
          <a:endParaRPr lang="en-US"/>
        </a:p>
      </dgm:t>
    </dgm:pt>
    <dgm:pt modelId="{4DAA08C7-11B5-4E87-B7F4-E90DF87D611B}" type="sibTrans" cxnId="{A6C44A4A-C7A7-4FA2-BFE1-8FFA2F1D40B2}">
      <dgm:prSet/>
      <dgm:spPr/>
      <dgm:t>
        <a:bodyPr/>
        <a:lstStyle/>
        <a:p>
          <a:endParaRPr lang="en-US"/>
        </a:p>
      </dgm:t>
    </dgm:pt>
    <dgm:pt modelId="{AF01B491-1108-4A61-96F6-5B54023E735F}" type="pres">
      <dgm:prSet presAssocID="{4EDF899D-69FE-4F40-995D-F6CC211467C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3FB7FED-97F4-4E0D-B5F4-B3B272E94BBF}" type="pres">
      <dgm:prSet presAssocID="{0BAB4B64-1C35-4FFC-ABC3-E9E8C0786177}" presName="thickLine" presStyleLbl="alignNode1" presStyleIdx="0" presStyleCnt="3"/>
      <dgm:spPr/>
    </dgm:pt>
    <dgm:pt modelId="{42D77E95-0F14-47DC-942B-3A623785A0B5}" type="pres">
      <dgm:prSet presAssocID="{0BAB4B64-1C35-4FFC-ABC3-E9E8C0786177}" presName="horz1" presStyleCnt="0"/>
      <dgm:spPr/>
    </dgm:pt>
    <dgm:pt modelId="{954D34B8-7253-46FD-B2F6-23E85E885FF6}" type="pres">
      <dgm:prSet presAssocID="{0BAB4B64-1C35-4FFC-ABC3-E9E8C0786177}" presName="tx1" presStyleLbl="revTx" presStyleIdx="0" presStyleCnt="3"/>
      <dgm:spPr/>
      <dgm:t>
        <a:bodyPr/>
        <a:lstStyle/>
        <a:p>
          <a:endParaRPr lang="en-US"/>
        </a:p>
      </dgm:t>
    </dgm:pt>
    <dgm:pt modelId="{201C7E6D-AC83-49AE-8F14-1E155F4E45EF}" type="pres">
      <dgm:prSet presAssocID="{0BAB4B64-1C35-4FFC-ABC3-E9E8C0786177}" presName="vert1" presStyleCnt="0"/>
      <dgm:spPr/>
    </dgm:pt>
    <dgm:pt modelId="{A02C1B64-AE1D-4188-B1AC-0D3F54C863AB}" type="pres">
      <dgm:prSet presAssocID="{1F3441F2-9A20-4DA4-B803-2A24A20F5E3A}" presName="thickLine" presStyleLbl="alignNode1" presStyleIdx="1" presStyleCnt="3"/>
      <dgm:spPr/>
    </dgm:pt>
    <dgm:pt modelId="{221C9014-47FB-47E8-BAF8-B004E0FC35BC}" type="pres">
      <dgm:prSet presAssocID="{1F3441F2-9A20-4DA4-B803-2A24A20F5E3A}" presName="horz1" presStyleCnt="0"/>
      <dgm:spPr/>
    </dgm:pt>
    <dgm:pt modelId="{59739BE1-9A15-4BB1-A94A-31D55AA684BE}" type="pres">
      <dgm:prSet presAssocID="{1F3441F2-9A20-4DA4-B803-2A24A20F5E3A}" presName="tx1" presStyleLbl="revTx" presStyleIdx="1" presStyleCnt="3"/>
      <dgm:spPr/>
      <dgm:t>
        <a:bodyPr/>
        <a:lstStyle/>
        <a:p>
          <a:endParaRPr lang="en-US"/>
        </a:p>
      </dgm:t>
    </dgm:pt>
    <dgm:pt modelId="{7935C945-FE68-4D04-9B6A-578C10415F1F}" type="pres">
      <dgm:prSet presAssocID="{1F3441F2-9A20-4DA4-B803-2A24A20F5E3A}" presName="vert1" presStyleCnt="0"/>
      <dgm:spPr/>
    </dgm:pt>
    <dgm:pt modelId="{88AA5CFC-1EB6-40B7-A6B2-B7E16A6E327E}" type="pres">
      <dgm:prSet presAssocID="{5DDDA4C7-86AD-447C-8487-E50FB025414D}" presName="thickLine" presStyleLbl="alignNode1" presStyleIdx="2" presStyleCnt="3"/>
      <dgm:spPr/>
    </dgm:pt>
    <dgm:pt modelId="{426DD66A-E53E-4CD1-BFF4-2BFDDBD2F410}" type="pres">
      <dgm:prSet presAssocID="{5DDDA4C7-86AD-447C-8487-E50FB025414D}" presName="horz1" presStyleCnt="0"/>
      <dgm:spPr/>
    </dgm:pt>
    <dgm:pt modelId="{12F02FBE-3D4B-4864-B059-BB7178DD77F5}" type="pres">
      <dgm:prSet presAssocID="{5DDDA4C7-86AD-447C-8487-E50FB025414D}" presName="tx1" presStyleLbl="revTx" presStyleIdx="2" presStyleCnt="3"/>
      <dgm:spPr/>
      <dgm:t>
        <a:bodyPr/>
        <a:lstStyle/>
        <a:p>
          <a:endParaRPr lang="en-US"/>
        </a:p>
      </dgm:t>
    </dgm:pt>
    <dgm:pt modelId="{625C3536-D9BC-4D71-8460-BB3962DF220A}" type="pres">
      <dgm:prSet presAssocID="{5DDDA4C7-86AD-447C-8487-E50FB025414D}" presName="vert1" presStyleCnt="0"/>
      <dgm:spPr/>
    </dgm:pt>
  </dgm:ptLst>
  <dgm:cxnLst>
    <dgm:cxn modelId="{7311F089-8F77-4F77-B890-63DE75A5D186}" type="presOf" srcId="{4EDF899D-69FE-4F40-995D-F6CC211467CB}" destId="{AF01B491-1108-4A61-96F6-5B54023E735F}" srcOrd="0" destOrd="0" presId="urn:microsoft.com/office/officeart/2008/layout/LinedList"/>
    <dgm:cxn modelId="{51D74CA4-2A8B-4DEC-B8FB-56A0F001E020}" type="presOf" srcId="{1F3441F2-9A20-4DA4-B803-2A24A20F5E3A}" destId="{59739BE1-9A15-4BB1-A94A-31D55AA684BE}" srcOrd="0" destOrd="0" presId="urn:microsoft.com/office/officeart/2008/layout/LinedList"/>
    <dgm:cxn modelId="{F638A5CE-CC06-4C04-BDF8-844C6956DCEC}" type="presOf" srcId="{5DDDA4C7-86AD-447C-8487-E50FB025414D}" destId="{12F02FBE-3D4B-4864-B059-BB7178DD77F5}" srcOrd="0" destOrd="0" presId="urn:microsoft.com/office/officeart/2008/layout/LinedList"/>
    <dgm:cxn modelId="{A6C44A4A-C7A7-4FA2-BFE1-8FFA2F1D40B2}" srcId="{4EDF899D-69FE-4F40-995D-F6CC211467CB}" destId="{5DDDA4C7-86AD-447C-8487-E50FB025414D}" srcOrd="2" destOrd="0" parTransId="{CCD0A86F-7A4C-4607-9F86-7254D8AC77F4}" sibTransId="{4DAA08C7-11B5-4E87-B7F4-E90DF87D611B}"/>
    <dgm:cxn modelId="{ACF1F8CD-87E2-447D-AA5A-12B20EAF3551}" srcId="{4EDF899D-69FE-4F40-995D-F6CC211467CB}" destId="{0BAB4B64-1C35-4FFC-ABC3-E9E8C0786177}" srcOrd="0" destOrd="0" parTransId="{33C67266-494D-42B0-AD92-E710E19EAAC2}" sibTransId="{CC2B4FA9-1432-42F7-A323-34C0C0A1B169}"/>
    <dgm:cxn modelId="{990EA0E5-2FAA-4628-AD78-DB25F2DAE7D2}" type="presOf" srcId="{0BAB4B64-1C35-4FFC-ABC3-E9E8C0786177}" destId="{954D34B8-7253-46FD-B2F6-23E85E885FF6}" srcOrd="0" destOrd="0" presId="urn:microsoft.com/office/officeart/2008/layout/LinedList"/>
    <dgm:cxn modelId="{89F44274-8621-4EE6-9CAC-A1FCB519D4B1}" srcId="{4EDF899D-69FE-4F40-995D-F6CC211467CB}" destId="{1F3441F2-9A20-4DA4-B803-2A24A20F5E3A}" srcOrd="1" destOrd="0" parTransId="{076C2139-EBB3-4924-A9DE-62B945BB0298}" sibTransId="{D51AC1E9-B429-4B23-8413-E420A83B0A8F}"/>
    <dgm:cxn modelId="{0A933938-A23D-4824-B887-98DE7F0B2F08}" type="presParOf" srcId="{AF01B491-1108-4A61-96F6-5B54023E735F}" destId="{03FB7FED-97F4-4E0D-B5F4-B3B272E94BBF}" srcOrd="0" destOrd="0" presId="urn:microsoft.com/office/officeart/2008/layout/LinedList"/>
    <dgm:cxn modelId="{09B9EFE7-9432-4C87-9011-B83553D3DCD8}" type="presParOf" srcId="{AF01B491-1108-4A61-96F6-5B54023E735F}" destId="{42D77E95-0F14-47DC-942B-3A623785A0B5}" srcOrd="1" destOrd="0" presId="urn:microsoft.com/office/officeart/2008/layout/LinedList"/>
    <dgm:cxn modelId="{F8E718D8-C7F6-44D3-8EB6-F7C2121A6C85}" type="presParOf" srcId="{42D77E95-0F14-47DC-942B-3A623785A0B5}" destId="{954D34B8-7253-46FD-B2F6-23E85E885FF6}" srcOrd="0" destOrd="0" presId="urn:microsoft.com/office/officeart/2008/layout/LinedList"/>
    <dgm:cxn modelId="{D18389E5-B178-47E6-BC8A-E02A65A8DA1E}" type="presParOf" srcId="{42D77E95-0F14-47DC-942B-3A623785A0B5}" destId="{201C7E6D-AC83-49AE-8F14-1E155F4E45EF}" srcOrd="1" destOrd="0" presId="urn:microsoft.com/office/officeart/2008/layout/LinedList"/>
    <dgm:cxn modelId="{04E72F99-5496-4B6F-8B74-38AC6AE56E15}" type="presParOf" srcId="{AF01B491-1108-4A61-96F6-5B54023E735F}" destId="{A02C1B64-AE1D-4188-B1AC-0D3F54C863AB}" srcOrd="2" destOrd="0" presId="urn:microsoft.com/office/officeart/2008/layout/LinedList"/>
    <dgm:cxn modelId="{ED02569A-A0E0-4F29-A14D-86750C6AD00F}" type="presParOf" srcId="{AF01B491-1108-4A61-96F6-5B54023E735F}" destId="{221C9014-47FB-47E8-BAF8-B004E0FC35BC}" srcOrd="3" destOrd="0" presId="urn:microsoft.com/office/officeart/2008/layout/LinedList"/>
    <dgm:cxn modelId="{60C99B2D-E4EC-4CEE-A78B-1E9D2364AD85}" type="presParOf" srcId="{221C9014-47FB-47E8-BAF8-B004E0FC35BC}" destId="{59739BE1-9A15-4BB1-A94A-31D55AA684BE}" srcOrd="0" destOrd="0" presId="urn:microsoft.com/office/officeart/2008/layout/LinedList"/>
    <dgm:cxn modelId="{8FEEE824-C4A0-4966-876E-6A3C0FD5E5F9}" type="presParOf" srcId="{221C9014-47FB-47E8-BAF8-B004E0FC35BC}" destId="{7935C945-FE68-4D04-9B6A-578C10415F1F}" srcOrd="1" destOrd="0" presId="urn:microsoft.com/office/officeart/2008/layout/LinedList"/>
    <dgm:cxn modelId="{6493C560-994D-45B3-A188-F82345594BB1}" type="presParOf" srcId="{AF01B491-1108-4A61-96F6-5B54023E735F}" destId="{88AA5CFC-1EB6-40B7-A6B2-B7E16A6E327E}" srcOrd="4" destOrd="0" presId="urn:microsoft.com/office/officeart/2008/layout/LinedList"/>
    <dgm:cxn modelId="{B0F01657-9555-4E3C-8909-71B765FD0BDB}" type="presParOf" srcId="{AF01B491-1108-4A61-96F6-5B54023E735F}" destId="{426DD66A-E53E-4CD1-BFF4-2BFDDBD2F410}" srcOrd="5" destOrd="0" presId="urn:microsoft.com/office/officeart/2008/layout/LinedList"/>
    <dgm:cxn modelId="{A459DD9F-9D2D-49E1-A6D3-417206ADE3DA}" type="presParOf" srcId="{426DD66A-E53E-4CD1-BFF4-2BFDDBD2F410}" destId="{12F02FBE-3D4B-4864-B059-BB7178DD77F5}" srcOrd="0" destOrd="0" presId="urn:microsoft.com/office/officeart/2008/layout/LinedList"/>
    <dgm:cxn modelId="{880220C4-7E55-441D-90BA-79C8EE8E2899}" type="presParOf" srcId="{426DD66A-E53E-4CD1-BFF4-2BFDDBD2F410}" destId="{625C3536-D9BC-4D71-8460-BB3962DF22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B3701E-521E-4842-8891-5E46FB6F2766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8FCF2E-7383-4E81-B36B-7A92325F50F5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HEARING: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Romans 10:17—</a:t>
          </a:r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So then faith cometh by hearing, and hearing by the word of God.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AD0F0-F9DC-40B4-94CE-66FD7AB6DEC9}" type="parTrans" cxnId="{01E2A1F1-D340-4534-8EE5-C117F52BE7A4}">
      <dgm:prSet/>
      <dgm:spPr/>
      <dgm:t>
        <a:bodyPr/>
        <a:lstStyle/>
        <a:p>
          <a:endParaRPr lang="en-US"/>
        </a:p>
      </dgm:t>
    </dgm:pt>
    <dgm:pt modelId="{72861A50-6032-49B9-A238-44B5369C892E}" type="sibTrans" cxnId="{01E2A1F1-D340-4534-8EE5-C117F52BE7A4}">
      <dgm:prSet/>
      <dgm:spPr/>
      <dgm:t>
        <a:bodyPr/>
        <a:lstStyle/>
        <a:p>
          <a:endParaRPr lang="en-US"/>
        </a:p>
      </dgm:t>
    </dgm:pt>
    <dgm:pt modelId="{BEF101B4-FD43-4223-A33C-6A40D5CD4E82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BELIEVING: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Hebrews 11:6—</a:t>
          </a:r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But without faith it is impossible to please him: for he that cometh to God must believe that he is, and that he is a rewarder of them that diligently seek him.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C644B6DC-6943-4ADF-8158-420D8A8E673C}" type="parTrans" cxnId="{B81E7771-EBE6-4053-A12B-F1785AB1BA3C}">
      <dgm:prSet/>
      <dgm:spPr/>
      <dgm:t>
        <a:bodyPr/>
        <a:lstStyle/>
        <a:p>
          <a:endParaRPr lang="en-US"/>
        </a:p>
      </dgm:t>
    </dgm:pt>
    <dgm:pt modelId="{FCC029DC-7D4C-4BA0-B0A1-6646D4B83895}" type="sibTrans" cxnId="{B81E7771-EBE6-4053-A12B-F1785AB1BA3C}">
      <dgm:prSet/>
      <dgm:spPr/>
      <dgm:t>
        <a:bodyPr/>
        <a:lstStyle/>
        <a:p>
          <a:endParaRPr lang="en-US"/>
        </a:p>
      </dgm:t>
    </dgm:pt>
    <dgm:pt modelId="{EA4BAC49-46D0-4943-A378-7628AC861505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FOUNDATION: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1 Corinthians 3:11—</a:t>
          </a:r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For other foundation can no man lay than that is laid, which is Jesus Christ.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AC0F5C28-6B29-4C18-AD5A-BD3BEEEA74C7}" type="parTrans" cxnId="{C5E601DD-8B5E-40EE-A674-F22EF1E31CB9}">
      <dgm:prSet/>
      <dgm:spPr/>
      <dgm:t>
        <a:bodyPr/>
        <a:lstStyle/>
        <a:p>
          <a:endParaRPr lang="en-US"/>
        </a:p>
      </dgm:t>
    </dgm:pt>
    <dgm:pt modelId="{F3B6F4E1-7924-4F53-93BE-B3757196B01D}" type="sibTrans" cxnId="{C5E601DD-8B5E-40EE-A674-F22EF1E31CB9}">
      <dgm:prSet/>
      <dgm:spPr/>
      <dgm:t>
        <a:bodyPr/>
        <a:lstStyle/>
        <a:p>
          <a:endParaRPr lang="en-US"/>
        </a:p>
      </dgm:t>
    </dgm:pt>
    <dgm:pt modelId="{1D6D819B-7FA3-4E71-BFF7-C268F196B507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REWARDER: </a:t>
          </a:r>
          <a:r>
            <a: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Hebrews 11:6—He</a:t>
          </a:r>
          <a:r>
            <a:rPr lang="en-US" sz="22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 is a rewarder of them that diligently seek him.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gm:t>
    </dgm:pt>
    <dgm:pt modelId="{0FDD28C6-EFA0-4EDE-8683-180749AF5A36}" type="parTrans" cxnId="{CD690445-5303-40B6-A7BC-841EBB4AFFD8}">
      <dgm:prSet/>
      <dgm:spPr/>
      <dgm:t>
        <a:bodyPr/>
        <a:lstStyle/>
        <a:p>
          <a:endParaRPr lang="en-US"/>
        </a:p>
      </dgm:t>
    </dgm:pt>
    <dgm:pt modelId="{53DA4C66-E5E2-478D-BC39-5C1DC1920CC5}" type="sibTrans" cxnId="{CD690445-5303-40B6-A7BC-841EBB4AFFD8}">
      <dgm:prSet/>
      <dgm:spPr/>
      <dgm:t>
        <a:bodyPr/>
        <a:lstStyle/>
        <a:p>
          <a:endParaRPr lang="en-US"/>
        </a:p>
      </dgm:t>
    </dgm:pt>
    <dgm:pt modelId="{C3A922A3-9664-4955-912A-D3B8BF8EB80D}" type="pres">
      <dgm:prSet presAssocID="{3BB3701E-521E-4842-8891-5E46FB6F27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A695D0-D4A2-4E79-8FC5-2D7656E86FDE}" type="pres">
      <dgm:prSet presAssocID="{4D8FCF2E-7383-4E81-B36B-7A92325F50F5}" presName="thickLine" presStyleLbl="alignNode1" presStyleIdx="0" presStyleCnt="4"/>
      <dgm:spPr/>
    </dgm:pt>
    <dgm:pt modelId="{3E9EEE1A-D995-47A8-981A-6A9C67EECA67}" type="pres">
      <dgm:prSet presAssocID="{4D8FCF2E-7383-4E81-B36B-7A92325F50F5}" presName="horz1" presStyleCnt="0"/>
      <dgm:spPr/>
    </dgm:pt>
    <dgm:pt modelId="{D2F72D9E-588C-4C65-8EA0-007B4D9594DE}" type="pres">
      <dgm:prSet presAssocID="{4D8FCF2E-7383-4E81-B36B-7A92325F50F5}" presName="tx1" presStyleLbl="revTx" presStyleIdx="0" presStyleCnt="4" custLinFactNeighborX="-980"/>
      <dgm:spPr/>
      <dgm:t>
        <a:bodyPr/>
        <a:lstStyle/>
        <a:p>
          <a:endParaRPr lang="en-US"/>
        </a:p>
      </dgm:t>
    </dgm:pt>
    <dgm:pt modelId="{9414B389-A006-446E-B95A-D0F06414326C}" type="pres">
      <dgm:prSet presAssocID="{4D8FCF2E-7383-4E81-B36B-7A92325F50F5}" presName="vert1" presStyleCnt="0"/>
      <dgm:spPr/>
    </dgm:pt>
    <dgm:pt modelId="{3F4D645B-6B39-4B9D-A70F-D5A3211A6878}" type="pres">
      <dgm:prSet presAssocID="{BEF101B4-FD43-4223-A33C-6A40D5CD4E82}" presName="thickLine" presStyleLbl="alignNode1" presStyleIdx="1" presStyleCnt="4"/>
      <dgm:spPr/>
    </dgm:pt>
    <dgm:pt modelId="{1E70D722-2211-4C12-9C2A-C67A28CBAF9C}" type="pres">
      <dgm:prSet presAssocID="{BEF101B4-FD43-4223-A33C-6A40D5CD4E82}" presName="horz1" presStyleCnt="0"/>
      <dgm:spPr/>
    </dgm:pt>
    <dgm:pt modelId="{6D4200A4-11C7-4828-9D4E-10DBF15C02B6}" type="pres">
      <dgm:prSet presAssocID="{BEF101B4-FD43-4223-A33C-6A40D5CD4E82}" presName="tx1" presStyleLbl="revTx" presStyleIdx="1" presStyleCnt="4"/>
      <dgm:spPr/>
      <dgm:t>
        <a:bodyPr/>
        <a:lstStyle/>
        <a:p>
          <a:endParaRPr lang="en-US"/>
        </a:p>
      </dgm:t>
    </dgm:pt>
    <dgm:pt modelId="{DF8D4AE2-DC94-49AB-9AA8-F030CB0A19A3}" type="pres">
      <dgm:prSet presAssocID="{BEF101B4-FD43-4223-A33C-6A40D5CD4E82}" presName="vert1" presStyleCnt="0"/>
      <dgm:spPr/>
    </dgm:pt>
    <dgm:pt modelId="{78905228-A2A3-4C5B-9200-D2A80A1E093E}" type="pres">
      <dgm:prSet presAssocID="{EA4BAC49-46D0-4943-A378-7628AC861505}" presName="thickLine" presStyleLbl="alignNode1" presStyleIdx="2" presStyleCnt="4"/>
      <dgm:spPr/>
    </dgm:pt>
    <dgm:pt modelId="{734F03EB-DA66-4AD5-A8D9-8C3DD4CCC902}" type="pres">
      <dgm:prSet presAssocID="{EA4BAC49-46D0-4943-A378-7628AC861505}" presName="horz1" presStyleCnt="0"/>
      <dgm:spPr/>
    </dgm:pt>
    <dgm:pt modelId="{ED213031-9598-4159-B460-C0EC5069AE0E}" type="pres">
      <dgm:prSet presAssocID="{EA4BAC49-46D0-4943-A378-7628AC861505}" presName="tx1" presStyleLbl="revTx" presStyleIdx="2" presStyleCnt="4"/>
      <dgm:spPr/>
      <dgm:t>
        <a:bodyPr/>
        <a:lstStyle/>
        <a:p>
          <a:endParaRPr lang="en-US"/>
        </a:p>
      </dgm:t>
    </dgm:pt>
    <dgm:pt modelId="{F66F37A9-49CF-4FCE-97E8-26BA2807648E}" type="pres">
      <dgm:prSet presAssocID="{EA4BAC49-46D0-4943-A378-7628AC861505}" presName="vert1" presStyleCnt="0"/>
      <dgm:spPr/>
    </dgm:pt>
    <dgm:pt modelId="{85EAC8D5-82A6-439F-A475-B1EE0D59186E}" type="pres">
      <dgm:prSet presAssocID="{1D6D819B-7FA3-4E71-BFF7-C268F196B507}" presName="thickLine" presStyleLbl="alignNode1" presStyleIdx="3" presStyleCnt="4"/>
      <dgm:spPr/>
    </dgm:pt>
    <dgm:pt modelId="{3F96FC53-DCA1-481F-8822-41C14F49F3C2}" type="pres">
      <dgm:prSet presAssocID="{1D6D819B-7FA3-4E71-BFF7-C268F196B507}" presName="horz1" presStyleCnt="0"/>
      <dgm:spPr/>
    </dgm:pt>
    <dgm:pt modelId="{C0B0AE9A-EB3C-4593-8D75-9B948A2D68B5}" type="pres">
      <dgm:prSet presAssocID="{1D6D819B-7FA3-4E71-BFF7-C268F196B507}" presName="tx1" presStyleLbl="revTx" presStyleIdx="3" presStyleCnt="4"/>
      <dgm:spPr/>
      <dgm:t>
        <a:bodyPr/>
        <a:lstStyle/>
        <a:p>
          <a:endParaRPr lang="en-US"/>
        </a:p>
      </dgm:t>
    </dgm:pt>
    <dgm:pt modelId="{FD617D9C-CE78-4A26-8FF0-10174933EDAE}" type="pres">
      <dgm:prSet presAssocID="{1D6D819B-7FA3-4E71-BFF7-C268F196B507}" presName="vert1" presStyleCnt="0"/>
      <dgm:spPr/>
    </dgm:pt>
  </dgm:ptLst>
  <dgm:cxnLst>
    <dgm:cxn modelId="{CD690445-5303-40B6-A7BC-841EBB4AFFD8}" srcId="{3BB3701E-521E-4842-8891-5E46FB6F2766}" destId="{1D6D819B-7FA3-4E71-BFF7-C268F196B507}" srcOrd="3" destOrd="0" parTransId="{0FDD28C6-EFA0-4EDE-8683-180749AF5A36}" sibTransId="{53DA4C66-E5E2-478D-BC39-5C1DC1920CC5}"/>
    <dgm:cxn modelId="{36BF33F9-37D4-4AC2-B784-0A470F07ABAB}" type="presOf" srcId="{BEF101B4-FD43-4223-A33C-6A40D5CD4E82}" destId="{6D4200A4-11C7-4828-9D4E-10DBF15C02B6}" srcOrd="0" destOrd="0" presId="urn:microsoft.com/office/officeart/2008/layout/LinedList"/>
    <dgm:cxn modelId="{C3788722-27CC-45DC-B144-9785E4856803}" type="presOf" srcId="{EA4BAC49-46D0-4943-A378-7628AC861505}" destId="{ED213031-9598-4159-B460-C0EC5069AE0E}" srcOrd="0" destOrd="0" presId="urn:microsoft.com/office/officeart/2008/layout/LinedList"/>
    <dgm:cxn modelId="{CD915B3A-D791-4390-A5FE-FCC1BEE91B16}" type="presOf" srcId="{3BB3701E-521E-4842-8891-5E46FB6F2766}" destId="{C3A922A3-9664-4955-912A-D3B8BF8EB80D}" srcOrd="0" destOrd="0" presId="urn:microsoft.com/office/officeart/2008/layout/LinedList"/>
    <dgm:cxn modelId="{B81E7771-EBE6-4053-A12B-F1785AB1BA3C}" srcId="{3BB3701E-521E-4842-8891-5E46FB6F2766}" destId="{BEF101B4-FD43-4223-A33C-6A40D5CD4E82}" srcOrd="1" destOrd="0" parTransId="{C644B6DC-6943-4ADF-8158-420D8A8E673C}" sibTransId="{FCC029DC-7D4C-4BA0-B0A1-6646D4B83895}"/>
    <dgm:cxn modelId="{CD669109-6FE2-42FC-83AE-556BE66A7472}" type="presOf" srcId="{1D6D819B-7FA3-4E71-BFF7-C268F196B507}" destId="{C0B0AE9A-EB3C-4593-8D75-9B948A2D68B5}" srcOrd="0" destOrd="0" presId="urn:microsoft.com/office/officeart/2008/layout/LinedList"/>
    <dgm:cxn modelId="{C5E601DD-8B5E-40EE-A674-F22EF1E31CB9}" srcId="{3BB3701E-521E-4842-8891-5E46FB6F2766}" destId="{EA4BAC49-46D0-4943-A378-7628AC861505}" srcOrd="2" destOrd="0" parTransId="{AC0F5C28-6B29-4C18-AD5A-BD3BEEEA74C7}" sibTransId="{F3B6F4E1-7924-4F53-93BE-B3757196B01D}"/>
    <dgm:cxn modelId="{20A53986-B15A-4DCE-A348-4517C5BB14F8}" type="presOf" srcId="{4D8FCF2E-7383-4E81-B36B-7A92325F50F5}" destId="{D2F72D9E-588C-4C65-8EA0-007B4D9594DE}" srcOrd="0" destOrd="0" presId="urn:microsoft.com/office/officeart/2008/layout/LinedList"/>
    <dgm:cxn modelId="{01E2A1F1-D340-4534-8EE5-C117F52BE7A4}" srcId="{3BB3701E-521E-4842-8891-5E46FB6F2766}" destId="{4D8FCF2E-7383-4E81-B36B-7A92325F50F5}" srcOrd="0" destOrd="0" parTransId="{81DAD0F0-F9DC-40B4-94CE-66FD7AB6DEC9}" sibTransId="{72861A50-6032-49B9-A238-44B5369C892E}"/>
    <dgm:cxn modelId="{0CF2F8EC-AE9E-4770-8FB0-BCCD25509C79}" type="presParOf" srcId="{C3A922A3-9664-4955-912A-D3B8BF8EB80D}" destId="{15A695D0-D4A2-4E79-8FC5-2D7656E86FDE}" srcOrd="0" destOrd="0" presId="urn:microsoft.com/office/officeart/2008/layout/LinedList"/>
    <dgm:cxn modelId="{43C8C22F-2429-42ED-8C56-69F555DBCFD8}" type="presParOf" srcId="{C3A922A3-9664-4955-912A-D3B8BF8EB80D}" destId="{3E9EEE1A-D995-47A8-981A-6A9C67EECA67}" srcOrd="1" destOrd="0" presId="urn:microsoft.com/office/officeart/2008/layout/LinedList"/>
    <dgm:cxn modelId="{B674F0CA-4065-4F35-84A1-4E7FB41B8803}" type="presParOf" srcId="{3E9EEE1A-D995-47A8-981A-6A9C67EECA67}" destId="{D2F72D9E-588C-4C65-8EA0-007B4D9594DE}" srcOrd="0" destOrd="0" presId="urn:microsoft.com/office/officeart/2008/layout/LinedList"/>
    <dgm:cxn modelId="{339CF698-BBEE-4F10-88AD-7F70129BDFF4}" type="presParOf" srcId="{3E9EEE1A-D995-47A8-981A-6A9C67EECA67}" destId="{9414B389-A006-446E-B95A-D0F06414326C}" srcOrd="1" destOrd="0" presId="urn:microsoft.com/office/officeart/2008/layout/LinedList"/>
    <dgm:cxn modelId="{40A1ABDA-6664-4BBE-93BD-B77AB6B669C4}" type="presParOf" srcId="{C3A922A3-9664-4955-912A-D3B8BF8EB80D}" destId="{3F4D645B-6B39-4B9D-A70F-D5A3211A6878}" srcOrd="2" destOrd="0" presId="urn:microsoft.com/office/officeart/2008/layout/LinedList"/>
    <dgm:cxn modelId="{3BA66D12-D561-4652-8F88-CE3E7089AF89}" type="presParOf" srcId="{C3A922A3-9664-4955-912A-D3B8BF8EB80D}" destId="{1E70D722-2211-4C12-9C2A-C67A28CBAF9C}" srcOrd="3" destOrd="0" presId="urn:microsoft.com/office/officeart/2008/layout/LinedList"/>
    <dgm:cxn modelId="{E36D9C69-A49A-49F3-8CDD-B1045F452861}" type="presParOf" srcId="{1E70D722-2211-4C12-9C2A-C67A28CBAF9C}" destId="{6D4200A4-11C7-4828-9D4E-10DBF15C02B6}" srcOrd="0" destOrd="0" presId="urn:microsoft.com/office/officeart/2008/layout/LinedList"/>
    <dgm:cxn modelId="{E3599ACD-AC24-4C47-8C97-70B8CC67EA9C}" type="presParOf" srcId="{1E70D722-2211-4C12-9C2A-C67A28CBAF9C}" destId="{DF8D4AE2-DC94-49AB-9AA8-F030CB0A19A3}" srcOrd="1" destOrd="0" presId="urn:microsoft.com/office/officeart/2008/layout/LinedList"/>
    <dgm:cxn modelId="{D03EF893-69D9-4BCB-A524-8194903297CF}" type="presParOf" srcId="{C3A922A3-9664-4955-912A-D3B8BF8EB80D}" destId="{78905228-A2A3-4C5B-9200-D2A80A1E093E}" srcOrd="4" destOrd="0" presId="urn:microsoft.com/office/officeart/2008/layout/LinedList"/>
    <dgm:cxn modelId="{7246A656-8496-40F7-82A6-1C8B9C8830F4}" type="presParOf" srcId="{C3A922A3-9664-4955-912A-D3B8BF8EB80D}" destId="{734F03EB-DA66-4AD5-A8D9-8C3DD4CCC902}" srcOrd="5" destOrd="0" presId="urn:microsoft.com/office/officeart/2008/layout/LinedList"/>
    <dgm:cxn modelId="{FC5B1FE7-E942-4F01-98B4-DF0C956CEE60}" type="presParOf" srcId="{734F03EB-DA66-4AD5-A8D9-8C3DD4CCC902}" destId="{ED213031-9598-4159-B460-C0EC5069AE0E}" srcOrd="0" destOrd="0" presId="urn:microsoft.com/office/officeart/2008/layout/LinedList"/>
    <dgm:cxn modelId="{3489D7ED-973A-4E24-92B2-C29906D93C13}" type="presParOf" srcId="{734F03EB-DA66-4AD5-A8D9-8C3DD4CCC902}" destId="{F66F37A9-49CF-4FCE-97E8-26BA2807648E}" srcOrd="1" destOrd="0" presId="urn:microsoft.com/office/officeart/2008/layout/LinedList"/>
    <dgm:cxn modelId="{0CB6B35D-9922-45D7-BCC2-B6DD78D36267}" type="presParOf" srcId="{C3A922A3-9664-4955-912A-D3B8BF8EB80D}" destId="{85EAC8D5-82A6-439F-A475-B1EE0D59186E}" srcOrd="6" destOrd="0" presId="urn:microsoft.com/office/officeart/2008/layout/LinedList"/>
    <dgm:cxn modelId="{B31D9E60-DB5F-4EB3-87F4-F9D70FBA7BF3}" type="presParOf" srcId="{C3A922A3-9664-4955-912A-D3B8BF8EB80D}" destId="{3F96FC53-DCA1-481F-8822-41C14F49F3C2}" srcOrd="7" destOrd="0" presId="urn:microsoft.com/office/officeart/2008/layout/LinedList"/>
    <dgm:cxn modelId="{6BB98B61-A9F0-445D-982B-870CF09671B3}" type="presParOf" srcId="{3F96FC53-DCA1-481F-8822-41C14F49F3C2}" destId="{C0B0AE9A-EB3C-4593-8D75-9B948A2D68B5}" srcOrd="0" destOrd="0" presId="urn:microsoft.com/office/officeart/2008/layout/LinedList"/>
    <dgm:cxn modelId="{A011469B-E088-4962-AB00-F4BA85C2246A}" type="presParOf" srcId="{3F96FC53-DCA1-481F-8822-41C14F49F3C2}" destId="{FD617D9C-CE78-4A26-8FF0-10174933ED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5E334-A8AE-458A-B9B9-B4EAB69918AF}">
      <dsp:nvSpPr>
        <dsp:cNvPr id="0" name=""/>
        <dsp:cNvSpPr/>
      </dsp:nvSpPr>
      <dsp:spPr>
        <a:xfrm>
          <a:off x="925797" y="370"/>
          <a:ext cx="2742828" cy="16456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Noah / Family—</a:t>
          </a: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Genesis Chapters 6-9 </a:t>
          </a:r>
          <a:b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</a:br>
          <a:r>
            <a:rPr lang="en-US" sz="2400" b="1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(Act of Wickedness)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925797" y="370"/>
        <a:ext cx="2742828" cy="1645697"/>
      </dsp:txXfrm>
    </dsp:sp>
    <dsp:sp modelId="{A310712F-5060-40B7-8DDF-6989437AE142}">
      <dsp:nvSpPr>
        <dsp:cNvPr id="0" name=""/>
        <dsp:cNvSpPr/>
      </dsp:nvSpPr>
      <dsp:spPr>
        <a:xfrm>
          <a:off x="3942908" y="370"/>
          <a:ext cx="2742828" cy="1645697"/>
        </a:xfrm>
        <a:prstGeom prst="rect">
          <a:avLst/>
        </a:prstGeom>
        <a:gradFill rotWithShape="0">
          <a:gsLst>
            <a:gs pos="0">
              <a:schemeClr val="accent2">
                <a:hueOff val="-592857"/>
                <a:satOff val="2840"/>
                <a:lumOff val="2627"/>
                <a:alphaOff val="0"/>
                <a:tint val="96000"/>
                <a:lumMod val="100000"/>
              </a:schemeClr>
            </a:gs>
            <a:gs pos="78000">
              <a:schemeClr val="accent2">
                <a:hueOff val="-592857"/>
                <a:satOff val="2840"/>
                <a:lumOff val="262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A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braham / Lot-Sodom and Gomorrah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—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/>
          </a:r>
          <a:b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</a:b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Genesis 19:1-28 (Act of Wickedness)</a:t>
          </a:r>
        </a:p>
      </dsp:txBody>
      <dsp:txXfrm>
        <a:off x="3942908" y="370"/>
        <a:ext cx="2742828" cy="1645697"/>
      </dsp:txXfrm>
    </dsp:sp>
    <dsp:sp modelId="{F724960D-EA64-46C0-B05D-BAE63570E1CA}">
      <dsp:nvSpPr>
        <dsp:cNvPr id="0" name=""/>
        <dsp:cNvSpPr/>
      </dsp:nvSpPr>
      <dsp:spPr>
        <a:xfrm>
          <a:off x="925797" y="1920350"/>
          <a:ext cx="2742828" cy="1645697"/>
        </a:xfrm>
        <a:prstGeom prst="rect">
          <a:avLst/>
        </a:prstGeom>
        <a:gradFill rotWithShape="0">
          <a:gsLst>
            <a:gs pos="0">
              <a:schemeClr val="accent2">
                <a:hueOff val="-1185714"/>
                <a:satOff val="5680"/>
                <a:lumOff val="5255"/>
                <a:alphaOff val="0"/>
                <a:tint val="96000"/>
                <a:lumMod val="100000"/>
              </a:schemeClr>
            </a:gs>
            <a:gs pos="78000">
              <a:schemeClr val="accent2">
                <a:hueOff val="-1185714"/>
                <a:satOff val="5680"/>
                <a:lumOff val="52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Joseph / Family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—</a:t>
          </a: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Genesis 37 </a:t>
          </a:r>
          <a:b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</a:br>
          <a:r>
            <a:rPr lang="en-US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(Joseph sold into Slavery as a result of Envy and Jealousy)</a:t>
          </a:r>
        </a:p>
      </dsp:txBody>
      <dsp:txXfrm>
        <a:off x="925797" y="1920350"/>
        <a:ext cx="2742828" cy="1645697"/>
      </dsp:txXfrm>
    </dsp:sp>
    <dsp:sp modelId="{10F7ABD7-5419-4529-AC6C-98E4B9D1A247}">
      <dsp:nvSpPr>
        <dsp:cNvPr id="0" name=""/>
        <dsp:cNvSpPr/>
      </dsp:nvSpPr>
      <dsp:spPr>
        <a:xfrm>
          <a:off x="3942908" y="1920350"/>
          <a:ext cx="2742828" cy="1645697"/>
        </a:xfrm>
        <a:prstGeom prst="rect">
          <a:avLst/>
        </a:prstGeom>
        <a:gradFill rotWithShape="0">
          <a:gsLst>
            <a:gs pos="0">
              <a:schemeClr val="accent2">
                <a:hueOff val="-1778572"/>
                <a:satOff val="8520"/>
                <a:lumOff val="7882"/>
                <a:alphaOff val="0"/>
                <a:tint val="96000"/>
                <a:lumMod val="100000"/>
              </a:schemeClr>
            </a:gs>
            <a:gs pos="78000">
              <a:schemeClr val="accent2">
                <a:hueOff val="-1778572"/>
                <a:satOff val="8520"/>
                <a:lumOff val="788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Children of Israel / Freed from Egyptian Bondage Exodus 11-12</a:t>
          </a:r>
        </a:p>
      </dsp:txBody>
      <dsp:txXfrm>
        <a:off x="3942908" y="1920350"/>
        <a:ext cx="2742828" cy="1645697"/>
      </dsp:txXfrm>
    </dsp:sp>
    <dsp:sp modelId="{5AFAD8BB-8630-4758-947B-96550AA56955}">
      <dsp:nvSpPr>
        <dsp:cNvPr id="0" name=""/>
        <dsp:cNvSpPr/>
      </dsp:nvSpPr>
      <dsp:spPr>
        <a:xfrm>
          <a:off x="917020" y="4511454"/>
          <a:ext cx="2742828" cy="274847"/>
        </a:xfrm>
        <a:prstGeom prst="rect">
          <a:avLst/>
        </a:prstGeom>
        <a:gradFill rotWithShape="0">
          <a:gsLst>
            <a:gs pos="0">
              <a:schemeClr val="accent2">
                <a:hueOff val="-2371429"/>
                <a:satOff val="11360"/>
                <a:lumOff val="10510"/>
                <a:alphaOff val="0"/>
                <a:tint val="96000"/>
                <a:lumMod val="100000"/>
              </a:schemeClr>
            </a:gs>
            <a:gs pos="78000">
              <a:schemeClr val="accent2">
                <a:hueOff val="-2371429"/>
                <a:satOff val="11360"/>
                <a:lumOff val="1051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eorgia" panose="02040502050405020303" pitchFamily="18" charset="0"/>
          </a:endParaRPr>
        </a:p>
      </dsp:txBody>
      <dsp:txXfrm>
        <a:off x="917020" y="4511454"/>
        <a:ext cx="2742828" cy="274847"/>
      </dsp:txXfrm>
    </dsp:sp>
    <dsp:sp modelId="{22A65636-C587-4C77-B2DF-5C62D909E6C9}">
      <dsp:nvSpPr>
        <dsp:cNvPr id="0" name=""/>
        <dsp:cNvSpPr/>
      </dsp:nvSpPr>
      <dsp:spPr>
        <a:xfrm>
          <a:off x="3942908" y="3840330"/>
          <a:ext cx="2742828" cy="1645697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rPr>
            <a:t>This principle is also relevant to those who are not in the body of Christ.</a:t>
          </a:r>
        </a:p>
      </dsp:txBody>
      <dsp:txXfrm>
        <a:off x="3942908" y="3840330"/>
        <a:ext cx="2742828" cy="164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5A2CBDBA-44F1-41D2-A639-7A2EA782437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CD1B91D-E010-479F-9F18-5B0AA3B60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2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951FD70-552B-44BA-8B86-5460359F8C30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2A6F3905-6F04-4453-AB50-B9D623476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53C0-CA23-4CB1-A6C7-2EE177593170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525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1245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6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1312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951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F54-D2A6-4D15-ADDE-8F6946E3A805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3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5544-C166-46B5-8313-79EE244F9527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1pPr>
            <a:lvl2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2pPr>
            <a:lvl3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3pPr>
            <a:lvl4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4pPr>
            <a:lvl5pPr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F8B7-9845-4E26-9AEA-7D3B6897E8FE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9382-946E-4E49-9679-A7B21624904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AD2-BA78-4D74-95DF-11C19257648C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0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3929-F02A-42C9-8141-279FE958AAA4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4AF3-83B9-45A1-92CE-B52F692E1DEE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748252"/>
            <a:ext cx="963386" cy="9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1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DE87-9A4E-4E9C-BAD1-074C7A112C27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5748252"/>
            <a:ext cx="963386" cy="95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7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4F78-C3E6-4D48-BBB3-4B9A50533677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FED4-1ECD-4413-A6F2-A0362C0F6262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46133-A143-4F5C-93AE-4B3B62C7F39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68BF6D-1875-48DC-89CB-E322EF93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%205:19&amp;version=NIV" TargetMode="External"/><Relationship Id="rId2" Type="http://schemas.openxmlformats.org/officeDocument/2006/relationships/hyperlink" Target="https://www.biblegateway.com/passage/?search=Romans%201:5&amp;version=NI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Romans%2016:26&amp;version=NI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imswiki.com/wiki/Lifeguard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enchdistrict.com/articles/9-1-1-appel-urgence-mode-demploi-police-pompie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589290"/>
            <a:ext cx="7162800" cy="92880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Two-Step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9" b="17469"/>
          <a:stretch/>
        </p:blipFill>
        <p:spPr>
          <a:xfrm>
            <a:off x="304800" y="225311"/>
            <a:ext cx="3733800" cy="117029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9BD91F0D-28CB-48DA-B72D-B5579EC8D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74" y="203540"/>
            <a:ext cx="1442378" cy="1421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D743E5-F761-47D7-9279-834093EE7349}"/>
              </a:ext>
            </a:extLst>
          </p:cNvPr>
          <p:cNvSpPr txBox="1"/>
          <p:nvPr/>
        </p:nvSpPr>
        <p:spPr>
          <a:xfrm>
            <a:off x="3044890" y="4343400"/>
            <a:ext cx="61022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SHARE Lectures</a:t>
            </a:r>
          </a:p>
          <a:p>
            <a:pPr algn="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Tyrone Jones, presenter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Saturday, March 12, 2022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86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F985B-2770-4400-BE06-F39F67E8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04" y="554964"/>
            <a:ext cx="6312256" cy="76200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Saul of Tarsus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E987A0-A1B9-49F7-8EB3-D74DDD5E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ED3223-DA77-43A5-AB51-3499F692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11133666" cy="4669762"/>
          </a:xfrm>
        </p:spPr>
        <p:txBody>
          <a:bodyPr>
            <a:noAutofit/>
          </a:bodyPr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At his circumcision, he was given the Hebrew name Saul; at a young age his parents sent him to Jerusalem to be instructed in the Mosaic Law under the greatest Rabbi of his time, Gamaliel</a:t>
            </a:r>
          </a:p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Saul was an excellent student and as a Pharisee was respected for his great intellect and </a:t>
            </a:r>
            <a:r>
              <a:rPr lang="en-US" sz="2800" b="1" i="0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ZEAL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for the Jewish faith and traditions </a:t>
            </a:r>
          </a:p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Because the Jews had a rule that their children should learn a trade along with their studies, Saul learned to make tents </a:t>
            </a:r>
          </a:p>
          <a:p>
            <a:r>
              <a:rPr lang="en-US" sz="32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Again, Saul was Zealous</a:t>
            </a:r>
          </a:p>
        </p:txBody>
      </p:sp>
    </p:spTree>
    <p:extLst>
      <p:ext uri="{BB962C8B-B14F-4D97-AF65-F5344CB8AC3E}">
        <p14:creationId xmlns:p14="http://schemas.microsoft.com/office/powerpoint/2010/main" val="9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9F8033-F062-42A1-B3BF-A059A11D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Saul Was a </a:t>
            </a:r>
            <a:r>
              <a:rPr lang="en-US" sz="4000" b="1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ZEALOUS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Jew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93EAF9-91A2-482B-BEFF-4C23EDA7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873A3E-3BD5-4EBD-8A6E-FCA7BA22B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32" y="1476378"/>
            <a:ext cx="11344568" cy="4314822"/>
          </a:xfrm>
        </p:spPr>
        <p:txBody>
          <a:bodyPr>
            <a:noAutofit/>
          </a:bodyPr>
          <a:lstStyle/>
          <a:p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of Saul’s </a:t>
            </a:r>
            <a:r>
              <a:rPr lang="en-US" sz="3200" b="1" i="0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zeal 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Jewish law and traditions, he was very upset about his Jewish brethren who were following the New Way, as Christianity was first called </a:t>
            </a:r>
          </a:p>
          <a:p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hinking that he was serving God, Saul became the worst enemy of Christians </a:t>
            </a:r>
          </a:p>
          <a:p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hunted them down and dragged them out of their homes, imprisoning them and even having them killed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06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78F9F-CC28-4F66-8A8A-A2AFF372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65" y="547226"/>
            <a:ext cx="8596668" cy="1052974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10:1-3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49C352-51AF-47C1-B715-8D92BC6B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DEAB0-0FB5-4F2F-B83C-839BDCF7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14" y="1586204"/>
            <a:ext cx="11308786" cy="450979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Brothers, my heart’s desire and prayer to God for the Israelites is for their salvation.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testify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them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they are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zealous</a:t>
            </a:r>
            <a:r>
              <a:rPr lang="en-US" sz="3200" b="1" i="0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God,</a:t>
            </a:r>
            <a:r>
              <a:rPr lang="en-US" sz="3200" b="1" i="0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not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 the basis of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32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knowledge.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Because they were ignorant of God’s righteousness and sought to establish their own, they did not submit to God’s righteousness.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59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68239"/>
            <a:ext cx="11472424" cy="86928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Obedience Is Paramount: The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Mosaical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Dispensation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78" y="914401"/>
            <a:ext cx="11588221" cy="5492086"/>
          </a:xfrm>
        </p:spPr>
        <p:txBody>
          <a:bodyPr>
            <a:noAutofit/>
          </a:bodyPr>
          <a:lstStyle/>
          <a:p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Obedience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commanded-</a:t>
            </a:r>
            <a:r>
              <a:rPr lang="en-US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Deuteronomy 4:1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69913" indent="-569913">
              <a:buFont typeface="Wingdings" panose="05000000000000000000" pitchFamily="2" charset="2"/>
              <a:buChar char="q"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Now, Israel, hear the decrees and laws I am about to teach you. Follow them so that you may live and may go in and take possession of the land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the God of your ancestors, is giving you.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Walk in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obedience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-</a:t>
            </a:r>
            <a:r>
              <a:rPr lang="en-US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Deuteronomy 5:33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12763" indent="-512763">
              <a:buFont typeface="Wingdings" panose="05000000000000000000" pitchFamily="2" charset="2"/>
              <a:buChar char="q"/>
            </a:pPr>
            <a:r>
              <a:rPr lang="en-US" sz="2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 all that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your God has commanded you, so that you may live and prosper and prolong your days in the land that you will possess.</a:t>
            </a:r>
          </a:p>
          <a:p>
            <a:r>
              <a:rPr lang="en-US" sz="2800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Deuteronomy 8:6</a:t>
            </a:r>
            <a:endParaRPr lang="en-US" sz="2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12763" indent="-512763">
              <a:buFont typeface="Wingdings" panose="05000000000000000000" pitchFamily="2" charset="2"/>
              <a:buChar char="q"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Observe the commands of 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your God, walking in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obedience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to him and revering him.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0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12F525-8738-4434-BEE5-86C371E6B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11049000" cy="9144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Personal Plans vs God’s Plan: Jonah 1-4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16EDC5-2ADF-4D3D-8410-8643769E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5" name="Picture 4" descr="A person and person kissing on a beach&#10;&#10;Description automatically generated with medium confidence">
            <a:extLst>
              <a:ext uri="{FF2B5EF4-FFF2-40B4-BE49-F238E27FC236}">
                <a16:creationId xmlns:a16="http://schemas.microsoft.com/office/drawing/2014/main" xmlns="" id="{08A382E8-8F1D-4343-8330-F64EC36B6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>
          <a:xfrm>
            <a:off x="7086600" y="1413155"/>
            <a:ext cx="5029200" cy="5263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729A78-E0F3-48FC-A6F4-843D749D7CEB}"/>
              </a:ext>
            </a:extLst>
          </p:cNvPr>
          <p:cNvSpPr txBox="1"/>
          <p:nvPr/>
        </p:nvSpPr>
        <p:spPr>
          <a:xfrm>
            <a:off x="1828800" y="3625840"/>
            <a:ext cx="5181600" cy="769441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</a:rPr>
              <a:t>Jonah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ECA3FE-043C-449A-B833-64C188DCA907}"/>
              </a:ext>
            </a:extLst>
          </p:cNvPr>
          <p:cNvSpPr txBox="1"/>
          <p:nvPr/>
        </p:nvSpPr>
        <p:spPr>
          <a:xfrm>
            <a:off x="1828800" y="4527666"/>
            <a:ext cx="5181600" cy="2123658"/>
          </a:xfrm>
          <a:prstGeom prst="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 panose="02040502050405020303" pitchFamily="18" charset="0"/>
              </a:rPr>
              <a:t>People Can Run, But They Cannot Hide From God</a:t>
            </a:r>
          </a:p>
        </p:txBody>
      </p:sp>
    </p:spTree>
    <p:extLst>
      <p:ext uri="{BB962C8B-B14F-4D97-AF65-F5344CB8AC3E}">
        <p14:creationId xmlns:p14="http://schemas.microsoft.com/office/powerpoint/2010/main" val="937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7D6DA-9CFB-442F-96F6-39D5C15F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304800"/>
            <a:ext cx="11514667" cy="838200"/>
          </a:xfrm>
        </p:spPr>
        <p:txBody>
          <a:bodyPr>
            <a:normAutofit/>
          </a:bodyPr>
          <a:lstStyle/>
          <a:p>
            <a:r>
              <a:rPr lang="en-US" dirty="0"/>
              <a:t>Obedience Is Paramount: The Christian Dispensation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D5CCFC-1570-44EC-B2C9-C8657088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F17136-A12A-4440-A880-679EDEAF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60" y="1143000"/>
            <a:ext cx="10902839" cy="4788313"/>
          </a:xfrm>
        </p:spPr>
        <p:txBody>
          <a:bodyPr>
            <a:noAutofit/>
          </a:bodyPr>
          <a:lstStyle/>
          <a:p>
            <a:r>
              <a:rPr lang="en-US" sz="2800" b="0" i="0" u="none" strike="noStrike" dirty="0">
                <a:effectLst/>
                <a:latin typeface="system-u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Romans 1:5</a:t>
            </a:r>
            <a:endParaRPr lang="en-US" sz="2800" b="0" i="0" dirty="0"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2800" b="1" i="0" dirty="0">
                <a:effectLst/>
                <a:latin typeface="system-ui"/>
              </a:rPr>
              <a:t>	Through</a:t>
            </a:r>
            <a:r>
              <a:rPr lang="en-US" sz="2800" b="0" i="0" dirty="0">
                <a:effectLst/>
                <a:latin typeface="system-ui"/>
              </a:rPr>
              <a:t> him we received grace and apostleship to call all the Gentiles 	to the </a:t>
            </a:r>
            <a:r>
              <a:rPr lang="en-US" sz="2800" b="1" i="0" dirty="0">
                <a:effectLst/>
                <a:latin typeface="system-ui"/>
              </a:rPr>
              <a:t>obedience</a:t>
            </a:r>
            <a:r>
              <a:rPr lang="en-US" sz="2800" b="0" i="0" dirty="0">
                <a:effectLst/>
                <a:latin typeface="system-ui"/>
              </a:rPr>
              <a:t> that comes from faith for his name’s sake.</a:t>
            </a:r>
          </a:p>
          <a:p>
            <a:r>
              <a:rPr lang="en-US" sz="2800" b="0" i="0" u="none" strike="noStrike" dirty="0">
                <a:effectLst/>
                <a:latin typeface="system-u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Romans 5:19</a:t>
            </a:r>
            <a:endParaRPr lang="en-US" sz="2800" b="0" i="0" dirty="0"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2800" b="0" i="0" dirty="0">
                <a:effectLst/>
                <a:latin typeface="system-ui"/>
              </a:rPr>
              <a:t>	For just as </a:t>
            </a:r>
            <a:r>
              <a:rPr lang="en-US" sz="2800" b="1" i="0" dirty="0">
                <a:effectLst/>
                <a:latin typeface="system-ui"/>
              </a:rPr>
              <a:t>through</a:t>
            </a:r>
            <a:r>
              <a:rPr lang="en-US" sz="2800" b="0" i="0" dirty="0">
                <a:effectLst/>
                <a:latin typeface="system-ui"/>
              </a:rPr>
              <a:t> the disobedience of the one man the many were 	made sinners, so also </a:t>
            </a:r>
            <a:r>
              <a:rPr lang="en-US" sz="2800" b="1" i="0" dirty="0">
                <a:effectLst/>
                <a:latin typeface="system-ui"/>
              </a:rPr>
              <a:t>through</a:t>
            </a:r>
            <a:r>
              <a:rPr lang="en-US" sz="2800" b="0" i="0" dirty="0">
                <a:effectLst/>
                <a:latin typeface="system-ui"/>
              </a:rPr>
              <a:t> the </a:t>
            </a:r>
            <a:r>
              <a:rPr lang="en-US" sz="2800" b="1" i="0" dirty="0">
                <a:effectLst/>
                <a:latin typeface="system-ui"/>
              </a:rPr>
              <a:t>obedience</a:t>
            </a:r>
            <a:r>
              <a:rPr lang="en-US" sz="2800" b="0" i="0" dirty="0">
                <a:effectLst/>
                <a:latin typeface="system-ui"/>
              </a:rPr>
              <a:t> of the one man the many 	will be made righteous.</a:t>
            </a:r>
          </a:p>
          <a:p>
            <a:r>
              <a:rPr lang="en-US" sz="2800" b="0" i="0" u="none" strike="noStrike" dirty="0">
                <a:effectLst/>
                <a:latin typeface="system-u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Romans 16:26</a:t>
            </a:r>
            <a:endParaRPr lang="en-US" sz="2800" b="0" i="0" dirty="0">
              <a:effectLst/>
              <a:latin typeface="system-ui"/>
            </a:endParaRPr>
          </a:p>
          <a:p>
            <a:pPr marL="0" indent="0">
              <a:buNone/>
            </a:pPr>
            <a:r>
              <a:rPr lang="en-US" sz="2800" b="0" i="0" dirty="0">
                <a:effectLst/>
                <a:latin typeface="system-ui"/>
              </a:rPr>
              <a:t>	but now revealed and made known </a:t>
            </a:r>
            <a:r>
              <a:rPr lang="en-US" sz="2800" b="1" i="0" dirty="0">
                <a:effectLst/>
                <a:latin typeface="system-ui"/>
              </a:rPr>
              <a:t>through</a:t>
            </a:r>
            <a:r>
              <a:rPr lang="en-US" sz="2800" b="0" i="0" dirty="0">
                <a:effectLst/>
                <a:latin typeface="system-ui"/>
              </a:rPr>
              <a:t> the prophetic writings by 	the command of the eternal God, so that all the Gentiles might come 	to the </a:t>
            </a:r>
            <a:r>
              <a:rPr lang="en-US" sz="2800" b="1" i="0" dirty="0">
                <a:effectLst/>
                <a:latin typeface="system-ui"/>
              </a:rPr>
              <a:t>obedience</a:t>
            </a:r>
            <a:r>
              <a:rPr lang="en-US" sz="2800" b="0" i="0" dirty="0">
                <a:effectLst/>
                <a:latin typeface="system-ui"/>
              </a:rPr>
              <a:t> that comes from faith—</a:t>
            </a:r>
          </a:p>
        </p:txBody>
      </p:sp>
    </p:spTree>
    <p:extLst>
      <p:ext uri="{BB962C8B-B14F-4D97-AF65-F5344CB8AC3E}">
        <p14:creationId xmlns:p14="http://schemas.microsoft.com/office/powerpoint/2010/main" val="124395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Common Struggles of Life</a:t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tx1"/>
                </a:solidFill>
              </a:rPr>
              <a:t>1 John 2:16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6DF9F66A-B487-44C1-99D5-D5C2B13C2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89924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4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BFF9A-D8D0-4E27-9356-FC802D85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>
            <a:normAutofit/>
          </a:bodyPr>
          <a:lstStyle/>
          <a:p>
            <a:r>
              <a:rPr lang="en-US" dirty="0"/>
              <a:t>Let Go, Let God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EC0DDB-8E91-4162-8277-BB216A2F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48E178-14E0-4A07-B87E-A7C901D7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82" y="1424700"/>
            <a:ext cx="11332018" cy="498178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FACT-</a:t>
            </a:r>
            <a:r>
              <a:rPr lang="en-US" sz="2800" dirty="0"/>
              <a:t> You’ve tried everything, and you still don’t know where you are going or how to resolve your problem</a:t>
            </a:r>
          </a:p>
          <a:p>
            <a:r>
              <a:rPr lang="en-US" sz="2800" dirty="0"/>
              <a:t>Maybe you thought a good education would make a way</a:t>
            </a:r>
            <a:br>
              <a:rPr lang="en-US" sz="2800" dirty="0"/>
            </a:br>
            <a:r>
              <a:rPr lang="en-US" sz="2800" dirty="0"/>
              <a:t>for you</a:t>
            </a:r>
          </a:p>
          <a:p>
            <a:r>
              <a:rPr lang="en-US" sz="2800" dirty="0"/>
              <a:t>Maybe you thought your friends would make a way for you</a:t>
            </a:r>
          </a:p>
          <a:p>
            <a:r>
              <a:rPr lang="en-US" sz="2800" dirty="0"/>
              <a:t>Maybe you thought your family would make a way for you</a:t>
            </a:r>
          </a:p>
          <a:p>
            <a:r>
              <a:rPr lang="en-US" sz="2800" dirty="0"/>
              <a:t>Maybe you thought your boss would make a way for you</a:t>
            </a:r>
          </a:p>
          <a:p>
            <a:r>
              <a:rPr lang="en-US" sz="2800" dirty="0"/>
              <a:t>It’s time to give God the opportunity to show you what He is capable of doing in His way. You’ve tried everything else</a:t>
            </a:r>
          </a:p>
          <a:p>
            <a:r>
              <a:rPr lang="en-US" sz="2800" dirty="0"/>
              <a:t>God is ready to bring you out that He might bring you in!</a:t>
            </a:r>
          </a:p>
        </p:txBody>
      </p:sp>
    </p:spTree>
    <p:extLst>
      <p:ext uri="{BB962C8B-B14F-4D97-AF65-F5344CB8AC3E}">
        <p14:creationId xmlns:p14="http://schemas.microsoft.com/office/powerpoint/2010/main" val="180554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3B524-D15F-41BD-B6CE-F8411F91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/>
          </a:bodyPr>
          <a:lstStyle/>
          <a:p>
            <a:r>
              <a:rPr lang="en-US" dirty="0"/>
              <a:t>The Road to Perdition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D3A99C-AE1E-45E4-B131-DAAE5E4C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69C6DC-61A5-40AE-BDD1-2696DCA2B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10" y="1488613"/>
            <a:ext cx="10828190" cy="46835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you on the road to Damascus thinking you are doing the right thing as Saul of Tarsus thought. If so . . .</a:t>
            </a:r>
          </a:p>
          <a:p>
            <a:r>
              <a:rPr lang="en-US" dirty="0"/>
              <a:t>You have a </a:t>
            </a:r>
            <a:r>
              <a:rPr lang="en-US" sz="2800" dirty="0">
                <a:solidFill>
                  <a:srgbClr val="FF4343"/>
                </a:solidFill>
              </a:rPr>
              <a:t>ZEAL</a:t>
            </a:r>
            <a:r>
              <a:rPr lang="en-US" dirty="0"/>
              <a:t> for doing right, but you lack knowledge.</a:t>
            </a:r>
          </a:p>
          <a:p>
            <a:endParaRPr lang="en-US" dirty="0"/>
          </a:p>
          <a:p>
            <a:r>
              <a:rPr lang="en-US" dirty="0"/>
              <a:t>Matthew 7:21-23</a:t>
            </a:r>
          </a:p>
          <a:p>
            <a:pPr marL="0" indent="0">
              <a:buNone/>
            </a:pPr>
            <a:r>
              <a:rPr lang="en-US" sz="2800" b="1" i="0" baseline="30000" dirty="0">
                <a:effectLst/>
                <a:latin typeface="system-ui"/>
              </a:rPr>
              <a:t>	21 </a:t>
            </a:r>
            <a:r>
              <a:rPr lang="en-US" sz="2800" b="0" i="0" dirty="0">
                <a:effectLst/>
                <a:latin typeface="system-ui"/>
              </a:rPr>
              <a:t>“Not everyone who says to me, ‘Lord, Lord,’ will enter the kingdom 	of 	heaven, but only the one who does the will of my Father who is in 	heaven. </a:t>
            </a:r>
            <a:r>
              <a:rPr lang="en-US" sz="2800" b="1" i="0" baseline="30000" dirty="0">
                <a:effectLst/>
                <a:latin typeface="system-ui"/>
              </a:rPr>
              <a:t>22 </a:t>
            </a:r>
            <a:r>
              <a:rPr lang="en-US" sz="2800" b="0" i="0" dirty="0">
                <a:effectLst/>
                <a:latin typeface="system-ui"/>
              </a:rPr>
              <a:t>Many will say to me on that day, ‘Lord, Lord, did we not 	prophesy in 	your name and in your name drive out demons and, in 	your name, perform </a:t>
            </a:r>
            <a:r>
              <a:rPr lang="en-US" sz="2800" b="0" i="0">
                <a:effectLst/>
                <a:latin typeface="system-ui"/>
              </a:rPr>
              <a:t>many miracles</a:t>
            </a:r>
            <a:r>
              <a:rPr lang="en-US" sz="2800" b="0" i="0" dirty="0">
                <a:effectLst/>
                <a:latin typeface="system-ui"/>
              </a:rPr>
              <a:t>?’ </a:t>
            </a:r>
            <a:r>
              <a:rPr lang="en-US" sz="2800" b="1" i="0" baseline="30000" dirty="0">
                <a:effectLst/>
                <a:latin typeface="system-ui"/>
              </a:rPr>
              <a:t>23 </a:t>
            </a:r>
            <a:r>
              <a:rPr lang="en-US" sz="2800" b="0" i="0" dirty="0">
                <a:effectLst/>
                <a:latin typeface="system-ui"/>
              </a:rPr>
              <a:t>Then I will tell them plainly, ‘I 	never knew you. Away from me, you 	evildoers!’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0617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628313-96CE-4FA5-89BB-718B27D1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9" r="10905" b="-2"/>
          <a:stretch/>
        </p:blipFill>
        <p:spPr>
          <a:xfrm>
            <a:off x="4648200" y="-8467"/>
            <a:ext cx="754380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604DF-551E-422A-A459-EC16B0B5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3" y="249767"/>
            <a:ext cx="458046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Circle of Influence/Opposition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C7F902-BF51-4E68-AC41-CCAA81BB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40" y="1499525"/>
            <a:ext cx="5651152" cy="4724400"/>
          </a:xfrm>
        </p:spPr>
        <p:txBody>
          <a:bodyPr>
            <a:noAutofit/>
          </a:bodyPr>
          <a:lstStyle/>
          <a:p>
            <a:r>
              <a:rPr lang="en-US" sz="2800" dirty="0"/>
              <a:t>If a person is not going</a:t>
            </a:r>
            <a:br>
              <a:rPr lang="en-US" sz="2800" dirty="0"/>
            </a:br>
            <a:r>
              <a:rPr lang="en-US" sz="2800" dirty="0"/>
              <a:t>your way, they are in your way. </a:t>
            </a:r>
          </a:p>
          <a:p>
            <a:r>
              <a:rPr lang="en-US" sz="2800" dirty="0"/>
              <a:t>Get out of there!!!!</a:t>
            </a:r>
          </a:p>
          <a:p>
            <a:r>
              <a:rPr lang="en-US" sz="2800" dirty="0"/>
              <a:t>Let It Go!!!</a:t>
            </a:r>
          </a:p>
          <a:p>
            <a:r>
              <a:rPr lang="en-US" sz="2800" dirty="0"/>
              <a:t>Proverbs 4:14-15</a:t>
            </a:r>
          </a:p>
          <a:p>
            <a:pPr marL="0" indent="0">
              <a:buNone/>
            </a:pPr>
            <a:r>
              <a:rPr lang="en-US" sz="2000" baseline="30000" dirty="0"/>
              <a:t>	</a:t>
            </a:r>
            <a:r>
              <a:rPr lang="en-US" sz="2300" baseline="30000" dirty="0"/>
              <a:t>14. </a:t>
            </a:r>
            <a:r>
              <a:rPr lang="en-US" sz="2300" dirty="0"/>
              <a:t>Do not set foot on the path of  	the wicked or walk in the way of 	evildoers.</a:t>
            </a:r>
            <a:br>
              <a:rPr lang="en-US" sz="2300" dirty="0"/>
            </a:br>
            <a:r>
              <a:rPr lang="en-US" sz="2300" dirty="0"/>
              <a:t>	</a:t>
            </a:r>
            <a:r>
              <a:rPr lang="en-US" sz="2300" b="1" baseline="30000" dirty="0"/>
              <a:t>15 </a:t>
            </a:r>
            <a:r>
              <a:rPr lang="en-US" sz="2300" dirty="0"/>
              <a:t>Avoid it, do not travel on it;</a:t>
            </a:r>
            <a:br>
              <a:rPr lang="en-US" sz="2300" dirty="0"/>
            </a:br>
            <a:r>
              <a:rPr lang="en-US" sz="2300" dirty="0"/>
              <a:t>	turn from it and go on your way.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3EC6B6-1593-4853-B9FF-D0EBA644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5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A34C5-3BC0-4B26-8E62-55862200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93" y="567533"/>
            <a:ext cx="6788407" cy="7138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Rescue Mission: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Lifeguard</a:t>
            </a:r>
          </a:p>
        </p:txBody>
      </p:sp>
      <p:pic>
        <p:nvPicPr>
          <p:cNvPr id="6" name="Content Placeholder 5" descr="A picture containing sky, outdoor, shore&#10;&#10;Description automatically generated">
            <a:extLst>
              <a:ext uri="{FF2B5EF4-FFF2-40B4-BE49-F238E27FC236}">
                <a16:creationId xmlns:a16="http://schemas.microsoft.com/office/drawing/2014/main" xmlns="" id="{374663F9-18E3-45F2-92A1-59733B0F0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8487" r="1" b="1"/>
          <a:stretch/>
        </p:blipFill>
        <p:spPr>
          <a:xfrm>
            <a:off x="1260907" y="1355080"/>
            <a:ext cx="5597093" cy="5051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B2B6A6-A57B-401A-9B6B-3F7E62AD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4D47B-308D-43CE-AD1F-6C6E00B5E1D8}"/>
              </a:ext>
            </a:extLst>
          </p:cNvPr>
          <p:cNvSpPr txBox="1"/>
          <p:nvPr/>
        </p:nvSpPr>
        <p:spPr>
          <a:xfrm>
            <a:off x="1261389" y="6316493"/>
            <a:ext cx="5596128" cy="33855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hlinkClick r:id="rId3" tooltip="https://www.thesimswiki.com/wiki/Lifeguar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16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1600" dirty="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1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DBE8AE-B22E-436B-9BFA-3F9071A97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0C892B-574F-48F6-A3C0-82F6861D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0DDC09F-467E-450E-A897-64B0E3692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390716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544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Establish a Strong Foundation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1CD7754F-041A-4825-9888-B5B94D8E4E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55216"/>
              </p:ext>
            </p:extLst>
          </p:nvPr>
        </p:nvGraphicFramePr>
        <p:xfrm>
          <a:off x="4038600" y="939209"/>
          <a:ext cx="7848600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1834427"/>
            <a:ext cx="7766936" cy="164630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 for Your Attendance Today!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Continue to Pray for our Church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437" y="4753570"/>
            <a:ext cx="3350194" cy="16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6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660126" cy="1375608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Emergency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97" y="1752600"/>
            <a:ext cx="3973943" cy="73501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First Responders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990DD0E3-E69C-4362-A5A5-79BC29072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8031" r="7738" b="12848"/>
          <a:stretch/>
        </p:blipFill>
        <p:spPr>
          <a:xfrm>
            <a:off x="5829677" y="1163468"/>
            <a:ext cx="5810104" cy="52019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DEE75-CB49-489C-A392-01FE5AC6D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44" y="691776"/>
            <a:ext cx="4871020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Two-Step Plan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142BFA2A-77A0-4F60-A32A-685681C84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BDDF2-47A8-4321-85D5-B5FD491A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1908" y="1412687"/>
            <a:ext cx="5511296" cy="4032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  <a:r>
              <a:rPr lang="en-US" sz="3600" b="1" dirty="0">
                <a:solidFill>
                  <a:srgbClr val="FFFFFF"/>
                </a:solidFill>
                <a:latin typeface="Georgia" panose="02040502050405020303" pitchFamily="18" charset="0"/>
              </a:rPr>
              <a:t>To bring a person out of what they are going through in order to bring them into a path of righteousness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D34147-F47C-4E7F-934B-6663AFF4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B568BF6D-1875-48DC-89CB-E322EF9305A0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4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57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03EC7-EB5E-4152-8B51-0E213DBC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76" y="1839686"/>
            <a:ext cx="3547581" cy="3189514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Looking Back into History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xmlns="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xmlns="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xmlns="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xmlns="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xmlns="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xmlns="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4CC605-43B7-4120-AA7C-A87C1933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9090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108072DD-5029-4C8C-B311-E3B05D51E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48614"/>
              </p:ext>
            </p:extLst>
          </p:nvPr>
        </p:nvGraphicFramePr>
        <p:xfrm>
          <a:off x="4275664" y="609600"/>
          <a:ext cx="7611535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6E9665-1DCE-4355-92E8-E51BD8A7CA57}"/>
              </a:ext>
            </a:extLst>
          </p:cNvPr>
          <p:cNvSpPr txBox="1"/>
          <p:nvPr/>
        </p:nvSpPr>
        <p:spPr>
          <a:xfrm>
            <a:off x="531776" y="5579092"/>
            <a:ext cx="7393024" cy="1015663"/>
          </a:xfrm>
          <a:prstGeom prst="rect">
            <a:avLst/>
          </a:prstGeom>
          <a:solidFill>
            <a:srgbClr val="D7CC3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FACT: There are invariably challenges that God uses to bring His people out of circumstances in order to lead them into a better situation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52ED567-06B3-4107-9773-BBB6BD7867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1253067"/>
            <a:ext cx="6762705" cy="435186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Nation was disobedient to God’s word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They experienced the “Stagnant Syndrome,” a terrible state to be 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551D8B-3775-4477-88B7-7B7C350D34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A901C3D-CFAE-460D-BD0E-7D22164D7D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37C0EA9-1437-4437-9D20-2BBDA1AA9F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BB934D2B-85E2-4375-94EE-B66C16BF79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9B445E02-D785-4565-B842-9567BBC0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2C153736-D102-4F57-9DE7-615AFC02B0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BA407A52-66F4-4CDE-A726-FF79F3EC34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xmlns="" id="{D28FFB34-4FC3-46F5-B900-D3B774FD0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xmlns="" id="{205F7B13-ACB5-46BE-8070-0431266B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D52A0D23-45DD-4DF4-ADE6-A81F409BB9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Nation of Israel / Better Known as the National Religion</a:t>
            </a:r>
          </a:p>
        </p:txBody>
      </p:sp>
    </p:spTree>
    <p:extLst>
      <p:ext uri="{BB962C8B-B14F-4D97-AF65-F5344CB8AC3E}">
        <p14:creationId xmlns:p14="http://schemas.microsoft.com/office/powerpoint/2010/main" val="15643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5E826E-CD4F-49E2-957C-36F8BD27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33" y="401822"/>
            <a:ext cx="5259672" cy="137560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Occurs in a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Stagnant State of Mind: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468BB-E96E-4B45-931F-9A53CD2A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0" y="2160590"/>
            <a:ext cx="5105280" cy="402228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2800" i="1" dirty="0">
                <a:solidFill>
                  <a:schemeClr val="bg1"/>
                </a:solidFill>
                <a:latin typeface="Georgia" panose="02040502050405020303" pitchFamily="18" charset="0"/>
              </a:rPr>
              <a:t>perfect</a:t>
            </a: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 time to think and reflect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You’re in a state of frustration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You’re angry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You’re disappointed</a:t>
            </a:r>
          </a:p>
          <a:p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You’re experiencing</a:t>
            </a:r>
            <a:b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Georgia" panose="02040502050405020303" pitchFamily="18" charset="0"/>
              </a:rPr>
              <a:t>anxiety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Graphic 7" descr="Angry Face with No Fill">
            <a:extLst>
              <a:ext uri="{FF2B5EF4-FFF2-40B4-BE49-F238E27FC236}">
                <a16:creationId xmlns:a16="http://schemas.microsoft.com/office/drawing/2014/main" xmlns="" id="{21209488-55E1-448C-ACBE-02EA4838B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17616" y="972608"/>
            <a:ext cx="4900269" cy="49002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E78881-C9D6-4463-BF75-0DDB25C8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6161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6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6C16C40-7C29-4ACC-B851-7E08E459B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D733AE-DD5E-4C77-8BCD-72BF12A06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1DE90A4-932E-4370-BA07-30F43254C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A19CA4A-B208-452A-8BE4-BC6940D33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xmlns="" id="{B74F8D3E-E618-4DE3-A0CC-B4904BB5D5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xmlns="" id="{299DA406-C54B-4E31-867D-FAF8DCE70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A1E16883-5140-47C4-A9AD-AD6598AC3E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xmlns="" id="{4CD848DC-8A2A-4093-9BDD-7AF4B6A278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xmlns="" id="{34635A4D-E9CE-4B78-912A-479EA4512B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xmlns="" id="{D663A5EE-5581-44F3-8F98-688755F63E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B1E84E6A-F5AE-4F4D-98F2-82FE4FCC26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xmlns="" id="{DDE7DDC9-17D4-4686-833D-48F8733B4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Saul of Tarsus—Who Is This Person?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68BF6D-1875-48DC-89CB-E322EF9305A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1887200" cy="451736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Paul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orig. 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Saul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(born 5 </a:t>
            </a:r>
            <a:r>
              <a:rPr lang="en-US" sz="2800" b="0" cap="all" dirty="0"/>
              <a:t>AD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Tarsus in Cilicia—died 67 </a:t>
            </a:r>
            <a:r>
              <a:rPr lang="en-US" sz="2800" b="0" cap="all" dirty="0"/>
              <a:t>AD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Rome); early Christian missionary and theologian, known as the Apostle to the Gentiles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Born a Jew in Tarsus, Asia Minor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 was trained as a rabbi but earned his living as a tentmaker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en-US" sz="2800" b="0" i="0" u="none" strike="no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Jewish scholar or teacher, especially one who studies or teaches Jewish law</a:t>
            </a:r>
            <a:endParaRPr lang="en-US" sz="2800" b="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</a:t>
            </a:r>
            <a:r>
              <a:rPr lang="en-US" sz="2800" i="0" dirty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ZEALOUS</a:t>
            </a:r>
            <a:r>
              <a:rPr lang="en-US" sz="2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2800" b="0" i="0" strike="noStrik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Pharisee</a:t>
            </a:r>
            <a:r>
              <a:rPr lang="en-US" sz="28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 persecuted the first Christians until a vision of</a:t>
            </a: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sz="2800" b="1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Jesus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experienced on the road to Damascus, converted him to Christianity Acts: 9:1-19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46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4F8693-AFCA-4296-A8F1-4444CAE16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1000"/>
            <a:ext cx="8596668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Zeal, Zealous, Zealot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4F9729-7447-428C-9D88-D5FA66F31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19200"/>
            <a:ext cx="10219266" cy="5257800"/>
          </a:xfrm>
        </p:spPr>
        <p:txBody>
          <a:bodyPr>
            <a:normAutofit lnSpcReduction="10000"/>
          </a:bodyPr>
          <a:lstStyle/>
          <a:p>
            <a:r>
              <a:rPr lang="en-US" b="0" dirty="0">
                <a:latin typeface="Georgia" panose="02040502050405020303" pitchFamily="18" charset="0"/>
              </a:rPr>
              <a:t>Zeal noun \ \ ˈ</a:t>
            </a:r>
            <a:r>
              <a:rPr lang="en-US" b="0" dirty="0" err="1">
                <a:latin typeface="Georgia" panose="02040502050405020303" pitchFamily="18" charset="0"/>
              </a:rPr>
              <a:t>zēl</a:t>
            </a:r>
            <a:r>
              <a:rPr lang="en-US" b="0" dirty="0">
                <a:latin typeface="Georgia" panose="02040502050405020303" pitchFamily="18" charset="0"/>
              </a:rPr>
              <a:t>: eagerness and ardent interest in pursuit of something : fervor</a:t>
            </a:r>
          </a:p>
          <a:p>
            <a:pPr marL="0" indent="0">
              <a:buNone/>
            </a:pPr>
            <a:r>
              <a:rPr lang="en-US" b="0" dirty="0">
                <a:latin typeface="Georgia" panose="02040502050405020303" pitchFamily="18" charset="0"/>
              </a:rPr>
              <a:t>		Zeal implies energetic and unflagging pursuit of an aim or 				devotion to a cause.</a:t>
            </a:r>
          </a:p>
          <a:p>
            <a:r>
              <a:rPr lang="en-US" b="0" dirty="0">
                <a:latin typeface="Georgia" panose="02040502050405020303" pitchFamily="18" charset="0"/>
              </a:rPr>
              <a:t>Zealous adjective \ \ ˈ</a:t>
            </a:r>
            <a:r>
              <a:rPr lang="en-US" b="0" dirty="0" err="1">
                <a:latin typeface="Georgia" panose="02040502050405020303" pitchFamily="18" charset="0"/>
              </a:rPr>
              <a:t>ze-ləs</a:t>
            </a:r>
            <a:r>
              <a:rPr lang="en-US" b="0" dirty="0">
                <a:latin typeface="Georgia" panose="02040502050405020303" pitchFamily="18" charset="0"/>
              </a:rPr>
              <a:t>: marked by fervent partisanship for a person, a cause, or an ideal : filled with or characterized by zeal</a:t>
            </a:r>
          </a:p>
          <a:p>
            <a:r>
              <a:rPr lang="en-US" b="0" dirty="0">
                <a:latin typeface="Georgia" panose="02040502050405020303" pitchFamily="18" charset="0"/>
              </a:rPr>
              <a:t>Zealot noun \ \ ˈ</a:t>
            </a:r>
            <a:r>
              <a:rPr lang="en-US" b="0" dirty="0" err="1">
                <a:latin typeface="Georgia" panose="02040502050405020303" pitchFamily="18" charset="0"/>
              </a:rPr>
              <a:t>ze-lət</a:t>
            </a:r>
            <a:r>
              <a:rPr lang="en-US" b="0" dirty="0">
                <a:latin typeface="Georgia" panose="02040502050405020303" pitchFamily="18" charset="0"/>
              </a:rPr>
              <a:t>: : a zealous person especially a fanatical partisan </a:t>
            </a:r>
          </a:p>
          <a:p>
            <a:pPr marL="800100" lvl="2" indent="0">
              <a:buNone/>
            </a:pPr>
            <a:r>
              <a:rPr lang="en-US" sz="2400" b="0" i="1" dirty="0">
                <a:latin typeface="Georgia" panose="02040502050405020303" pitchFamily="18" charset="0"/>
              </a:rPr>
              <a:t>Capitalized</a:t>
            </a:r>
            <a:r>
              <a:rPr lang="en-US" sz="2400" b="0" dirty="0">
                <a:latin typeface="Georgia" panose="02040502050405020303" pitchFamily="18" charset="0"/>
              </a:rPr>
              <a:t> : a member of a fanatical sect arising in Judea during the first century A.D. and militantly opposing the Roman domination of Palestine</a:t>
            </a:r>
          </a:p>
          <a:p>
            <a:pPr marL="55563" lvl="2" indent="0">
              <a:buNone/>
            </a:pPr>
            <a:r>
              <a:rPr lang="en-US" sz="2400" b="0" i="1" dirty="0">
                <a:latin typeface="Georgia" panose="02040502050405020303" pitchFamily="18" charset="0"/>
              </a:rPr>
              <a:t>Merriam-Webster.com Dictionary</a:t>
            </a:r>
            <a:r>
              <a:rPr lang="en-US" sz="2400" b="0" dirty="0">
                <a:latin typeface="Georgia" panose="02040502050405020303" pitchFamily="18" charset="0"/>
              </a:rPr>
              <a:t>, Merriam-Webster, https://www.merriam-webster.com/dictionary/zealot. Accessed 9 Mar.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6539DC-2EAA-46C2-B3CF-D5B36485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8BF6D-1875-48DC-89CB-E322EF9305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38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26603</TotalTime>
  <Words>604</Words>
  <Application>Microsoft Office PowerPoint</Application>
  <PresentationFormat>Custom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Facet</vt:lpstr>
      <vt:lpstr>PowerPoint Presentation</vt:lpstr>
      <vt:lpstr>The Rescue Mission: Lifeguard</vt:lpstr>
      <vt:lpstr>The Emergency Call</vt:lpstr>
      <vt:lpstr>The Two-Step Plan</vt:lpstr>
      <vt:lpstr>Looking Back into History</vt:lpstr>
      <vt:lpstr>The Nation of Israel / Better Known as the National Religion</vt:lpstr>
      <vt:lpstr>What Occurs in a  Stagnant State of Mind: </vt:lpstr>
      <vt:lpstr>Saul of Tarsus—Who Is This Person?</vt:lpstr>
      <vt:lpstr>Zeal, Zealous, Zealot Defined</vt:lpstr>
      <vt:lpstr>Saul of Tarsus</vt:lpstr>
      <vt:lpstr>Saul Was a ZEALOUS Jew</vt:lpstr>
      <vt:lpstr>Romans 10:1-3</vt:lpstr>
      <vt:lpstr>Obedience Is Paramount: The Mosaical Dispensation</vt:lpstr>
      <vt:lpstr>Personal Plans vs God’s Plan: Jonah 1-4</vt:lpstr>
      <vt:lpstr>Obedience Is Paramount: The Christian Dispensation</vt:lpstr>
      <vt:lpstr>Common Struggles of Life 1 John 2:16 </vt:lpstr>
      <vt:lpstr>Let Go, Let God</vt:lpstr>
      <vt:lpstr>The Road to Perdition</vt:lpstr>
      <vt:lpstr>The Circle of Influence/Opposition</vt:lpstr>
      <vt:lpstr>Conclusion</vt:lpstr>
      <vt:lpstr>Establish a Strong Foundation </vt:lpstr>
      <vt:lpstr>Thank You for Your Attendance Today!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Two-Step Plan</dc:title>
  <dc:creator>Tyrone Jones</dc:creator>
  <cp:keywords>The SHARE, Ep 17</cp:keywords>
  <cp:lastModifiedBy>Jones, Vanessa</cp:lastModifiedBy>
  <cp:revision>368</cp:revision>
  <cp:lastPrinted>2020-09-15T01:22:30Z</cp:lastPrinted>
  <dcterms:created xsi:type="dcterms:W3CDTF">2018-01-03T20:11:25Z</dcterms:created>
  <dcterms:modified xsi:type="dcterms:W3CDTF">2022-03-17T22:15:50Z</dcterms:modified>
  <cp:category>Personal Evangelism</cp:category>
</cp:coreProperties>
</file>