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media/image11.jpg" ContentType="image/png"/>
  <Override PartName="/ppt/media/image14.jpg" ContentType="image/png"/>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7" r:id="rId1"/>
  </p:sldMasterIdLst>
  <p:notesMasterIdLst>
    <p:notesMasterId r:id="rId42"/>
  </p:notesMasterIdLst>
  <p:sldIdLst>
    <p:sldId id="296" r:id="rId2"/>
    <p:sldId id="274" r:id="rId3"/>
    <p:sldId id="276" r:id="rId4"/>
    <p:sldId id="297" r:id="rId5"/>
    <p:sldId id="291" r:id="rId6"/>
    <p:sldId id="290" r:id="rId7"/>
    <p:sldId id="298" r:id="rId8"/>
    <p:sldId id="279" r:id="rId9"/>
    <p:sldId id="292" r:id="rId10"/>
    <p:sldId id="270" r:id="rId11"/>
    <p:sldId id="286" r:id="rId12"/>
    <p:sldId id="293" r:id="rId13"/>
    <p:sldId id="294" r:id="rId14"/>
    <p:sldId id="288" r:id="rId15"/>
    <p:sldId id="285" r:id="rId16"/>
    <p:sldId id="275" r:id="rId17"/>
    <p:sldId id="287" r:id="rId18"/>
    <p:sldId id="256" r:id="rId19"/>
    <p:sldId id="266" r:id="rId20"/>
    <p:sldId id="257" r:id="rId21"/>
    <p:sldId id="258" r:id="rId22"/>
    <p:sldId id="259" r:id="rId23"/>
    <p:sldId id="299" r:id="rId24"/>
    <p:sldId id="260" r:id="rId25"/>
    <p:sldId id="261" r:id="rId26"/>
    <p:sldId id="277" r:id="rId27"/>
    <p:sldId id="278" r:id="rId28"/>
    <p:sldId id="269" r:id="rId29"/>
    <p:sldId id="262" r:id="rId30"/>
    <p:sldId id="280" r:id="rId31"/>
    <p:sldId id="301" r:id="rId32"/>
    <p:sldId id="273" r:id="rId33"/>
    <p:sldId id="263" r:id="rId34"/>
    <p:sldId id="302" r:id="rId35"/>
    <p:sldId id="267" r:id="rId36"/>
    <p:sldId id="303" r:id="rId37"/>
    <p:sldId id="268" r:id="rId38"/>
    <p:sldId id="265" r:id="rId39"/>
    <p:sldId id="304" r:id="rId40"/>
    <p:sldId id="271" r:id="rId41"/>
  </p:sldIdLst>
  <p:sldSz cx="12192000" cy="6858000"/>
  <p:notesSz cx="6858000" cy="9144000"/>
  <p:embeddedFontLst>
    <p:embeddedFont>
      <p:font typeface="Trebuchet MS" panose="020B0603020202020204" pitchFamily="34" charset="0"/>
      <p:regular r:id="rId43"/>
      <p:bold r:id="rId44"/>
      <p:italic r:id="rId45"/>
      <p:boldItalic r:id="rId46"/>
    </p:embeddedFont>
    <p:embeddedFont>
      <p:font typeface="Georgia" panose="02040502050405020303" pitchFamily="18"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Source Sans Pro" panose="020B0604020202020204" charset="0"/>
      <p:regular r:id="rId55"/>
      <p:bold r:id="rId56"/>
      <p:italic r:id="rId57"/>
      <p:boldItalic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FB12C0-9F65-43BF-96BD-14335C3A5F17}" v="797" dt="2022-03-09T16:45:05.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83543" autoAdjust="0"/>
  </p:normalViewPr>
  <p:slideViewPr>
    <p:cSldViewPr snapToGrid="0">
      <p:cViewPr>
        <p:scale>
          <a:sx n="48" d="100"/>
          <a:sy n="48" d="100"/>
        </p:scale>
        <p:origin x="-744"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Huston" userId="1dc2bdff-b8ea-43f7-a264-c913f32c140d" providerId="ADAL" clId="{FCFB12C0-9F65-43BF-96BD-14335C3A5F17}"/>
    <pc:docChg chg="undo custSel addSld delSld modSld sldOrd">
      <pc:chgData name="Sandra Huston" userId="1dc2bdff-b8ea-43f7-a264-c913f32c140d" providerId="ADAL" clId="{FCFB12C0-9F65-43BF-96BD-14335C3A5F17}" dt="2022-03-09T16:46:38.411" v="4131" actId="313"/>
      <pc:docMkLst>
        <pc:docMk/>
      </pc:docMkLst>
      <pc:sldChg chg="modSp mod modAnim">
        <pc:chgData name="Sandra Huston" userId="1dc2bdff-b8ea-43f7-a264-c913f32c140d" providerId="ADAL" clId="{FCFB12C0-9F65-43BF-96BD-14335C3A5F17}" dt="2022-03-09T16:12:23.766" v="3918"/>
        <pc:sldMkLst>
          <pc:docMk/>
          <pc:sldMk cId="1194440229" sldId="256"/>
        </pc:sldMkLst>
        <pc:spChg chg="mod">
          <ac:chgData name="Sandra Huston" userId="1dc2bdff-b8ea-43f7-a264-c913f32c140d" providerId="ADAL" clId="{FCFB12C0-9F65-43BF-96BD-14335C3A5F17}" dt="2022-03-09T12:28:15.130" v="2937" actId="207"/>
          <ac:spMkLst>
            <pc:docMk/>
            <pc:sldMk cId="1194440229" sldId="256"/>
            <ac:spMk id="2" creationId="{00000000-0000-0000-0000-000000000000}"/>
          </ac:spMkLst>
        </pc:spChg>
        <pc:spChg chg="mod">
          <ac:chgData name="Sandra Huston" userId="1dc2bdff-b8ea-43f7-a264-c913f32c140d" providerId="ADAL" clId="{FCFB12C0-9F65-43BF-96BD-14335C3A5F17}" dt="2022-03-09T12:28:38.284" v="2940" actId="1076"/>
          <ac:spMkLst>
            <pc:docMk/>
            <pc:sldMk cId="1194440229" sldId="256"/>
            <ac:spMk id="3" creationId="{00000000-0000-0000-0000-000000000000}"/>
          </ac:spMkLst>
        </pc:spChg>
        <pc:picChg chg="mod">
          <ac:chgData name="Sandra Huston" userId="1dc2bdff-b8ea-43f7-a264-c913f32c140d" providerId="ADAL" clId="{FCFB12C0-9F65-43BF-96BD-14335C3A5F17}" dt="2022-03-09T12:28:34.470" v="2939" actId="1076"/>
          <ac:picMkLst>
            <pc:docMk/>
            <pc:sldMk cId="1194440229" sldId="256"/>
            <ac:picMk id="5" creationId="{94F08EA6-97EB-443D-8CE7-72D98E1B8327}"/>
          </ac:picMkLst>
        </pc:picChg>
      </pc:sldChg>
      <pc:sldChg chg="addSp delSp modSp mod">
        <pc:chgData name="Sandra Huston" userId="1dc2bdff-b8ea-43f7-a264-c913f32c140d" providerId="ADAL" clId="{FCFB12C0-9F65-43BF-96BD-14335C3A5F17}" dt="2022-03-09T12:34:07.055" v="3018" actId="20577"/>
        <pc:sldMkLst>
          <pc:docMk/>
          <pc:sldMk cId="3843808181" sldId="257"/>
        </pc:sldMkLst>
        <pc:spChg chg="mod">
          <ac:chgData name="Sandra Huston" userId="1dc2bdff-b8ea-43f7-a264-c913f32c140d" providerId="ADAL" clId="{FCFB12C0-9F65-43BF-96BD-14335C3A5F17}" dt="2022-03-09T12:31:16.916" v="2979" actId="1036"/>
          <ac:spMkLst>
            <pc:docMk/>
            <pc:sldMk cId="3843808181" sldId="257"/>
            <ac:spMk id="2" creationId="{ACFFE892-54EE-4509-9ED7-DE7EF68B8C15}"/>
          </ac:spMkLst>
        </pc:spChg>
        <pc:spChg chg="mod">
          <ac:chgData name="Sandra Huston" userId="1dc2bdff-b8ea-43f7-a264-c913f32c140d" providerId="ADAL" clId="{FCFB12C0-9F65-43BF-96BD-14335C3A5F17}" dt="2022-03-09T12:34:07.055" v="3018" actId="20577"/>
          <ac:spMkLst>
            <pc:docMk/>
            <pc:sldMk cId="3843808181" sldId="257"/>
            <ac:spMk id="3" creationId="{5CFBF557-2633-4BE2-A03E-B7C590EFCEF2}"/>
          </ac:spMkLst>
        </pc:spChg>
        <pc:spChg chg="mod">
          <ac:chgData name="Sandra Huston" userId="1dc2bdff-b8ea-43f7-a264-c913f32c140d" providerId="ADAL" clId="{FCFB12C0-9F65-43BF-96BD-14335C3A5F17}" dt="2022-03-09T12:32:28.496" v="2994"/>
          <ac:spMkLst>
            <pc:docMk/>
            <pc:sldMk cId="3843808181" sldId="257"/>
            <ac:spMk id="6" creationId="{58E623FD-6F45-4A3B-9263-C1F69249BBD0}"/>
          </ac:spMkLst>
        </pc:spChg>
        <pc:spChg chg="mod topLvl">
          <ac:chgData name="Sandra Huston" userId="1dc2bdff-b8ea-43f7-a264-c913f32c140d" providerId="ADAL" clId="{FCFB12C0-9F65-43BF-96BD-14335C3A5F17}" dt="2022-03-09T12:33:07.518" v="3008" actId="27636"/>
          <ac:spMkLst>
            <pc:docMk/>
            <pc:sldMk cId="3843808181" sldId="257"/>
            <ac:spMk id="9" creationId="{9718CBCD-19F8-48F6-BBE9-1B6D4AD5B1EF}"/>
          </ac:spMkLst>
        </pc:spChg>
        <pc:spChg chg="mod">
          <ac:chgData name="Sandra Huston" userId="1dc2bdff-b8ea-43f7-a264-c913f32c140d" providerId="ADAL" clId="{FCFB12C0-9F65-43BF-96BD-14335C3A5F17}" dt="2022-03-09T12:33:49.543" v="3017" actId="27636"/>
          <ac:spMkLst>
            <pc:docMk/>
            <pc:sldMk cId="3843808181" sldId="257"/>
            <ac:spMk id="12" creationId="{2B036672-07C8-47AA-BEA6-BA09562C505B}"/>
          </ac:spMkLst>
        </pc:spChg>
        <pc:spChg chg="del mod">
          <ac:chgData name="Sandra Huston" userId="1dc2bdff-b8ea-43f7-a264-c913f32c140d" providerId="ADAL" clId="{FCFB12C0-9F65-43BF-96BD-14335C3A5F17}" dt="2022-03-09T08:10:26.977" v="654" actId="478"/>
          <ac:spMkLst>
            <pc:docMk/>
            <pc:sldMk cId="3843808181" sldId="257"/>
            <ac:spMk id="21" creationId="{D529522F-BEBC-482A-A9A5-FC856DB6FB07}"/>
          </ac:spMkLst>
        </pc:spChg>
        <pc:grpChg chg="add del mod">
          <ac:chgData name="Sandra Huston" userId="1dc2bdff-b8ea-43f7-a264-c913f32c140d" providerId="ADAL" clId="{FCFB12C0-9F65-43BF-96BD-14335C3A5F17}" dt="2022-03-09T12:32:39.113" v="2995" actId="165"/>
          <ac:grpSpMkLst>
            <pc:docMk/>
            <pc:sldMk cId="3843808181" sldId="257"/>
            <ac:grpSpMk id="4" creationId="{816F11D1-E9F5-471D-8B91-B8E6E0225B75}"/>
          </ac:grpSpMkLst>
        </pc:grpChg>
        <pc:grpChg chg="add mod">
          <ac:chgData name="Sandra Huston" userId="1dc2bdff-b8ea-43f7-a264-c913f32c140d" providerId="ADAL" clId="{FCFB12C0-9F65-43BF-96BD-14335C3A5F17}" dt="2022-03-09T08:04:57.596" v="594" actId="1076"/>
          <ac:grpSpMkLst>
            <pc:docMk/>
            <pc:sldMk cId="3843808181" sldId="257"/>
            <ac:grpSpMk id="7" creationId="{0133DB62-0E2A-4FD0-A3B0-5B34D6EAE941}"/>
          </ac:grpSpMkLst>
        </pc:grpChg>
        <pc:picChg chg="mod">
          <ac:chgData name="Sandra Huston" userId="1dc2bdff-b8ea-43f7-a264-c913f32c140d" providerId="ADAL" clId="{FCFB12C0-9F65-43BF-96BD-14335C3A5F17}" dt="2022-03-09T08:05:21.229" v="612" actId="12788"/>
          <ac:picMkLst>
            <pc:docMk/>
            <pc:sldMk cId="3843808181" sldId="257"/>
            <ac:picMk id="5" creationId="{5D6C10F5-D59C-4473-B988-CCE36E8F78FF}"/>
          </ac:picMkLst>
        </pc:picChg>
        <pc:picChg chg="mod topLvl">
          <ac:chgData name="Sandra Huston" userId="1dc2bdff-b8ea-43f7-a264-c913f32c140d" providerId="ADAL" clId="{FCFB12C0-9F65-43BF-96BD-14335C3A5F17}" dt="2022-03-09T12:32:39.113" v="2995" actId="165"/>
          <ac:picMkLst>
            <pc:docMk/>
            <pc:sldMk cId="3843808181" sldId="257"/>
            <ac:picMk id="14" creationId="{835E8FBD-F0E3-4139-9F7B-7617BFB3CC3E}"/>
          </ac:picMkLst>
        </pc:picChg>
        <pc:picChg chg="mod">
          <ac:chgData name="Sandra Huston" userId="1dc2bdff-b8ea-43f7-a264-c913f32c140d" providerId="ADAL" clId="{FCFB12C0-9F65-43BF-96BD-14335C3A5F17}" dt="2022-03-09T08:04:44.581" v="591" actId="164"/>
          <ac:picMkLst>
            <pc:docMk/>
            <pc:sldMk cId="3843808181" sldId="257"/>
            <ac:picMk id="17" creationId="{4D955FF7-A634-48F0-97F8-8A3B556D184D}"/>
          </ac:picMkLst>
        </pc:picChg>
      </pc:sldChg>
      <pc:sldChg chg="modSp mod">
        <pc:chgData name="Sandra Huston" userId="1dc2bdff-b8ea-43f7-a264-c913f32c140d" providerId="ADAL" clId="{FCFB12C0-9F65-43BF-96BD-14335C3A5F17}" dt="2022-03-09T12:36:09.090" v="3090" actId="1038"/>
        <pc:sldMkLst>
          <pc:docMk/>
          <pc:sldMk cId="130288845" sldId="258"/>
        </pc:sldMkLst>
        <pc:spChg chg="mod">
          <ac:chgData name="Sandra Huston" userId="1dc2bdff-b8ea-43f7-a264-c913f32c140d" providerId="ADAL" clId="{FCFB12C0-9F65-43BF-96BD-14335C3A5F17}" dt="2022-03-09T12:36:09.090" v="3090" actId="1038"/>
          <ac:spMkLst>
            <pc:docMk/>
            <pc:sldMk cId="130288845" sldId="258"/>
            <ac:spMk id="2" creationId="{06ED9EF6-62F1-4CBF-9F33-662B68D15A12}"/>
          </ac:spMkLst>
        </pc:spChg>
        <pc:picChg chg="mod">
          <ac:chgData name="Sandra Huston" userId="1dc2bdff-b8ea-43f7-a264-c913f32c140d" providerId="ADAL" clId="{FCFB12C0-9F65-43BF-96BD-14335C3A5F17}" dt="2022-03-09T12:36:01.805" v="3078" actId="1038"/>
          <ac:picMkLst>
            <pc:docMk/>
            <pc:sldMk cId="130288845" sldId="258"/>
            <ac:picMk id="4" creationId="{D5800F6B-D9FE-4A9F-B15C-C2C8A0D676D7}"/>
          </ac:picMkLst>
        </pc:picChg>
      </pc:sldChg>
      <pc:sldChg chg="modSp mod">
        <pc:chgData name="Sandra Huston" userId="1dc2bdff-b8ea-43f7-a264-c913f32c140d" providerId="ADAL" clId="{FCFB12C0-9F65-43BF-96BD-14335C3A5F17}" dt="2022-03-09T12:38:25.590" v="3110" actId="255"/>
        <pc:sldMkLst>
          <pc:docMk/>
          <pc:sldMk cId="3766421108" sldId="259"/>
        </pc:sldMkLst>
        <pc:spChg chg="mod">
          <ac:chgData name="Sandra Huston" userId="1dc2bdff-b8ea-43f7-a264-c913f32c140d" providerId="ADAL" clId="{FCFB12C0-9F65-43BF-96BD-14335C3A5F17}" dt="2022-03-09T12:36:41.204" v="3094" actId="1076"/>
          <ac:spMkLst>
            <pc:docMk/>
            <pc:sldMk cId="3766421108" sldId="259"/>
            <ac:spMk id="2" creationId="{121726C5-AAF7-4189-8B4D-1AF490B446AA}"/>
          </ac:spMkLst>
        </pc:spChg>
        <pc:spChg chg="mod">
          <ac:chgData name="Sandra Huston" userId="1dc2bdff-b8ea-43f7-a264-c913f32c140d" providerId="ADAL" clId="{FCFB12C0-9F65-43BF-96BD-14335C3A5F17}" dt="2022-03-09T12:38:25.590" v="3110" actId="255"/>
          <ac:spMkLst>
            <pc:docMk/>
            <pc:sldMk cId="3766421108" sldId="259"/>
            <ac:spMk id="3" creationId="{DA3C23F6-C394-426D-8776-1BF8897B78BC}"/>
          </ac:spMkLst>
        </pc:spChg>
        <pc:picChg chg="mod">
          <ac:chgData name="Sandra Huston" userId="1dc2bdff-b8ea-43f7-a264-c913f32c140d" providerId="ADAL" clId="{FCFB12C0-9F65-43BF-96BD-14335C3A5F17}" dt="2022-03-09T12:36:53.875" v="3097" actId="1076"/>
          <ac:picMkLst>
            <pc:docMk/>
            <pc:sldMk cId="3766421108" sldId="259"/>
            <ac:picMk id="6" creationId="{F1AF2EFA-1575-494F-A782-836961C991DC}"/>
          </ac:picMkLst>
        </pc:picChg>
        <pc:picChg chg="mod">
          <ac:chgData name="Sandra Huston" userId="1dc2bdff-b8ea-43f7-a264-c913f32c140d" providerId="ADAL" clId="{FCFB12C0-9F65-43BF-96BD-14335C3A5F17}" dt="2022-03-09T08:14:44.111" v="701" actId="14100"/>
          <ac:picMkLst>
            <pc:docMk/>
            <pc:sldMk cId="3766421108" sldId="259"/>
            <ac:picMk id="10" creationId="{0F6F587D-BE0E-4930-85C4-FA1C5E2D3A31}"/>
          </ac:picMkLst>
        </pc:picChg>
      </pc:sldChg>
      <pc:sldChg chg="delSp modSp mod">
        <pc:chgData name="Sandra Huston" userId="1dc2bdff-b8ea-43f7-a264-c913f32c140d" providerId="ADAL" clId="{FCFB12C0-9F65-43BF-96BD-14335C3A5F17}" dt="2022-03-09T12:44:15.258" v="3202" actId="1076"/>
        <pc:sldMkLst>
          <pc:docMk/>
          <pc:sldMk cId="1364214464" sldId="260"/>
        </pc:sldMkLst>
        <pc:spChg chg="mod">
          <ac:chgData name="Sandra Huston" userId="1dc2bdff-b8ea-43f7-a264-c913f32c140d" providerId="ADAL" clId="{FCFB12C0-9F65-43BF-96BD-14335C3A5F17}" dt="2022-03-09T12:43:31.520" v="3194" actId="20577"/>
          <ac:spMkLst>
            <pc:docMk/>
            <pc:sldMk cId="1364214464" sldId="260"/>
            <ac:spMk id="2" creationId="{79B2924E-F4E4-4A18-B84A-4AE9CCF02C0B}"/>
          </ac:spMkLst>
        </pc:spChg>
        <pc:spChg chg="mod">
          <ac:chgData name="Sandra Huston" userId="1dc2bdff-b8ea-43f7-a264-c913f32c140d" providerId="ADAL" clId="{FCFB12C0-9F65-43BF-96BD-14335C3A5F17}" dt="2022-03-09T12:44:15.258" v="3202" actId="1076"/>
          <ac:spMkLst>
            <pc:docMk/>
            <pc:sldMk cId="1364214464" sldId="260"/>
            <ac:spMk id="5" creationId="{48E6E7EB-3F52-4899-8DD6-E5264F9162FD}"/>
          </ac:spMkLst>
        </pc:spChg>
        <pc:spChg chg="del mod">
          <ac:chgData name="Sandra Huston" userId="1dc2bdff-b8ea-43f7-a264-c913f32c140d" providerId="ADAL" clId="{FCFB12C0-9F65-43BF-96BD-14335C3A5F17}" dt="2022-03-09T08:19:51.268" v="749" actId="478"/>
          <ac:spMkLst>
            <pc:docMk/>
            <pc:sldMk cId="1364214464" sldId="260"/>
            <ac:spMk id="6" creationId="{AE89F4CC-6AF1-415F-8E73-0E3290A562A4}"/>
          </ac:spMkLst>
        </pc:spChg>
        <pc:picChg chg="mod">
          <ac:chgData name="Sandra Huston" userId="1dc2bdff-b8ea-43f7-a264-c913f32c140d" providerId="ADAL" clId="{FCFB12C0-9F65-43BF-96BD-14335C3A5F17}" dt="2022-03-09T12:44:01.043" v="3201" actId="14100"/>
          <ac:picMkLst>
            <pc:docMk/>
            <pc:sldMk cId="1364214464" sldId="260"/>
            <ac:picMk id="11" creationId="{F605E532-4607-48B6-86D1-F51952D46B56}"/>
          </ac:picMkLst>
        </pc:picChg>
        <pc:picChg chg="mod">
          <ac:chgData name="Sandra Huston" userId="1dc2bdff-b8ea-43f7-a264-c913f32c140d" providerId="ADAL" clId="{FCFB12C0-9F65-43BF-96BD-14335C3A5F17}" dt="2022-03-09T08:26:43.845" v="817" actId="1076"/>
          <ac:picMkLst>
            <pc:docMk/>
            <pc:sldMk cId="1364214464" sldId="260"/>
            <ac:picMk id="12" creationId="{1988E71E-4E50-42BB-86B3-D4FF709382BF}"/>
          </ac:picMkLst>
        </pc:picChg>
        <pc:picChg chg="mod">
          <ac:chgData name="Sandra Huston" userId="1dc2bdff-b8ea-43f7-a264-c913f32c140d" providerId="ADAL" clId="{FCFB12C0-9F65-43BF-96BD-14335C3A5F17}" dt="2022-03-09T08:26:43.845" v="817" actId="1076"/>
          <ac:picMkLst>
            <pc:docMk/>
            <pc:sldMk cId="1364214464" sldId="260"/>
            <ac:picMk id="1026" creationId="{9118AA8B-C33D-4400-9FEA-88C1E057D615}"/>
          </ac:picMkLst>
        </pc:picChg>
      </pc:sldChg>
      <pc:sldChg chg="modSp mod">
        <pc:chgData name="Sandra Huston" userId="1dc2bdff-b8ea-43f7-a264-c913f32c140d" providerId="ADAL" clId="{FCFB12C0-9F65-43BF-96BD-14335C3A5F17}" dt="2022-03-09T16:46:38.411" v="4131" actId="313"/>
        <pc:sldMkLst>
          <pc:docMk/>
          <pc:sldMk cId="932697992" sldId="261"/>
        </pc:sldMkLst>
        <pc:spChg chg="mod">
          <ac:chgData name="Sandra Huston" userId="1dc2bdff-b8ea-43f7-a264-c913f32c140d" providerId="ADAL" clId="{FCFB12C0-9F65-43BF-96BD-14335C3A5F17}" dt="2022-03-09T12:46:44.422" v="3232" actId="1036"/>
          <ac:spMkLst>
            <pc:docMk/>
            <pc:sldMk cId="932697992" sldId="261"/>
            <ac:spMk id="2" creationId="{105949AF-38B0-4FCA-B43D-B3E8C423BA9A}"/>
          </ac:spMkLst>
        </pc:spChg>
        <pc:spChg chg="mod">
          <ac:chgData name="Sandra Huston" userId="1dc2bdff-b8ea-43f7-a264-c913f32c140d" providerId="ADAL" clId="{FCFB12C0-9F65-43BF-96BD-14335C3A5F17}" dt="2022-03-09T16:46:38.411" v="4131" actId="313"/>
          <ac:spMkLst>
            <pc:docMk/>
            <pc:sldMk cId="932697992" sldId="261"/>
            <ac:spMk id="3" creationId="{E2486C10-D40C-4528-B783-631F9654DF8D}"/>
          </ac:spMkLst>
        </pc:spChg>
        <pc:spChg chg="mod">
          <ac:chgData name="Sandra Huston" userId="1dc2bdff-b8ea-43f7-a264-c913f32c140d" providerId="ADAL" clId="{FCFB12C0-9F65-43BF-96BD-14335C3A5F17}" dt="2022-03-09T12:47:33.891" v="3264"/>
          <ac:spMkLst>
            <pc:docMk/>
            <pc:sldMk cId="932697992" sldId="261"/>
            <ac:spMk id="4" creationId="{5D466590-C269-4941-951E-2B5CFDA2DA95}"/>
          </ac:spMkLst>
        </pc:spChg>
      </pc:sldChg>
      <pc:sldChg chg="modSp mod">
        <pc:chgData name="Sandra Huston" userId="1dc2bdff-b8ea-43f7-a264-c913f32c140d" providerId="ADAL" clId="{FCFB12C0-9F65-43BF-96BD-14335C3A5F17}" dt="2022-03-09T13:02:39.932" v="3498" actId="20577"/>
        <pc:sldMkLst>
          <pc:docMk/>
          <pc:sldMk cId="1690392429" sldId="262"/>
        </pc:sldMkLst>
        <pc:spChg chg="mod">
          <ac:chgData name="Sandra Huston" userId="1dc2bdff-b8ea-43f7-a264-c913f32c140d" providerId="ADAL" clId="{FCFB12C0-9F65-43BF-96BD-14335C3A5F17}" dt="2022-03-09T12:58:47.158" v="3464" actId="1076"/>
          <ac:spMkLst>
            <pc:docMk/>
            <pc:sldMk cId="1690392429" sldId="262"/>
            <ac:spMk id="2" creationId="{E470E03F-B679-41A5-B31D-3EA5803866E4}"/>
          </ac:spMkLst>
        </pc:spChg>
        <pc:spChg chg="mod">
          <ac:chgData name="Sandra Huston" userId="1dc2bdff-b8ea-43f7-a264-c913f32c140d" providerId="ADAL" clId="{FCFB12C0-9F65-43BF-96BD-14335C3A5F17}" dt="2022-03-09T13:00:56.623" v="3484" actId="179"/>
          <ac:spMkLst>
            <pc:docMk/>
            <pc:sldMk cId="1690392429" sldId="262"/>
            <ac:spMk id="3" creationId="{C2A6479D-4F5C-4FF4-A220-F6F2D054EA1A}"/>
          </ac:spMkLst>
        </pc:spChg>
        <pc:spChg chg="mod">
          <ac:chgData name="Sandra Huston" userId="1dc2bdff-b8ea-43f7-a264-c913f32c140d" providerId="ADAL" clId="{FCFB12C0-9F65-43BF-96BD-14335C3A5F17}" dt="2022-03-09T13:02:39.932" v="3498" actId="20577"/>
          <ac:spMkLst>
            <pc:docMk/>
            <pc:sldMk cId="1690392429" sldId="262"/>
            <ac:spMk id="4" creationId="{CF128102-F87B-4C59-9263-7791378C9BAC}"/>
          </ac:spMkLst>
        </pc:spChg>
      </pc:sldChg>
      <pc:sldChg chg="addSp delSp modSp mod">
        <pc:chgData name="Sandra Huston" userId="1dc2bdff-b8ea-43f7-a264-c913f32c140d" providerId="ADAL" clId="{FCFB12C0-9F65-43BF-96BD-14335C3A5F17}" dt="2022-03-09T13:20:22.493" v="3695" actId="255"/>
        <pc:sldMkLst>
          <pc:docMk/>
          <pc:sldMk cId="1264862597" sldId="263"/>
        </pc:sldMkLst>
        <pc:spChg chg="mod">
          <ac:chgData name="Sandra Huston" userId="1dc2bdff-b8ea-43f7-a264-c913f32c140d" providerId="ADAL" clId="{FCFB12C0-9F65-43BF-96BD-14335C3A5F17}" dt="2022-03-09T13:19:20.907" v="3688" actId="20577"/>
          <ac:spMkLst>
            <pc:docMk/>
            <pc:sldMk cId="1264862597" sldId="263"/>
            <ac:spMk id="2" creationId="{FD2F6BC1-EDCB-4D3A-AB1F-7748D7B4819C}"/>
          </ac:spMkLst>
        </pc:spChg>
        <pc:spChg chg="del mod">
          <ac:chgData name="Sandra Huston" userId="1dc2bdff-b8ea-43f7-a264-c913f32c140d" providerId="ADAL" clId="{FCFB12C0-9F65-43BF-96BD-14335C3A5F17}" dt="2022-03-09T09:52:20.179" v="1286" actId="478"/>
          <ac:spMkLst>
            <pc:docMk/>
            <pc:sldMk cId="1264862597" sldId="263"/>
            <ac:spMk id="3" creationId="{EDCB8E66-ECF3-47CE-B0C5-6F17D6B1277D}"/>
          </ac:spMkLst>
        </pc:spChg>
        <pc:spChg chg="del mod">
          <ac:chgData name="Sandra Huston" userId="1dc2bdff-b8ea-43f7-a264-c913f32c140d" providerId="ADAL" clId="{FCFB12C0-9F65-43BF-96BD-14335C3A5F17}" dt="2022-03-09T13:19:32.465" v="3689" actId="478"/>
          <ac:spMkLst>
            <pc:docMk/>
            <pc:sldMk cId="1264862597" sldId="263"/>
            <ac:spMk id="4" creationId="{F6EDA7DB-E124-4B2B-8A77-6908C47AD4FE}"/>
          </ac:spMkLst>
        </pc:spChg>
        <pc:spChg chg="add mod">
          <ac:chgData name="Sandra Huston" userId="1dc2bdff-b8ea-43f7-a264-c913f32c140d" providerId="ADAL" clId="{FCFB12C0-9F65-43BF-96BD-14335C3A5F17}" dt="2022-03-09T13:20:22.493" v="3695" actId="255"/>
          <ac:spMkLst>
            <pc:docMk/>
            <pc:sldMk cId="1264862597" sldId="263"/>
            <ac:spMk id="5" creationId="{1B733DD9-2196-455F-9E5D-86F113E1464C}"/>
          </ac:spMkLst>
        </pc:spChg>
        <pc:spChg chg="add del mod">
          <ac:chgData name="Sandra Huston" userId="1dc2bdff-b8ea-43f7-a264-c913f32c140d" providerId="ADAL" clId="{FCFB12C0-9F65-43BF-96BD-14335C3A5F17}" dt="2022-03-09T13:19:44.621" v="3691" actId="478"/>
          <ac:spMkLst>
            <pc:docMk/>
            <pc:sldMk cId="1264862597" sldId="263"/>
            <ac:spMk id="7" creationId="{8B0B9E01-A01C-43BB-A5FE-A37B8F26D0B8}"/>
          </ac:spMkLst>
        </pc:spChg>
      </pc:sldChg>
      <pc:sldChg chg="delSp modSp mod">
        <pc:chgData name="Sandra Huston" userId="1dc2bdff-b8ea-43f7-a264-c913f32c140d" providerId="ADAL" clId="{FCFB12C0-9F65-43BF-96BD-14335C3A5F17}" dt="2022-03-09T13:33:55.928" v="3815" actId="255"/>
        <pc:sldMkLst>
          <pc:docMk/>
          <pc:sldMk cId="3307398488" sldId="265"/>
        </pc:sldMkLst>
        <pc:spChg chg="mod">
          <ac:chgData name="Sandra Huston" userId="1dc2bdff-b8ea-43f7-a264-c913f32c140d" providerId="ADAL" clId="{FCFB12C0-9F65-43BF-96BD-14335C3A5F17}" dt="2022-03-09T13:31:38.019" v="3786" actId="1036"/>
          <ac:spMkLst>
            <pc:docMk/>
            <pc:sldMk cId="3307398488" sldId="265"/>
            <ac:spMk id="2" creationId="{649D8F2B-D719-4968-AA4E-46A6E009B0C8}"/>
          </ac:spMkLst>
        </pc:spChg>
        <pc:spChg chg="mod">
          <ac:chgData name="Sandra Huston" userId="1dc2bdff-b8ea-43f7-a264-c913f32c140d" providerId="ADAL" clId="{FCFB12C0-9F65-43BF-96BD-14335C3A5F17}" dt="2022-03-09T13:33:55.928" v="3815" actId="255"/>
          <ac:spMkLst>
            <pc:docMk/>
            <pc:sldMk cId="3307398488" sldId="265"/>
            <ac:spMk id="3" creationId="{B4D71F84-20F4-4D3B-AE18-A876F9939F64}"/>
          </ac:spMkLst>
        </pc:spChg>
        <pc:spChg chg="del mod">
          <ac:chgData name="Sandra Huston" userId="1dc2bdff-b8ea-43f7-a264-c913f32c140d" providerId="ADAL" clId="{FCFB12C0-9F65-43BF-96BD-14335C3A5F17}" dt="2022-03-09T10:37:45.297" v="1426" actId="478"/>
          <ac:spMkLst>
            <pc:docMk/>
            <pc:sldMk cId="3307398488" sldId="265"/>
            <ac:spMk id="4" creationId="{24228FB0-283A-4B81-AA95-5FFC6B50FCC9}"/>
          </ac:spMkLst>
        </pc:spChg>
      </pc:sldChg>
      <pc:sldChg chg="modSp mod">
        <pc:chgData name="Sandra Huston" userId="1dc2bdff-b8ea-43f7-a264-c913f32c140d" providerId="ADAL" clId="{FCFB12C0-9F65-43BF-96BD-14335C3A5F17}" dt="2022-03-09T12:30:40.455" v="2954" actId="20577"/>
        <pc:sldMkLst>
          <pc:docMk/>
          <pc:sldMk cId="415997705" sldId="266"/>
        </pc:sldMkLst>
        <pc:spChg chg="mod">
          <ac:chgData name="Sandra Huston" userId="1dc2bdff-b8ea-43f7-a264-c913f32c140d" providerId="ADAL" clId="{FCFB12C0-9F65-43BF-96BD-14335C3A5F17}" dt="2022-03-09T12:30:40.455" v="2954" actId="20577"/>
          <ac:spMkLst>
            <pc:docMk/>
            <pc:sldMk cId="415997705" sldId="266"/>
            <ac:spMk id="2" creationId="{327BF5D3-44B4-4AE4-A036-892FE1A92A5F}"/>
          </ac:spMkLst>
        </pc:spChg>
        <pc:picChg chg="mod">
          <ac:chgData name="Sandra Huston" userId="1dc2bdff-b8ea-43f7-a264-c913f32c140d" providerId="ADAL" clId="{FCFB12C0-9F65-43BF-96BD-14335C3A5F17}" dt="2022-03-09T12:30:01.161" v="2947" actId="1076"/>
          <ac:picMkLst>
            <pc:docMk/>
            <pc:sldMk cId="415997705" sldId="266"/>
            <ac:picMk id="14" creationId="{589BD136-1AB4-41AB-A83F-3248BB27E930}"/>
          </ac:picMkLst>
        </pc:picChg>
        <pc:picChg chg="mod">
          <ac:chgData name="Sandra Huston" userId="1dc2bdff-b8ea-43f7-a264-c913f32c140d" providerId="ADAL" clId="{FCFB12C0-9F65-43BF-96BD-14335C3A5F17}" dt="2022-03-09T12:30:07.497" v="2948" actId="14100"/>
          <ac:picMkLst>
            <pc:docMk/>
            <pc:sldMk cId="415997705" sldId="266"/>
            <ac:picMk id="16" creationId="{41F94B37-C507-41F5-9B24-D68A4DB088EC}"/>
          </ac:picMkLst>
        </pc:picChg>
      </pc:sldChg>
      <pc:sldChg chg="modSp mod">
        <pc:chgData name="Sandra Huston" userId="1dc2bdff-b8ea-43f7-a264-c913f32c140d" providerId="ADAL" clId="{FCFB12C0-9F65-43BF-96BD-14335C3A5F17}" dt="2022-03-09T13:25:03.510" v="3730" actId="403"/>
        <pc:sldMkLst>
          <pc:docMk/>
          <pc:sldMk cId="373924017" sldId="267"/>
        </pc:sldMkLst>
        <pc:spChg chg="mod">
          <ac:chgData name="Sandra Huston" userId="1dc2bdff-b8ea-43f7-a264-c913f32c140d" providerId="ADAL" clId="{FCFB12C0-9F65-43BF-96BD-14335C3A5F17}" dt="2022-03-09T13:23:46.466" v="3719" actId="1036"/>
          <ac:spMkLst>
            <pc:docMk/>
            <pc:sldMk cId="373924017" sldId="267"/>
            <ac:spMk id="2" creationId="{601B2A16-55D9-4F32-97BD-CA2CD1446232}"/>
          </ac:spMkLst>
        </pc:spChg>
        <pc:spChg chg="mod">
          <ac:chgData name="Sandra Huston" userId="1dc2bdff-b8ea-43f7-a264-c913f32c140d" providerId="ADAL" clId="{FCFB12C0-9F65-43BF-96BD-14335C3A5F17}" dt="2022-03-09T13:25:03.510" v="3730" actId="403"/>
          <ac:spMkLst>
            <pc:docMk/>
            <pc:sldMk cId="373924017" sldId="267"/>
            <ac:spMk id="3" creationId="{91F80429-49A3-4EAB-903D-01C41A971436}"/>
          </ac:spMkLst>
        </pc:spChg>
      </pc:sldChg>
      <pc:sldChg chg="addSp modSp mod">
        <pc:chgData name="Sandra Huston" userId="1dc2bdff-b8ea-43f7-a264-c913f32c140d" providerId="ADAL" clId="{FCFB12C0-9F65-43BF-96BD-14335C3A5F17}" dt="2022-03-09T13:28:44.596" v="3757" actId="20577"/>
        <pc:sldMkLst>
          <pc:docMk/>
          <pc:sldMk cId="1765607463" sldId="268"/>
        </pc:sldMkLst>
        <pc:spChg chg="mod">
          <ac:chgData name="Sandra Huston" userId="1dc2bdff-b8ea-43f7-a264-c913f32c140d" providerId="ADAL" clId="{FCFB12C0-9F65-43BF-96BD-14335C3A5F17}" dt="2022-03-09T13:28:44.596" v="3757" actId="20577"/>
          <ac:spMkLst>
            <pc:docMk/>
            <pc:sldMk cId="1765607463" sldId="268"/>
            <ac:spMk id="5" creationId="{6AC0D67C-AE87-485B-98E2-33618710C989}"/>
          </ac:spMkLst>
        </pc:spChg>
        <pc:spChg chg="add mod">
          <ac:chgData name="Sandra Huston" userId="1dc2bdff-b8ea-43f7-a264-c913f32c140d" providerId="ADAL" clId="{FCFB12C0-9F65-43BF-96BD-14335C3A5F17}" dt="2022-03-09T13:28:29.369" v="3755" actId="1076"/>
          <ac:spMkLst>
            <pc:docMk/>
            <pc:sldMk cId="1765607463" sldId="268"/>
            <ac:spMk id="6" creationId="{F2AA5C44-AC0E-467A-9D3E-F9B5A9CB369B}"/>
          </ac:spMkLst>
        </pc:spChg>
        <pc:grpChg chg="add mod">
          <ac:chgData name="Sandra Huston" userId="1dc2bdff-b8ea-43f7-a264-c913f32c140d" providerId="ADAL" clId="{FCFB12C0-9F65-43BF-96BD-14335C3A5F17}" dt="2022-03-09T13:28:15.689" v="3753" actId="164"/>
          <ac:grpSpMkLst>
            <pc:docMk/>
            <pc:sldMk cId="1765607463" sldId="268"/>
            <ac:grpSpMk id="7" creationId="{CFA11D4F-3C84-47B4-9EBC-FBFDF8F6D0AB}"/>
          </ac:grpSpMkLst>
        </pc:grpChg>
        <pc:picChg chg="add mod">
          <ac:chgData name="Sandra Huston" userId="1dc2bdff-b8ea-43f7-a264-c913f32c140d" providerId="ADAL" clId="{FCFB12C0-9F65-43BF-96BD-14335C3A5F17}" dt="2022-03-09T13:28:22.994" v="3754" actId="1076"/>
          <ac:picMkLst>
            <pc:docMk/>
            <pc:sldMk cId="1765607463" sldId="268"/>
            <ac:picMk id="3" creationId="{02A0D479-8869-4AE4-8791-F7DE49DE274E}"/>
          </ac:picMkLst>
        </pc:picChg>
      </pc:sldChg>
      <pc:sldChg chg="modSp mod">
        <pc:chgData name="Sandra Huston" userId="1dc2bdff-b8ea-43f7-a264-c913f32c140d" providerId="ADAL" clId="{FCFB12C0-9F65-43BF-96BD-14335C3A5F17}" dt="2022-03-09T12:57:58.907" v="3458" actId="255"/>
        <pc:sldMkLst>
          <pc:docMk/>
          <pc:sldMk cId="4235490116" sldId="269"/>
        </pc:sldMkLst>
        <pc:spChg chg="mod">
          <ac:chgData name="Sandra Huston" userId="1dc2bdff-b8ea-43f7-a264-c913f32c140d" providerId="ADAL" clId="{FCFB12C0-9F65-43BF-96BD-14335C3A5F17}" dt="2022-03-09T12:55:37.527" v="3435" actId="1036"/>
          <ac:spMkLst>
            <pc:docMk/>
            <pc:sldMk cId="4235490116" sldId="269"/>
            <ac:spMk id="2" creationId="{EAA2EE93-BE5C-4983-BE47-F19A49072253}"/>
          </ac:spMkLst>
        </pc:spChg>
        <pc:spChg chg="mod">
          <ac:chgData name="Sandra Huston" userId="1dc2bdff-b8ea-43f7-a264-c913f32c140d" providerId="ADAL" clId="{FCFB12C0-9F65-43BF-96BD-14335C3A5F17}" dt="2022-03-09T12:57:50.521" v="3457" actId="255"/>
          <ac:spMkLst>
            <pc:docMk/>
            <pc:sldMk cId="4235490116" sldId="269"/>
            <ac:spMk id="3" creationId="{5FD54735-7D7F-4370-9B18-6222276DB3B5}"/>
          </ac:spMkLst>
        </pc:spChg>
        <pc:spChg chg="mod">
          <ac:chgData name="Sandra Huston" userId="1dc2bdff-b8ea-43f7-a264-c913f32c140d" providerId="ADAL" clId="{FCFB12C0-9F65-43BF-96BD-14335C3A5F17}" dt="2022-03-09T12:57:58.907" v="3458" actId="255"/>
          <ac:spMkLst>
            <pc:docMk/>
            <pc:sldMk cId="4235490116" sldId="269"/>
            <ac:spMk id="4" creationId="{74A6344C-0E50-4C43-9E3B-ABF332828583}"/>
          </ac:spMkLst>
        </pc:spChg>
      </pc:sldChg>
      <pc:sldChg chg="delSp modSp mod">
        <pc:chgData name="Sandra Huston" userId="1dc2bdff-b8ea-43f7-a264-c913f32c140d" providerId="ADAL" clId="{FCFB12C0-9F65-43BF-96BD-14335C3A5F17}" dt="2022-03-09T12:02:24.657" v="2545" actId="20577"/>
        <pc:sldMkLst>
          <pc:docMk/>
          <pc:sldMk cId="3290169847" sldId="270"/>
        </pc:sldMkLst>
        <pc:spChg chg="mod">
          <ac:chgData name="Sandra Huston" userId="1dc2bdff-b8ea-43f7-a264-c913f32c140d" providerId="ADAL" clId="{FCFB12C0-9F65-43BF-96BD-14335C3A5F17}" dt="2022-03-09T12:02:24.657" v="2545" actId="20577"/>
          <ac:spMkLst>
            <pc:docMk/>
            <pc:sldMk cId="3290169847" sldId="270"/>
            <ac:spMk id="2" creationId="{0B863010-5858-47CD-8CDF-F1C26D799707}"/>
          </ac:spMkLst>
        </pc:spChg>
        <pc:spChg chg="mod">
          <ac:chgData name="Sandra Huston" userId="1dc2bdff-b8ea-43f7-a264-c913f32c140d" providerId="ADAL" clId="{FCFB12C0-9F65-43BF-96BD-14335C3A5F17}" dt="2022-03-09T12:02:03.484" v="2542" actId="27636"/>
          <ac:spMkLst>
            <pc:docMk/>
            <pc:sldMk cId="3290169847" sldId="270"/>
            <ac:spMk id="3" creationId="{C397E9CE-847C-4C97-B843-31BB12B07EC6}"/>
          </ac:spMkLst>
        </pc:spChg>
        <pc:spChg chg="del mod">
          <ac:chgData name="Sandra Huston" userId="1dc2bdff-b8ea-43f7-a264-c913f32c140d" providerId="ADAL" clId="{FCFB12C0-9F65-43BF-96BD-14335C3A5F17}" dt="2022-03-09T11:04:59.696" v="1610" actId="478"/>
          <ac:spMkLst>
            <pc:docMk/>
            <pc:sldMk cId="3290169847" sldId="270"/>
            <ac:spMk id="5" creationId="{A1BDC345-D8D3-4F90-9919-382D32C8C45A}"/>
          </ac:spMkLst>
        </pc:spChg>
      </pc:sldChg>
      <pc:sldChg chg="modSp mod">
        <pc:chgData name="Sandra Huston" userId="1dc2bdff-b8ea-43f7-a264-c913f32c140d" providerId="ADAL" clId="{FCFB12C0-9F65-43BF-96BD-14335C3A5F17}" dt="2022-03-09T13:35:27.842" v="3838" actId="1076"/>
        <pc:sldMkLst>
          <pc:docMk/>
          <pc:sldMk cId="3012824978" sldId="271"/>
        </pc:sldMkLst>
        <pc:picChg chg="mod">
          <ac:chgData name="Sandra Huston" userId="1dc2bdff-b8ea-43f7-a264-c913f32c140d" providerId="ADAL" clId="{FCFB12C0-9F65-43BF-96BD-14335C3A5F17}" dt="2022-03-09T13:35:27.842" v="3838" actId="1076"/>
          <ac:picMkLst>
            <pc:docMk/>
            <pc:sldMk cId="3012824978" sldId="271"/>
            <ac:picMk id="5" creationId="{8761F952-F56A-4B0F-8AD6-3CF175F41CAC}"/>
          </ac:picMkLst>
        </pc:picChg>
      </pc:sldChg>
      <pc:sldChg chg="addSp delSp modSp mod">
        <pc:chgData name="Sandra Huston" userId="1dc2bdff-b8ea-43f7-a264-c913f32c140d" providerId="ADAL" clId="{FCFB12C0-9F65-43BF-96BD-14335C3A5F17}" dt="2022-03-09T13:13:59.532" v="3628" actId="113"/>
        <pc:sldMkLst>
          <pc:docMk/>
          <pc:sldMk cId="1255427371" sldId="273"/>
        </pc:sldMkLst>
        <pc:spChg chg="add mod">
          <ac:chgData name="Sandra Huston" userId="1dc2bdff-b8ea-43f7-a264-c913f32c140d" providerId="ADAL" clId="{FCFB12C0-9F65-43BF-96BD-14335C3A5F17}" dt="2022-03-09T13:13:59.532" v="3628" actId="113"/>
          <ac:spMkLst>
            <pc:docMk/>
            <pc:sldMk cId="1255427371" sldId="273"/>
            <ac:spMk id="4" creationId="{5A591412-A715-41CA-A562-44DC0D81A78B}"/>
          </ac:spMkLst>
        </pc:spChg>
        <pc:picChg chg="add mod">
          <ac:chgData name="Sandra Huston" userId="1dc2bdff-b8ea-43f7-a264-c913f32c140d" providerId="ADAL" clId="{FCFB12C0-9F65-43BF-96BD-14335C3A5F17}" dt="2022-03-09T13:13:37.420" v="3625" actId="1037"/>
          <ac:picMkLst>
            <pc:docMk/>
            <pc:sldMk cId="1255427371" sldId="273"/>
            <ac:picMk id="2" creationId="{A9FF0B61-26A5-4584-ABF7-9A69069A8A7D}"/>
          </ac:picMkLst>
        </pc:picChg>
        <pc:picChg chg="del mod ord modCrop">
          <ac:chgData name="Sandra Huston" userId="1dc2bdff-b8ea-43f7-a264-c913f32c140d" providerId="ADAL" clId="{FCFB12C0-9F65-43BF-96BD-14335C3A5F17}" dt="2022-03-09T09:44:06.825" v="1133" actId="478"/>
          <ac:picMkLst>
            <pc:docMk/>
            <pc:sldMk cId="1255427371" sldId="273"/>
            <ac:picMk id="3" creationId="{8652D59B-7C49-4731-9AA2-1CED880BF34B}"/>
          </ac:picMkLst>
        </pc:picChg>
      </pc:sldChg>
      <pc:sldChg chg="addSp delSp modSp mod modNotesTx">
        <pc:chgData name="Sandra Huston" userId="1dc2bdff-b8ea-43f7-a264-c913f32c140d" providerId="ADAL" clId="{FCFB12C0-9F65-43BF-96BD-14335C3A5F17}" dt="2022-03-09T06:36:42.521" v="49" actId="20577"/>
        <pc:sldMkLst>
          <pc:docMk/>
          <pc:sldMk cId="4089492202" sldId="274"/>
        </pc:sldMkLst>
        <pc:spChg chg="del mod">
          <ac:chgData name="Sandra Huston" userId="1dc2bdff-b8ea-43f7-a264-c913f32c140d" providerId="ADAL" clId="{FCFB12C0-9F65-43BF-96BD-14335C3A5F17}" dt="2022-03-09T06:26:02.813" v="32"/>
          <ac:spMkLst>
            <pc:docMk/>
            <pc:sldMk cId="4089492202" sldId="274"/>
            <ac:spMk id="3" creationId="{780F557F-8E2C-402C-9767-8811964AA44D}"/>
          </ac:spMkLst>
        </pc:spChg>
        <pc:spChg chg="del mod">
          <ac:chgData name="Sandra Huston" userId="1dc2bdff-b8ea-43f7-a264-c913f32c140d" providerId="ADAL" clId="{FCFB12C0-9F65-43BF-96BD-14335C3A5F17}" dt="2022-03-09T06:24:59.095" v="17"/>
          <ac:spMkLst>
            <pc:docMk/>
            <pc:sldMk cId="4089492202" sldId="274"/>
            <ac:spMk id="5" creationId="{307E8B64-A7FA-4468-88AC-984A5358B8F5}"/>
          </ac:spMkLst>
        </pc:spChg>
        <pc:spChg chg="del mod">
          <ac:chgData name="Sandra Huston" userId="1dc2bdff-b8ea-43f7-a264-c913f32c140d" providerId="ADAL" clId="{FCFB12C0-9F65-43BF-96BD-14335C3A5F17}" dt="2022-03-09T06:27:11.197" v="36" actId="478"/>
          <ac:spMkLst>
            <pc:docMk/>
            <pc:sldMk cId="4089492202" sldId="274"/>
            <ac:spMk id="7" creationId="{E0532E79-4BDE-4D45-9CD9-06C6B2F9DAA5}"/>
          </ac:spMkLst>
        </pc:spChg>
        <pc:picChg chg="add del mod">
          <ac:chgData name="Sandra Huston" userId="1dc2bdff-b8ea-43f7-a264-c913f32c140d" providerId="ADAL" clId="{FCFB12C0-9F65-43BF-96BD-14335C3A5F17}" dt="2022-03-09T06:35:25.756" v="39" actId="478"/>
          <ac:picMkLst>
            <pc:docMk/>
            <pc:sldMk cId="4089492202" sldId="274"/>
            <ac:picMk id="4" creationId="{ED00449F-FC8E-4595-A6FA-2A36A46EF813}"/>
          </ac:picMkLst>
        </pc:picChg>
        <pc:picChg chg="add mod">
          <ac:chgData name="Sandra Huston" userId="1dc2bdff-b8ea-43f7-a264-c913f32c140d" providerId="ADAL" clId="{FCFB12C0-9F65-43BF-96BD-14335C3A5F17}" dt="2022-03-09T06:35:54.406" v="44" actId="14100"/>
          <ac:picMkLst>
            <pc:docMk/>
            <pc:sldMk cId="4089492202" sldId="274"/>
            <ac:picMk id="8" creationId="{C77C3CB0-2A5D-4341-BD2D-95B665C25F6B}"/>
          </ac:picMkLst>
        </pc:picChg>
      </pc:sldChg>
      <pc:sldChg chg="modSp mod">
        <pc:chgData name="Sandra Huston" userId="1dc2bdff-b8ea-43f7-a264-c913f32c140d" providerId="ADAL" clId="{FCFB12C0-9F65-43BF-96BD-14335C3A5F17}" dt="2022-03-09T12:24:57.599" v="2907"/>
        <pc:sldMkLst>
          <pc:docMk/>
          <pc:sldMk cId="2087714411" sldId="275"/>
        </pc:sldMkLst>
        <pc:spChg chg="mod">
          <ac:chgData name="Sandra Huston" userId="1dc2bdff-b8ea-43f7-a264-c913f32c140d" providerId="ADAL" clId="{FCFB12C0-9F65-43BF-96BD-14335C3A5F17}" dt="2022-03-09T12:24:57.599" v="2907"/>
          <ac:spMkLst>
            <pc:docMk/>
            <pc:sldMk cId="2087714411" sldId="275"/>
            <ac:spMk id="3" creationId="{31FCF0CD-F515-415C-AAA0-D6E5E51DEB75}"/>
          </ac:spMkLst>
        </pc:spChg>
      </pc:sldChg>
      <pc:sldChg chg="addSp delSp modSp mod modClrScheme chgLayout">
        <pc:chgData name="Sandra Huston" userId="1dc2bdff-b8ea-43f7-a264-c913f32c140d" providerId="ADAL" clId="{FCFB12C0-9F65-43BF-96BD-14335C3A5F17}" dt="2022-03-09T16:25:17.116" v="4017"/>
        <pc:sldMkLst>
          <pc:docMk/>
          <pc:sldMk cId="3754663749" sldId="276"/>
        </pc:sldMkLst>
        <pc:spChg chg="del">
          <ac:chgData name="Sandra Huston" userId="1dc2bdff-b8ea-43f7-a264-c913f32c140d" providerId="ADAL" clId="{FCFB12C0-9F65-43BF-96BD-14335C3A5F17}" dt="2022-03-09T06:44:40.503" v="50" actId="478"/>
          <ac:spMkLst>
            <pc:docMk/>
            <pc:sldMk cId="3754663749" sldId="276"/>
            <ac:spMk id="3" creationId="{AC328094-56AC-4EF7-8EE4-A14F1766AF93}"/>
          </ac:spMkLst>
        </pc:spChg>
        <pc:spChg chg="add del mod ord">
          <ac:chgData name="Sandra Huston" userId="1dc2bdff-b8ea-43f7-a264-c913f32c140d" providerId="ADAL" clId="{FCFB12C0-9F65-43BF-96BD-14335C3A5F17}" dt="2022-03-09T11:21:01.327" v="1759" actId="478"/>
          <ac:spMkLst>
            <pc:docMk/>
            <pc:sldMk cId="3754663749" sldId="276"/>
            <ac:spMk id="4" creationId="{DEC87AAD-6686-40AA-A3EE-A839CD122E7E}"/>
          </ac:spMkLst>
        </pc:spChg>
        <pc:spChg chg="del">
          <ac:chgData name="Sandra Huston" userId="1dc2bdff-b8ea-43f7-a264-c913f32c140d" providerId="ADAL" clId="{FCFB12C0-9F65-43BF-96BD-14335C3A5F17}" dt="2022-03-09T06:44:42.524" v="51" actId="478"/>
          <ac:spMkLst>
            <pc:docMk/>
            <pc:sldMk cId="3754663749" sldId="276"/>
            <ac:spMk id="5" creationId="{412F0A4B-E80E-4542-BC2A-BACD216EB05D}"/>
          </ac:spMkLst>
        </pc:spChg>
        <pc:spChg chg="add del mod ord">
          <ac:chgData name="Sandra Huston" userId="1dc2bdff-b8ea-43f7-a264-c913f32c140d" providerId="ADAL" clId="{FCFB12C0-9F65-43BF-96BD-14335C3A5F17}" dt="2022-03-09T11:20:57.363" v="1758" actId="478"/>
          <ac:spMkLst>
            <pc:docMk/>
            <pc:sldMk cId="3754663749" sldId="276"/>
            <ac:spMk id="6" creationId="{5C08F23D-E999-45B2-BC36-0496D2ACD1AB}"/>
          </ac:spMkLst>
        </pc:spChg>
        <pc:spChg chg="del">
          <ac:chgData name="Sandra Huston" userId="1dc2bdff-b8ea-43f7-a264-c913f32c140d" providerId="ADAL" clId="{FCFB12C0-9F65-43BF-96BD-14335C3A5F17}" dt="2022-03-09T06:44:45.947" v="52" actId="478"/>
          <ac:spMkLst>
            <pc:docMk/>
            <pc:sldMk cId="3754663749" sldId="276"/>
            <ac:spMk id="7" creationId="{ACD0CC4F-EEFB-45B8-8F31-A175C1E6C622}"/>
          </ac:spMkLst>
        </pc:spChg>
        <pc:spChg chg="del">
          <ac:chgData name="Sandra Huston" userId="1dc2bdff-b8ea-43f7-a264-c913f32c140d" providerId="ADAL" clId="{FCFB12C0-9F65-43BF-96BD-14335C3A5F17}" dt="2022-03-09T06:49:22.466" v="108" actId="21"/>
          <ac:spMkLst>
            <pc:docMk/>
            <pc:sldMk cId="3754663749" sldId="276"/>
            <ac:spMk id="8" creationId="{0C225865-CB30-48AF-B3C5-7B37C44D62B4}"/>
          </ac:spMkLst>
        </pc:spChg>
        <pc:spChg chg="add del mod ord">
          <ac:chgData name="Sandra Huston" userId="1dc2bdff-b8ea-43f7-a264-c913f32c140d" providerId="ADAL" clId="{FCFB12C0-9F65-43BF-96BD-14335C3A5F17}" dt="2022-03-09T11:23:16.804" v="1772" actId="478"/>
          <ac:spMkLst>
            <pc:docMk/>
            <pc:sldMk cId="3754663749" sldId="276"/>
            <ac:spMk id="9" creationId="{C28D8167-37A2-4FE9-88DB-54F98AF6094B}"/>
          </ac:spMkLst>
        </pc:spChg>
        <pc:spChg chg="add mod ord">
          <ac:chgData name="Sandra Huston" userId="1dc2bdff-b8ea-43f7-a264-c913f32c140d" providerId="ADAL" clId="{FCFB12C0-9F65-43BF-96BD-14335C3A5F17}" dt="2022-03-09T11:21:15.245" v="1760" actId="700"/>
          <ac:spMkLst>
            <pc:docMk/>
            <pc:sldMk cId="3754663749" sldId="276"/>
            <ac:spMk id="10" creationId="{F3B02AFF-A0C8-44D3-8395-EB079EF72293}"/>
          </ac:spMkLst>
        </pc:spChg>
        <pc:spChg chg="add mod ord">
          <ac:chgData name="Sandra Huston" userId="1dc2bdff-b8ea-43f7-a264-c913f32c140d" providerId="ADAL" clId="{FCFB12C0-9F65-43BF-96BD-14335C3A5F17}" dt="2022-03-09T16:25:11.694" v="4016"/>
          <ac:spMkLst>
            <pc:docMk/>
            <pc:sldMk cId="3754663749" sldId="276"/>
            <ac:spMk id="11" creationId="{344FB61B-AEDF-4E45-BBDB-BEEF6BB12C93}"/>
          </ac:spMkLst>
        </pc:spChg>
        <pc:spChg chg="add mod ord">
          <ac:chgData name="Sandra Huston" userId="1dc2bdff-b8ea-43f7-a264-c913f32c140d" providerId="ADAL" clId="{FCFB12C0-9F65-43BF-96BD-14335C3A5F17}" dt="2022-03-09T16:25:17.116" v="4017"/>
          <ac:spMkLst>
            <pc:docMk/>
            <pc:sldMk cId="3754663749" sldId="276"/>
            <ac:spMk id="12" creationId="{B23E77AB-E814-4EE6-9440-3F79880CF9E3}"/>
          </ac:spMkLst>
        </pc:spChg>
      </pc:sldChg>
      <pc:sldChg chg="addSp modSp mod">
        <pc:chgData name="Sandra Huston" userId="1dc2bdff-b8ea-43f7-a264-c913f32c140d" providerId="ADAL" clId="{FCFB12C0-9F65-43BF-96BD-14335C3A5F17}" dt="2022-03-09T12:50:59.486" v="3355" actId="1036"/>
        <pc:sldMkLst>
          <pc:docMk/>
          <pc:sldMk cId="1968259950" sldId="277"/>
        </pc:sldMkLst>
        <pc:spChg chg="add mod">
          <ac:chgData name="Sandra Huston" userId="1dc2bdff-b8ea-43f7-a264-c913f32c140d" providerId="ADAL" clId="{FCFB12C0-9F65-43BF-96BD-14335C3A5F17}" dt="2022-03-09T12:49:28.678" v="3306" actId="1037"/>
          <ac:spMkLst>
            <pc:docMk/>
            <pc:sldMk cId="1968259950" sldId="277"/>
            <ac:spMk id="3" creationId="{3E7248DC-C660-44CF-A913-A9BECE36937E}"/>
          </ac:spMkLst>
        </pc:spChg>
        <pc:spChg chg="add mod">
          <ac:chgData name="Sandra Huston" userId="1dc2bdff-b8ea-43f7-a264-c913f32c140d" providerId="ADAL" clId="{FCFB12C0-9F65-43BF-96BD-14335C3A5F17}" dt="2022-03-09T12:50:59.486" v="3355" actId="1036"/>
          <ac:spMkLst>
            <pc:docMk/>
            <pc:sldMk cId="1968259950" sldId="277"/>
            <ac:spMk id="4" creationId="{F79F128F-3E19-41D5-BF15-DDABEDF66E24}"/>
          </ac:spMkLst>
        </pc:spChg>
        <pc:spChg chg="mod">
          <ac:chgData name="Sandra Huston" userId="1dc2bdff-b8ea-43f7-a264-c913f32c140d" providerId="ADAL" clId="{FCFB12C0-9F65-43BF-96BD-14335C3A5F17}" dt="2022-03-09T12:50:46.766" v="3348" actId="113"/>
          <ac:spMkLst>
            <pc:docMk/>
            <pc:sldMk cId="1968259950" sldId="277"/>
            <ac:spMk id="5" creationId="{0254FC54-DE91-4F9E-8F1D-64831DC5EA87}"/>
          </ac:spMkLst>
        </pc:spChg>
      </pc:sldChg>
      <pc:sldChg chg="addSp delSp modSp mod setBg delDesignElem">
        <pc:chgData name="Sandra Huston" userId="1dc2bdff-b8ea-43f7-a264-c913f32c140d" providerId="ADAL" clId="{FCFB12C0-9F65-43BF-96BD-14335C3A5F17}" dt="2022-03-09T12:54:16.559" v="3409"/>
        <pc:sldMkLst>
          <pc:docMk/>
          <pc:sldMk cId="2605243022" sldId="278"/>
        </pc:sldMkLst>
        <pc:spChg chg="mod ord">
          <ac:chgData name="Sandra Huston" userId="1dc2bdff-b8ea-43f7-a264-c913f32c140d" providerId="ADAL" clId="{FCFB12C0-9F65-43BF-96BD-14335C3A5F17}" dt="2022-03-09T12:54:16.559" v="3409"/>
          <ac:spMkLst>
            <pc:docMk/>
            <pc:sldMk cId="2605243022" sldId="278"/>
            <ac:spMk id="2" creationId="{EA58BB79-F4C8-41D4-AA3C-7EB9C3BFB7E7}"/>
          </ac:spMkLst>
        </pc:spChg>
        <pc:spChg chg="add del">
          <ac:chgData name="Sandra Huston" userId="1dc2bdff-b8ea-43f7-a264-c913f32c140d" providerId="ADAL" clId="{FCFB12C0-9F65-43BF-96BD-14335C3A5F17}" dt="2022-03-09T09:00:19.749" v="961" actId="26606"/>
          <ac:spMkLst>
            <pc:docMk/>
            <pc:sldMk cId="2605243022" sldId="278"/>
            <ac:spMk id="9" creationId="{930BC020-BDBF-49EB-9898-BAB5BF559317}"/>
          </ac:spMkLst>
        </pc:spChg>
        <pc:spChg chg="add del">
          <ac:chgData name="Sandra Huston" userId="1dc2bdff-b8ea-43f7-a264-c913f32c140d" providerId="ADAL" clId="{FCFB12C0-9F65-43BF-96BD-14335C3A5F17}" dt="2022-03-09T09:00:19.749" v="961" actId="26606"/>
          <ac:spMkLst>
            <pc:docMk/>
            <pc:sldMk cId="2605243022" sldId="278"/>
            <ac:spMk id="11" creationId="{64950C64-5D81-40F1-9601-8BA0D63BAE74}"/>
          </ac:spMkLst>
        </pc:spChg>
        <pc:spChg chg="add del">
          <ac:chgData name="Sandra Huston" userId="1dc2bdff-b8ea-43f7-a264-c913f32c140d" providerId="ADAL" clId="{FCFB12C0-9F65-43BF-96BD-14335C3A5F17}" dt="2022-03-09T09:00:40.528" v="963" actId="26606"/>
          <ac:spMkLst>
            <pc:docMk/>
            <pc:sldMk cId="2605243022" sldId="278"/>
            <ac:spMk id="13" creationId="{536037B0-5738-4712-B214-7927C9134AD0}"/>
          </ac:spMkLst>
        </pc:spChg>
        <pc:spChg chg="add del">
          <ac:chgData name="Sandra Huston" userId="1dc2bdff-b8ea-43f7-a264-c913f32c140d" providerId="ADAL" clId="{FCFB12C0-9F65-43BF-96BD-14335C3A5F17}" dt="2022-03-09T09:00:40.528" v="963" actId="26606"/>
          <ac:spMkLst>
            <pc:docMk/>
            <pc:sldMk cId="2605243022" sldId="278"/>
            <ac:spMk id="14" creationId="{CCE8B9BA-24C1-4E5A-9093-9889A9711874}"/>
          </ac:spMkLst>
        </pc:spChg>
        <pc:spChg chg="add del">
          <ac:chgData name="Sandra Huston" userId="1dc2bdff-b8ea-43f7-a264-c913f32c140d" providerId="ADAL" clId="{FCFB12C0-9F65-43BF-96BD-14335C3A5F17}" dt="2022-03-09T09:00:40.528" v="963" actId="26606"/>
          <ac:spMkLst>
            <pc:docMk/>
            <pc:sldMk cId="2605243022" sldId="278"/>
            <ac:spMk id="15" creationId="{B9C72BE9-6CCE-4BA0-86B7-77E743ED2E90}"/>
          </ac:spMkLst>
        </pc:spChg>
        <pc:spChg chg="add del">
          <ac:chgData name="Sandra Huston" userId="1dc2bdff-b8ea-43f7-a264-c913f32c140d" providerId="ADAL" clId="{FCFB12C0-9F65-43BF-96BD-14335C3A5F17}" dt="2022-03-09T09:00:47.891" v="965" actId="26606"/>
          <ac:spMkLst>
            <pc:docMk/>
            <pc:sldMk cId="2605243022" sldId="278"/>
            <ac:spMk id="17" creationId="{1660E788-AFA9-4A1B-9991-6AA74632A15B}"/>
          </ac:spMkLst>
        </pc:spChg>
        <pc:spChg chg="add del">
          <ac:chgData name="Sandra Huston" userId="1dc2bdff-b8ea-43f7-a264-c913f32c140d" providerId="ADAL" clId="{FCFB12C0-9F65-43BF-96BD-14335C3A5F17}" dt="2022-03-09T09:00:47.891" v="965" actId="26606"/>
          <ac:spMkLst>
            <pc:docMk/>
            <pc:sldMk cId="2605243022" sldId="278"/>
            <ac:spMk id="18" creationId="{867D4867-5BA7-4462-B2F6-A23F4A622AA7}"/>
          </ac:spMkLst>
        </pc:spChg>
        <pc:spChg chg="add del">
          <ac:chgData name="Sandra Huston" userId="1dc2bdff-b8ea-43f7-a264-c913f32c140d" providerId="ADAL" clId="{FCFB12C0-9F65-43BF-96BD-14335C3A5F17}" dt="2022-03-09T09:07:50.368" v="986" actId="26606"/>
          <ac:spMkLst>
            <pc:docMk/>
            <pc:sldMk cId="2605243022" sldId="278"/>
            <ac:spMk id="20" creationId="{1660E788-AFA9-4A1B-9991-6AA74632A15B}"/>
          </ac:spMkLst>
        </pc:spChg>
        <pc:spChg chg="add del">
          <ac:chgData name="Sandra Huston" userId="1dc2bdff-b8ea-43f7-a264-c913f32c140d" providerId="ADAL" clId="{FCFB12C0-9F65-43BF-96BD-14335C3A5F17}" dt="2022-03-09T09:07:50.368" v="986" actId="26606"/>
          <ac:spMkLst>
            <pc:docMk/>
            <pc:sldMk cId="2605243022" sldId="278"/>
            <ac:spMk id="21" creationId="{867D4867-5BA7-4462-B2F6-A23F4A622AA7}"/>
          </ac:spMkLst>
        </pc:spChg>
        <pc:spChg chg="add del">
          <ac:chgData name="Sandra Huston" userId="1dc2bdff-b8ea-43f7-a264-c913f32c140d" providerId="ADAL" clId="{FCFB12C0-9F65-43BF-96BD-14335C3A5F17}" dt="2022-03-09T11:11:11.172" v="1617"/>
          <ac:spMkLst>
            <pc:docMk/>
            <pc:sldMk cId="2605243022" sldId="278"/>
            <ac:spMk id="26" creationId="{DCD3F51F-E0F2-41F0-9EAD-111C87DFF5F6}"/>
          </ac:spMkLst>
        </pc:spChg>
        <pc:picChg chg="add del mod">
          <ac:chgData name="Sandra Huston" userId="1dc2bdff-b8ea-43f7-a264-c913f32c140d" providerId="ADAL" clId="{FCFB12C0-9F65-43BF-96BD-14335C3A5F17}" dt="2022-03-09T09:05:26.626" v="969" actId="478"/>
          <ac:picMkLst>
            <pc:docMk/>
            <pc:sldMk cId="2605243022" sldId="278"/>
            <ac:picMk id="4" creationId="{E21698EA-5C0C-4A5A-A512-451E95A2F0A3}"/>
          </ac:picMkLst>
        </pc:picChg>
        <pc:picChg chg="add mod modCrop">
          <ac:chgData name="Sandra Huston" userId="1dc2bdff-b8ea-43f7-a264-c913f32c140d" providerId="ADAL" clId="{FCFB12C0-9F65-43BF-96BD-14335C3A5F17}" dt="2022-03-09T09:08:22.991" v="991" actId="1076"/>
          <ac:picMkLst>
            <pc:docMk/>
            <pc:sldMk cId="2605243022" sldId="278"/>
            <ac:picMk id="6" creationId="{A3A3CEBB-C646-4D2C-A432-F86FDEF150B3}"/>
          </ac:picMkLst>
        </pc:picChg>
        <pc:picChg chg="add mod modCrop">
          <ac:chgData name="Sandra Huston" userId="1dc2bdff-b8ea-43f7-a264-c913f32c140d" providerId="ADAL" clId="{FCFB12C0-9F65-43BF-96BD-14335C3A5F17}" dt="2022-03-09T09:08:26.978" v="992" actId="1076"/>
          <ac:picMkLst>
            <pc:docMk/>
            <pc:sldMk cId="2605243022" sldId="278"/>
            <ac:picMk id="16" creationId="{69EF86B3-126A-433B-A289-7B362E8FD28B}"/>
          </ac:picMkLst>
        </pc:picChg>
      </pc:sldChg>
      <pc:sldChg chg="addSp delSp modSp mod modClrScheme modAnim chgLayout">
        <pc:chgData name="Sandra Huston" userId="1dc2bdff-b8ea-43f7-a264-c913f32c140d" providerId="ADAL" clId="{FCFB12C0-9F65-43BF-96BD-14335C3A5F17}" dt="2022-03-09T11:57:58.873" v="2477" actId="1035"/>
        <pc:sldMkLst>
          <pc:docMk/>
          <pc:sldMk cId="869734277" sldId="279"/>
        </pc:sldMkLst>
        <pc:spChg chg="add del mod ord">
          <ac:chgData name="Sandra Huston" userId="1dc2bdff-b8ea-43f7-a264-c913f32c140d" providerId="ADAL" clId="{FCFB12C0-9F65-43BF-96BD-14335C3A5F17}" dt="2022-03-09T07:17:08.345" v="283" actId="478"/>
          <ac:spMkLst>
            <pc:docMk/>
            <pc:sldMk cId="869734277" sldId="279"/>
            <ac:spMk id="2" creationId="{81248706-26FF-4FEF-B287-5FDA9312E62B}"/>
          </ac:spMkLst>
        </pc:spChg>
        <pc:spChg chg="mod">
          <ac:chgData name="Sandra Huston" userId="1dc2bdff-b8ea-43f7-a264-c913f32c140d" providerId="ADAL" clId="{FCFB12C0-9F65-43BF-96BD-14335C3A5F17}" dt="2022-03-09T11:57:58.873" v="2477" actId="1035"/>
          <ac:spMkLst>
            <pc:docMk/>
            <pc:sldMk cId="869734277" sldId="279"/>
            <ac:spMk id="3" creationId="{F5C6CD25-F66D-4897-B385-73203E43EA56}"/>
          </ac:spMkLst>
        </pc:spChg>
        <pc:spChg chg="del mod">
          <ac:chgData name="Sandra Huston" userId="1dc2bdff-b8ea-43f7-a264-c913f32c140d" providerId="ADAL" clId="{FCFB12C0-9F65-43BF-96BD-14335C3A5F17}" dt="2022-03-09T07:09:24.846" v="176"/>
          <ac:spMkLst>
            <pc:docMk/>
            <pc:sldMk cId="869734277" sldId="279"/>
            <ac:spMk id="4" creationId="{13909F96-B8AE-42EE-B5A2-416551CACD9F}"/>
          </ac:spMkLst>
        </pc:spChg>
        <pc:spChg chg="add del mod ord">
          <ac:chgData name="Sandra Huston" userId="1dc2bdff-b8ea-43f7-a264-c913f32c140d" providerId="ADAL" clId="{FCFB12C0-9F65-43BF-96BD-14335C3A5F17}" dt="2022-03-09T07:09:47.979" v="182" actId="478"/>
          <ac:spMkLst>
            <pc:docMk/>
            <pc:sldMk cId="869734277" sldId="279"/>
            <ac:spMk id="5" creationId="{6CCEA99A-4D74-49DD-B110-53D89308E477}"/>
          </ac:spMkLst>
        </pc:spChg>
        <pc:spChg chg="add mod ord">
          <ac:chgData name="Sandra Huston" userId="1dc2bdff-b8ea-43f7-a264-c913f32c140d" providerId="ADAL" clId="{FCFB12C0-9F65-43BF-96BD-14335C3A5F17}" dt="2022-03-09T11:54:57.194" v="2435" actId="1036"/>
          <ac:spMkLst>
            <pc:docMk/>
            <pc:sldMk cId="869734277" sldId="279"/>
            <ac:spMk id="7" creationId="{C6C9B586-7F2A-48CD-AB10-66C68C0176A8}"/>
          </ac:spMkLst>
        </pc:spChg>
        <pc:spChg chg="add mod">
          <ac:chgData name="Sandra Huston" userId="1dc2bdff-b8ea-43f7-a264-c913f32c140d" providerId="ADAL" clId="{FCFB12C0-9F65-43BF-96BD-14335C3A5F17}" dt="2022-03-09T11:57:12.513" v="2464" actId="1035"/>
          <ac:spMkLst>
            <pc:docMk/>
            <pc:sldMk cId="869734277" sldId="279"/>
            <ac:spMk id="8" creationId="{06A4BA8A-3B71-4965-95EB-2AE0AE00F836}"/>
          </ac:spMkLst>
        </pc:spChg>
        <pc:graphicFrameChg chg="add mod modGraphic">
          <ac:chgData name="Sandra Huston" userId="1dc2bdff-b8ea-43f7-a264-c913f32c140d" providerId="ADAL" clId="{FCFB12C0-9F65-43BF-96BD-14335C3A5F17}" dt="2022-03-09T11:56:54.835" v="2454" actId="20577"/>
          <ac:graphicFrameMkLst>
            <pc:docMk/>
            <pc:sldMk cId="869734277" sldId="279"/>
            <ac:graphicFrameMk id="6" creationId="{A77FB484-94C5-4895-9F57-7BE22B1243A4}"/>
          </ac:graphicFrameMkLst>
        </pc:graphicFrameChg>
      </pc:sldChg>
      <pc:sldChg chg="addSp delSp modSp mod setBg modClrScheme chgLayout">
        <pc:chgData name="Sandra Huston" userId="1dc2bdff-b8ea-43f7-a264-c913f32c140d" providerId="ADAL" clId="{FCFB12C0-9F65-43BF-96BD-14335C3A5F17}" dt="2022-03-09T13:11:10.551" v="3613" actId="1076"/>
        <pc:sldMkLst>
          <pc:docMk/>
          <pc:sldMk cId="778595312" sldId="280"/>
        </pc:sldMkLst>
        <pc:spChg chg="mod ord">
          <ac:chgData name="Sandra Huston" userId="1dc2bdff-b8ea-43f7-a264-c913f32c140d" providerId="ADAL" clId="{FCFB12C0-9F65-43BF-96BD-14335C3A5F17}" dt="2022-03-09T13:11:01.365" v="3612" actId="2711"/>
          <ac:spMkLst>
            <pc:docMk/>
            <pc:sldMk cId="778595312" sldId="280"/>
            <ac:spMk id="2" creationId="{7D84585D-C77D-4101-8755-00FBCABBAC3A}"/>
          </ac:spMkLst>
        </pc:spChg>
        <pc:spChg chg="add del mod ord">
          <ac:chgData name="Sandra Huston" userId="1dc2bdff-b8ea-43f7-a264-c913f32c140d" providerId="ADAL" clId="{FCFB12C0-9F65-43BF-96BD-14335C3A5F17}" dt="2022-03-09T13:07:47.702" v="3555" actId="700"/>
          <ac:spMkLst>
            <pc:docMk/>
            <pc:sldMk cId="778595312" sldId="280"/>
            <ac:spMk id="3" creationId="{128562E4-861F-46E7-9675-4F79EB8B2C6B}"/>
          </ac:spMkLst>
        </pc:spChg>
        <pc:spChg chg="del mod">
          <ac:chgData name="Sandra Huston" userId="1dc2bdff-b8ea-43f7-a264-c913f32c140d" providerId="ADAL" clId="{FCFB12C0-9F65-43BF-96BD-14335C3A5F17}" dt="2022-03-09T13:04:11.575" v="3511" actId="478"/>
          <ac:spMkLst>
            <pc:docMk/>
            <pc:sldMk cId="778595312" sldId="280"/>
            <ac:spMk id="4" creationId="{BE23CE6F-BF90-4CD7-8482-81D40BDDB94C}"/>
          </ac:spMkLst>
        </pc:spChg>
        <pc:spChg chg="add del mod ord">
          <ac:chgData name="Sandra Huston" userId="1dc2bdff-b8ea-43f7-a264-c913f32c140d" providerId="ADAL" clId="{FCFB12C0-9F65-43BF-96BD-14335C3A5F17}" dt="2022-03-09T13:07:47.702" v="3555" actId="700"/>
          <ac:spMkLst>
            <pc:docMk/>
            <pc:sldMk cId="778595312" sldId="280"/>
            <ac:spMk id="5" creationId="{507CBED8-6BEE-49CB-8D5A-EDA246A7022A}"/>
          </ac:spMkLst>
        </pc:spChg>
        <pc:spChg chg="add del mod ord">
          <ac:chgData name="Sandra Huston" userId="1dc2bdff-b8ea-43f7-a264-c913f32c140d" providerId="ADAL" clId="{FCFB12C0-9F65-43BF-96BD-14335C3A5F17}" dt="2022-03-09T13:08:02.273" v="3557" actId="478"/>
          <ac:spMkLst>
            <pc:docMk/>
            <pc:sldMk cId="778595312" sldId="280"/>
            <ac:spMk id="6" creationId="{0D2E5B0B-915F-47F6-881A-0D410A72B0FC}"/>
          </ac:spMkLst>
        </pc:spChg>
        <pc:spChg chg="add mod">
          <ac:chgData name="Sandra Huston" userId="1dc2bdff-b8ea-43f7-a264-c913f32c140d" providerId="ADAL" clId="{FCFB12C0-9F65-43BF-96BD-14335C3A5F17}" dt="2022-03-09T13:09:04.664" v="3582" actId="1076"/>
          <ac:spMkLst>
            <pc:docMk/>
            <pc:sldMk cId="778595312" sldId="280"/>
            <ac:spMk id="7" creationId="{BC616AD2-B79F-4881-9D87-F5AF839000D1}"/>
          </ac:spMkLst>
        </pc:spChg>
        <pc:spChg chg="add del mod">
          <ac:chgData name="Sandra Huston" userId="1dc2bdff-b8ea-43f7-a264-c913f32c140d" providerId="ADAL" clId="{FCFB12C0-9F65-43BF-96BD-14335C3A5F17}" dt="2022-03-09T13:10:04.111" v="3589"/>
          <ac:spMkLst>
            <pc:docMk/>
            <pc:sldMk cId="778595312" sldId="280"/>
            <ac:spMk id="8" creationId="{C852FC48-0095-449E-9876-0784461BF2D6}"/>
          </ac:spMkLst>
        </pc:spChg>
        <pc:spChg chg="add mod">
          <ac:chgData name="Sandra Huston" userId="1dc2bdff-b8ea-43f7-a264-c913f32c140d" providerId="ADAL" clId="{FCFB12C0-9F65-43BF-96BD-14335C3A5F17}" dt="2022-03-09T13:11:10.551" v="3613" actId="1076"/>
          <ac:spMkLst>
            <pc:docMk/>
            <pc:sldMk cId="778595312" sldId="280"/>
            <ac:spMk id="9" creationId="{0F5FAB05-F225-46B7-B96B-E8BA4B3A9764}"/>
          </ac:spMkLst>
        </pc:spChg>
        <pc:spChg chg="add">
          <ac:chgData name="Sandra Huston" userId="1dc2bdff-b8ea-43f7-a264-c913f32c140d" providerId="ADAL" clId="{FCFB12C0-9F65-43BF-96BD-14335C3A5F17}" dt="2022-03-09T13:07:55.621" v="3556" actId="26606"/>
          <ac:spMkLst>
            <pc:docMk/>
            <pc:sldMk cId="778595312" sldId="280"/>
            <ac:spMk id="17" creationId="{DC0D803F-BF83-4194-8691-90B027BDF578}"/>
          </ac:spMkLst>
        </pc:spChg>
        <pc:spChg chg="add">
          <ac:chgData name="Sandra Huston" userId="1dc2bdff-b8ea-43f7-a264-c913f32c140d" providerId="ADAL" clId="{FCFB12C0-9F65-43BF-96BD-14335C3A5F17}" dt="2022-03-09T13:07:55.621" v="3556" actId="26606"/>
          <ac:spMkLst>
            <pc:docMk/>
            <pc:sldMk cId="778595312" sldId="280"/>
            <ac:spMk id="19" creationId="{4316132F-CC4B-4C96-9C75-95DC7CD4896E}"/>
          </ac:spMkLst>
        </pc:spChg>
        <pc:spChg chg="add">
          <ac:chgData name="Sandra Huston" userId="1dc2bdff-b8ea-43f7-a264-c913f32c140d" providerId="ADAL" clId="{FCFB12C0-9F65-43BF-96BD-14335C3A5F17}" dt="2022-03-09T13:07:55.621" v="3556" actId="26606"/>
          <ac:spMkLst>
            <pc:docMk/>
            <pc:sldMk cId="778595312" sldId="280"/>
            <ac:spMk id="21" creationId="{4B0FA309-807F-4C17-98EF-A3BA7388E213}"/>
          </ac:spMkLst>
        </pc:spChg>
        <pc:spChg chg="add">
          <ac:chgData name="Sandra Huston" userId="1dc2bdff-b8ea-43f7-a264-c913f32c140d" providerId="ADAL" clId="{FCFB12C0-9F65-43BF-96BD-14335C3A5F17}" dt="2022-03-09T13:07:55.621" v="3556" actId="26606"/>
          <ac:spMkLst>
            <pc:docMk/>
            <pc:sldMk cId="778595312" sldId="280"/>
            <ac:spMk id="25" creationId="{C8FA1749-B91A-40E7-AD01-0B9C9C6AF74E}"/>
          </ac:spMkLst>
        </pc:spChg>
        <pc:spChg chg="add">
          <ac:chgData name="Sandra Huston" userId="1dc2bdff-b8ea-43f7-a264-c913f32c140d" providerId="ADAL" clId="{FCFB12C0-9F65-43BF-96BD-14335C3A5F17}" dt="2022-03-09T13:07:55.621" v="3556" actId="26606"/>
          <ac:spMkLst>
            <pc:docMk/>
            <pc:sldMk cId="778595312" sldId="280"/>
            <ac:spMk id="29" creationId="{700676C8-6DE8-47DD-9A23-D42063A12E10}"/>
          </ac:spMkLst>
        </pc:spChg>
        <pc:picChg chg="add">
          <ac:chgData name="Sandra Huston" userId="1dc2bdff-b8ea-43f7-a264-c913f32c140d" providerId="ADAL" clId="{FCFB12C0-9F65-43BF-96BD-14335C3A5F17}" dt="2022-03-09T13:07:55.621" v="3556" actId="26606"/>
          <ac:picMkLst>
            <pc:docMk/>
            <pc:sldMk cId="778595312" sldId="280"/>
            <ac:picMk id="11" creationId="{AC3E6C53-102E-4ACA-BCBB-3CC973B99486}"/>
          </ac:picMkLst>
        </pc:picChg>
        <pc:picChg chg="add">
          <ac:chgData name="Sandra Huston" userId="1dc2bdff-b8ea-43f7-a264-c913f32c140d" providerId="ADAL" clId="{FCFB12C0-9F65-43BF-96BD-14335C3A5F17}" dt="2022-03-09T13:07:55.621" v="3556" actId="26606"/>
          <ac:picMkLst>
            <pc:docMk/>
            <pc:sldMk cId="778595312" sldId="280"/>
            <ac:picMk id="13" creationId="{E4655D52-F2FA-4137-8A31-499A4FE62913}"/>
          </ac:picMkLst>
        </pc:picChg>
        <pc:picChg chg="add">
          <ac:chgData name="Sandra Huston" userId="1dc2bdff-b8ea-43f7-a264-c913f32c140d" providerId="ADAL" clId="{FCFB12C0-9F65-43BF-96BD-14335C3A5F17}" dt="2022-03-09T13:07:55.621" v="3556" actId="26606"/>
          <ac:picMkLst>
            <pc:docMk/>
            <pc:sldMk cId="778595312" sldId="280"/>
            <ac:picMk id="15" creationId="{8519FA1D-01C2-425F-B9AA-D69B4DD0A1EA}"/>
          </ac:picMkLst>
        </pc:picChg>
        <pc:picChg chg="add">
          <ac:chgData name="Sandra Huston" userId="1dc2bdff-b8ea-43f7-a264-c913f32c140d" providerId="ADAL" clId="{FCFB12C0-9F65-43BF-96BD-14335C3A5F17}" dt="2022-03-09T13:07:55.621" v="3556" actId="26606"/>
          <ac:picMkLst>
            <pc:docMk/>
            <pc:sldMk cId="778595312" sldId="280"/>
            <ac:picMk id="23" creationId="{2642A87B-CAE9-4F8F-B293-28388E45D9EE}"/>
          </ac:picMkLst>
        </pc:picChg>
        <pc:picChg chg="add">
          <ac:chgData name="Sandra Huston" userId="1dc2bdff-b8ea-43f7-a264-c913f32c140d" providerId="ADAL" clId="{FCFB12C0-9F65-43BF-96BD-14335C3A5F17}" dt="2022-03-09T13:07:55.621" v="3556" actId="26606"/>
          <ac:picMkLst>
            <pc:docMk/>
            <pc:sldMk cId="778595312" sldId="280"/>
            <ac:picMk id="27" creationId="{3B7A934F-FFF7-4353-83D3-4EF66E93EEF8}"/>
          </ac:picMkLst>
        </pc:picChg>
      </pc:sldChg>
      <pc:sldChg chg="addSp delSp modSp mod addAnim delAnim modAnim">
        <pc:chgData name="Sandra Huston" userId="1dc2bdff-b8ea-43f7-a264-c913f32c140d" providerId="ADAL" clId="{FCFB12C0-9F65-43BF-96BD-14335C3A5F17}" dt="2022-03-09T16:45:05.245" v="4129"/>
        <pc:sldMkLst>
          <pc:docMk/>
          <pc:sldMk cId="390487143" sldId="285"/>
        </pc:sldMkLst>
        <pc:picChg chg="add del mod">
          <ac:chgData name="Sandra Huston" userId="1dc2bdff-b8ea-43f7-a264-c913f32c140d" providerId="ADAL" clId="{FCFB12C0-9F65-43BF-96BD-14335C3A5F17}" dt="2022-03-09T12:22:53.335" v="2900" actId="1076"/>
          <ac:picMkLst>
            <pc:docMk/>
            <pc:sldMk cId="390487143" sldId="285"/>
            <ac:picMk id="2" creationId="{7A779F92-9D64-48E2-B170-1F3347037290}"/>
          </ac:picMkLst>
        </pc:picChg>
        <pc:picChg chg="add del mod ord">
          <ac:chgData name="Sandra Huston" userId="1dc2bdff-b8ea-43f7-a264-c913f32c140d" providerId="ADAL" clId="{FCFB12C0-9F65-43BF-96BD-14335C3A5F17}" dt="2022-03-09T07:59:50.736" v="530" actId="478"/>
          <ac:picMkLst>
            <pc:docMk/>
            <pc:sldMk cId="390487143" sldId="285"/>
            <ac:picMk id="4" creationId="{422459D7-DE3B-4115-A55C-1F77C0AB9E5F}"/>
          </ac:picMkLst>
        </pc:picChg>
      </pc:sldChg>
      <pc:sldChg chg="addSp delSp modSp mod">
        <pc:chgData name="Sandra Huston" userId="1dc2bdff-b8ea-43f7-a264-c913f32c140d" providerId="ADAL" clId="{FCFB12C0-9F65-43BF-96BD-14335C3A5F17}" dt="2022-03-09T12:04:34.858" v="2607" actId="20577"/>
        <pc:sldMkLst>
          <pc:docMk/>
          <pc:sldMk cId="736524731" sldId="286"/>
        </pc:sldMkLst>
        <pc:spChg chg="mod">
          <ac:chgData name="Sandra Huston" userId="1dc2bdff-b8ea-43f7-a264-c913f32c140d" providerId="ADAL" clId="{FCFB12C0-9F65-43BF-96BD-14335C3A5F17}" dt="2022-03-09T12:04:34.858" v="2607" actId="20577"/>
          <ac:spMkLst>
            <pc:docMk/>
            <pc:sldMk cId="736524731" sldId="286"/>
            <ac:spMk id="2" creationId="{72031369-2F75-4C83-9A5B-298D49BC30A6}"/>
          </ac:spMkLst>
        </pc:spChg>
        <pc:picChg chg="del mod">
          <ac:chgData name="Sandra Huston" userId="1dc2bdff-b8ea-43f7-a264-c913f32c140d" providerId="ADAL" clId="{FCFB12C0-9F65-43BF-96BD-14335C3A5F17}" dt="2022-03-09T07:36:40.813" v="412" actId="478"/>
          <ac:picMkLst>
            <pc:docMk/>
            <pc:sldMk cId="736524731" sldId="286"/>
            <ac:picMk id="4" creationId="{D4FB55BE-CC16-4D59-8085-97F63E8DB278}"/>
          </ac:picMkLst>
        </pc:picChg>
        <pc:picChg chg="add del mod modCrop">
          <ac:chgData name="Sandra Huston" userId="1dc2bdff-b8ea-43f7-a264-c913f32c140d" providerId="ADAL" clId="{FCFB12C0-9F65-43BF-96BD-14335C3A5F17}" dt="2022-03-09T07:40:59.284" v="424" actId="478"/>
          <ac:picMkLst>
            <pc:docMk/>
            <pc:sldMk cId="736524731" sldId="286"/>
            <ac:picMk id="5" creationId="{4B34C5A7-1EF3-4891-8826-F286B8EDFB24}"/>
          </ac:picMkLst>
        </pc:picChg>
        <pc:picChg chg="add mod">
          <ac:chgData name="Sandra Huston" userId="1dc2bdff-b8ea-43f7-a264-c913f32c140d" providerId="ADAL" clId="{FCFB12C0-9F65-43BF-96BD-14335C3A5F17}" dt="2022-03-09T12:04:20.852" v="2601" actId="14100"/>
          <ac:picMkLst>
            <pc:docMk/>
            <pc:sldMk cId="736524731" sldId="286"/>
            <ac:picMk id="9" creationId="{23E953C3-B671-412F-9B67-A584B0DC5F7E}"/>
          </ac:picMkLst>
        </pc:picChg>
        <pc:cxnChg chg="add del">
          <ac:chgData name="Sandra Huston" userId="1dc2bdff-b8ea-43f7-a264-c913f32c140d" providerId="ADAL" clId="{FCFB12C0-9F65-43BF-96BD-14335C3A5F17}" dt="2022-03-09T07:40:57.243" v="423" actId="478"/>
          <ac:cxnSpMkLst>
            <pc:docMk/>
            <pc:sldMk cId="736524731" sldId="286"/>
            <ac:cxnSpMk id="7" creationId="{0C4304C0-6EE2-462B-A457-1F7DCCD6F01C}"/>
          </ac:cxnSpMkLst>
        </pc:cxnChg>
      </pc:sldChg>
      <pc:sldChg chg="delSp modSp mod">
        <pc:chgData name="Sandra Huston" userId="1dc2bdff-b8ea-43f7-a264-c913f32c140d" providerId="ADAL" clId="{FCFB12C0-9F65-43BF-96BD-14335C3A5F17}" dt="2022-03-09T16:40:25.021" v="4119" actId="1036"/>
        <pc:sldMkLst>
          <pc:docMk/>
          <pc:sldMk cId="956795766" sldId="288"/>
        </pc:sldMkLst>
        <pc:spChg chg="mod">
          <ac:chgData name="Sandra Huston" userId="1dc2bdff-b8ea-43f7-a264-c913f32c140d" providerId="ADAL" clId="{FCFB12C0-9F65-43BF-96BD-14335C3A5F17}" dt="2022-03-09T16:40:25.021" v="4119" actId="1036"/>
          <ac:spMkLst>
            <pc:docMk/>
            <pc:sldMk cId="956795766" sldId="288"/>
            <ac:spMk id="2" creationId="{26262846-0F87-4541-8B25-CF4F4ED7538E}"/>
          </ac:spMkLst>
        </pc:spChg>
        <pc:spChg chg="del">
          <ac:chgData name="Sandra Huston" userId="1dc2bdff-b8ea-43f7-a264-c913f32c140d" providerId="ADAL" clId="{FCFB12C0-9F65-43BF-96BD-14335C3A5F17}" dt="2022-03-09T07:55:31.798" v="512" actId="478"/>
          <ac:spMkLst>
            <pc:docMk/>
            <pc:sldMk cId="956795766" sldId="288"/>
            <ac:spMk id="3" creationId="{EDF46940-D17F-4989-A285-9D3848E794DE}"/>
          </ac:spMkLst>
        </pc:spChg>
      </pc:sldChg>
      <pc:sldChg chg="addSp delSp modSp mod modClrScheme chgLayout">
        <pc:chgData name="Sandra Huston" userId="1dc2bdff-b8ea-43f7-a264-c913f32c140d" providerId="ADAL" clId="{FCFB12C0-9F65-43BF-96BD-14335C3A5F17}" dt="2022-03-09T16:21:56.040" v="3992"/>
        <pc:sldMkLst>
          <pc:docMk/>
          <pc:sldMk cId="252421559" sldId="290"/>
        </pc:sldMkLst>
        <pc:spChg chg="add mod ord">
          <ac:chgData name="Sandra Huston" userId="1dc2bdff-b8ea-43f7-a264-c913f32c140d" providerId="ADAL" clId="{FCFB12C0-9F65-43BF-96BD-14335C3A5F17}" dt="2022-03-09T11:54:11.439" v="2390" actId="1037"/>
          <ac:spMkLst>
            <pc:docMk/>
            <pc:sldMk cId="252421559" sldId="290"/>
            <ac:spMk id="2" creationId="{836BD568-30C3-4AF1-B895-1652E9AF3978}"/>
          </ac:spMkLst>
        </pc:spChg>
        <pc:spChg chg="mod">
          <ac:chgData name="Sandra Huston" userId="1dc2bdff-b8ea-43f7-a264-c913f32c140d" providerId="ADAL" clId="{FCFB12C0-9F65-43BF-96BD-14335C3A5F17}" dt="2022-03-09T16:21:56.040" v="3992"/>
          <ac:spMkLst>
            <pc:docMk/>
            <pc:sldMk cId="252421559" sldId="290"/>
            <ac:spMk id="3" creationId="{B50EEC2E-B192-49AE-B8EF-B819D21153F7}"/>
          </ac:spMkLst>
        </pc:spChg>
        <pc:spChg chg="add del mod ord">
          <ac:chgData name="Sandra Huston" userId="1dc2bdff-b8ea-43f7-a264-c913f32c140d" providerId="ADAL" clId="{FCFB12C0-9F65-43BF-96BD-14335C3A5F17}" dt="2022-03-09T07:04:06.203" v="156" actId="478"/>
          <ac:spMkLst>
            <pc:docMk/>
            <pc:sldMk cId="252421559" sldId="290"/>
            <ac:spMk id="4" creationId="{4E92D867-714E-4AE8-A575-87D95DF11317}"/>
          </ac:spMkLst>
        </pc:spChg>
        <pc:spChg chg="add del mod ord">
          <ac:chgData name="Sandra Huston" userId="1dc2bdff-b8ea-43f7-a264-c913f32c140d" providerId="ADAL" clId="{FCFB12C0-9F65-43BF-96BD-14335C3A5F17}" dt="2022-03-09T07:04:11.102" v="157" actId="478"/>
          <ac:spMkLst>
            <pc:docMk/>
            <pc:sldMk cId="252421559" sldId="290"/>
            <ac:spMk id="5" creationId="{1B8615E1-2C6A-4BA2-A72F-DD00CBD2BF78}"/>
          </ac:spMkLst>
        </pc:spChg>
      </pc:sldChg>
      <pc:sldChg chg="addSp delSp modSp mod">
        <pc:chgData name="Sandra Huston" userId="1dc2bdff-b8ea-43f7-a264-c913f32c140d" providerId="ADAL" clId="{FCFB12C0-9F65-43BF-96BD-14335C3A5F17}" dt="2022-03-09T16:21:14.947" v="3990" actId="14100"/>
        <pc:sldMkLst>
          <pc:docMk/>
          <pc:sldMk cId="2458329729" sldId="291"/>
        </pc:sldMkLst>
        <pc:spChg chg="del">
          <ac:chgData name="Sandra Huston" userId="1dc2bdff-b8ea-43f7-a264-c913f32c140d" providerId="ADAL" clId="{FCFB12C0-9F65-43BF-96BD-14335C3A5F17}" dt="2022-03-09T06:50:11.817" v="117" actId="21"/>
          <ac:spMkLst>
            <pc:docMk/>
            <pc:sldMk cId="2458329729" sldId="291"/>
            <ac:spMk id="2" creationId="{1B0C92CF-6863-4179-AE1D-7A85C2661EEC}"/>
          </ac:spMkLst>
        </pc:spChg>
        <pc:spChg chg="mod">
          <ac:chgData name="Sandra Huston" userId="1dc2bdff-b8ea-43f7-a264-c913f32c140d" providerId="ADAL" clId="{FCFB12C0-9F65-43BF-96BD-14335C3A5F17}" dt="2022-03-09T16:21:14.947" v="3990" actId="14100"/>
          <ac:spMkLst>
            <pc:docMk/>
            <pc:sldMk cId="2458329729" sldId="291"/>
            <ac:spMk id="3" creationId="{67756C02-E550-44FA-A71D-3ABB725B0E81}"/>
          </ac:spMkLst>
        </pc:spChg>
        <pc:spChg chg="add del mod">
          <ac:chgData name="Sandra Huston" userId="1dc2bdff-b8ea-43f7-a264-c913f32c140d" providerId="ADAL" clId="{FCFB12C0-9F65-43BF-96BD-14335C3A5F17}" dt="2022-03-09T06:51:13.607" v="127" actId="478"/>
          <ac:spMkLst>
            <pc:docMk/>
            <pc:sldMk cId="2458329729" sldId="291"/>
            <ac:spMk id="5" creationId="{355A1AC2-8212-4649-9411-42D2CA61AFAE}"/>
          </ac:spMkLst>
        </pc:spChg>
        <pc:picChg chg="add mod">
          <ac:chgData name="Sandra Huston" userId="1dc2bdff-b8ea-43f7-a264-c913f32c140d" providerId="ADAL" clId="{FCFB12C0-9F65-43BF-96BD-14335C3A5F17}" dt="2022-03-09T11:53:14.200" v="2371" actId="14100"/>
          <ac:picMkLst>
            <pc:docMk/>
            <pc:sldMk cId="2458329729" sldId="291"/>
            <ac:picMk id="7" creationId="{6E120A53-04BD-420F-9A4B-E79BDF128B92}"/>
          </ac:picMkLst>
        </pc:picChg>
      </pc:sldChg>
      <pc:sldChg chg="addSp delSp modSp mod modNotesTx">
        <pc:chgData name="Sandra Huston" userId="1dc2bdff-b8ea-43f7-a264-c913f32c140d" providerId="ADAL" clId="{FCFB12C0-9F65-43BF-96BD-14335C3A5F17}" dt="2022-03-09T16:22:57.909" v="4006" actId="404"/>
        <pc:sldMkLst>
          <pc:docMk/>
          <pc:sldMk cId="2693948181" sldId="292"/>
        </pc:sldMkLst>
        <pc:spChg chg="mod">
          <ac:chgData name="Sandra Huston" userId="1dc2bdff-b8ea-43f7-a264-c913f32c140d" providerId="ADAL" clId="{FCFB12C0-9F65-43BF-96BD-14335C3A5F17}" dt="2022-03-09T11:59:16.568" v="2497" actId="1036"/>
          <ac:spMkLst>
            <pc:docMk/>
            <pc:sldMk cId="2693948181" sldId="292"/>
            <ac:spMk id="2" creationId="{996E34A2-ADFC-446A-8945-EE6A40615026}"/>
          </ac:spMkLst>
        </pc:spChg>
        <pc:spChg chg="del mod">
          <ac:chgData name="Sandra Huston" userId="1dc2bdff-b8ea-43f7-a264-c913f32c140d" providerId="ADAL" clId="{FCFB12C0-9F65-43BF-96BD-14335C3A5F17}" dt="2022-03-09T12:00:14.566" v="2501"/>
          <ac:spMkLst>
            <pc:docMk/>
            <pc:sldMk cId="2693948181" sldId="292"/>
            <ac:spMk id="3" creationId="{C43BBD2C-8215-42CF-AAD6-A67A9A730917}"/>
          </ac:spMkLst>
        </pc:spChg>
        <pc:grpChg chg="add mod">
          <ac:chgData name="Sandra Huston" userId="1dc2bdff-b8ea-43f7-a264-c913f32c140d" providerId="ADAL" clId="{FCFB12C0-9F65-43BF-96BD-14335C3A5F17}" dt="2022-03-09T11:59:28.817" v="2499" actId="14100"/>
          <ac:grpSpMkLst>
            <pc:docMk/>
            <pc:sldMk cId="2693948181" sldId="292"/>
            <ac:grpSpMk id="6" creationId="{4CD6C058-2153-4620-9BB8-2CD269E59AA0}"/>
          </ac:grpSpMkLst>
        </pc:grpChg>
        <pc:picChg chg="mod">
          <ac:chgData name="Sandra Huston" userId="1dc2bdff-b8ea-43f7-a264-c913f32c140d" providerId="ADAL" clId="{FCFB12C0-9F65-43BF-96BD-14335C3A5F17}" dt="2022-03-09T07:31:55.085" v="390" actId="164"/>
          <ac:picMkLst>
            <pc:docMk/>
            <pc:sldMk cId="2693948181" sldId="292"/>
            <ac:picMk id="4" creationId="{501B7DBD-B22F-4B2E-8C9A-898C5644AF80}"/>
          </ac:picMkLst>
        </pc:picChg>
        <pc:picChg chg="mod">
          <ac:chgData name="Sandra Huston" userId="1dc2bdff-b8ea-43f7-a264-c913f32c140d" providerId="ADAL" clId="{FCFB12C0-9F65-43BF-96BD-14335C3A5F17}" dt="2022-03-09T07:31:55.085" v="390" actId="164"/>
          <ac:picMkLst>
            <pc:docMk/>
            <pc:sldMk cId="2693948181" sldId="292"/>
            <ac:picMk id="5" creationId="{0E044396-28F9-463F-8908-7D185B48BCEC}"/>
          </ac:picMkLst>
        </pc:picChg>
      </pc:sldChg>
      <pc:sldChg chg="modSp mod">
        <pc:chgData name="Sandra Huston" userId="1dc2bdff-b8ea-43f7-a264-c913f32c140d" providerId="ADAL" clId="{FCFB12C0-9F65-43BF-96BD-14335C3A5F17}" dt="2022-03-09T16:24:46.222" v="4015" actId="108"/>
        <pc:sldMkLst>
          <pc:docMk/>
          <pc:sldMk cId="3076565489" sldId="293"/>
        </pc:sldMkLst>
        <pc:spChg chg="mod">
          <ac:chgData name="Sandra Huston" userId="1dc2bdff-b8ea-43f7-a264-c913f32c140d" providerId="ADAL" clId="{FCFB12C0-9F65-43BF-96BD-14335C3A5F17}" dt="2022-03-09T12:07:37.124" v="2710" actId="20577"/>
          <ac:spMkLst>
            <pc:docMk/>
            <pc:sldMk cId="3076565489" sldId="293"/>
            <ac:spMk id="2" creationId="{742FE178-D9D8-428B-AF65-ECC9AD2173F2}"/>
          </ac:spMkLst>
        </pc:spChg>
        <pc:spChg chg="mod">
          <ac:chgData name="Sandra Huston" userId="1dc2bdff-b8ea-43f7-a264-c913f32c140d" providerId="ADAL" clId="{FCFB12C0-9F65-43BF-96BD-14335C3A5F17}" dt="2022-03-09T16:24:46.222" v="4015" actId="108"/>
          <ac:spMkLst>
            <pc:docMk/>
            <pc:sldMk cId="3076565489" sldId="293"/>
            <ac:spMk id="3" creationId="{4EBBD6A0-C08C-4F97-AE49-8A4B5A401F3F}"/>
          </ac:spMkLst>
        </pc:spChg>
      </pc:sldChg>
      <pc:sldChg chg="addSp delSp modSp mod modClrScheme chgLayout">
        <pc:chgData name="Sandra Huston" userId="1dc2bdff-b8ea-43f7-a264-c913f32c140d" providerId="ADAL" clId="{FCFB12C0-9F65-43BF-96BD-14335C3A5F17}" dt="2022-03-09T16:41:23.766" v="4126" actId="20577"/>
        <pc:sldMkLst>
          <pc:docMk/>
          <pc:sldMk cId="1853136648" sldId="294"/>
        </pc:sldMkLst>
        <pc:spChg chg="mod ord">
          <ac:chgData name="Sandra Huston" userId="1dc2bdff-b8ea-43f7-a264-c913f32c140d" providerId="ADAL" clId="{FCFB12C0-9F65-43BF-96BD-14335C3A5F17}" dt="2022-03-09T16:41:23.766" v="4126" actId="20577"/>
          <ac:spMkLst>
            <pc:docMk/>
            <pc:sldMk cId="1853136648" sldId="294"/>
            <ac:spMk id="2" creationId="{46BC7C3D-64B7-44B1-814A-1C2BE61A3453}"/>
          </ac:spMkLst>
        </pc:spChg>
        <pc:spChg chg="del">
          <ac:chgData name="Sandra Huston" userId="1dc2bdff-b8ea-43f7-a264-c913f32c140d" providerId="ADAL" clId="{FCFB12C0-9F65-43BF-96BD-14335C3A5F17}" dt="2022-03-09T07:51:35.878" v="474" actId="478"/>
          <ac:spMkLst>
            <pc:docMk/>
            <pc:sldMk cId="1853136648" sldId="294"/>
            <ac:spMk id="3" creationId="{E4D63AAC-90D4-4F01-AB74-E8FC677DACDB}"/>
          </ac:spMkLst>
        </pc:spChg>
        <pc:picChg chg="mod">
          <ac:chgData name="Sandra Huston" userId="1dc2bdff-b8ea-43f7-a264-c913f32c140d" providerId="ADAL" clId="{FCFB12C0-9F65-43BF-96BD-14335C3A5F17}" dt="2022-03-09T12:16:05.298" v="2848" actId="1038"/>
          <ac:picMkLst>
            <pc:docMk/>
            <pc:sldMk cId="1853136648" sldId="294"/>
            <ac:picMk id="4" creationId="{D10F89AF-C813-4A38-9F40-A84DEE926F0C}"/>
          </ac:picMkLst>
        </pc:picChg>
        <pc:picChg chg="del mod">
          <ac:chgData name="Sandra Huston" userId="1dc2bdff-b8ea-43f7-a264-c913f32c140d" providerId="ADAL" clId="{FCFB12C0-9F65-43BF-96BD-14335C3A5F17}" dt="2022-03-09T07:53:45.502" v="492" actId="478"/>
          <ac:picMkLst>
            <pc:docMk/>
            <pc:sldMk cId="1853136648" sldId="294"/>
            <ac:picMk id="5" creationId="{2B644151-1D45-4673-885F-9248DBF27FC0}"/>
          </ac:picMkLst>
        </pc:picChg>
        <pc:picChg chg="add del mod modCrop">
          <ac:chgData name="Sandra Huston" userId="1dc2bdff-b8ea-43f7-a264-c913f32c140d" providerId="ADAL" clId="{FCFB12C0-9F65-43BF-96BD-14335C3A5F17}" dt="2022-03-09T16:39:00.518" v="4066" actId="478"/>
          <ac:picMkLst>
            <pc:docMk/>
            <pc:sldMk cId="1853136648" sldId="294"/>
            <ac:picMk id="5" creationId="{50CDBD83-467A-4DA4-8054-90836B4665FC}"/>
          </ac:picMkLst>
        </pc:picChg>
        <pc:picChg chg="mod">
          <ac:chgData name="Sandra Huston" userId="1dc2bdff-b8ea-43f7-a264-c913f32c140d" providerId="ADAL" clId="{FCFB12C0-9F65-43BF-96BD-14335C3A5F17}" dt="2022-03-09T16:37:44.448" v="4062" actId="1076"/>
          <ac:picMkLst>
            <pc:docMk/>
            <pc:sldMk cId="1853136648" sldId="294"/>
            <ac:picMk id="7" creationId="{23834643-FAD1-4F13-882C-00DC99BBA80D}"/>
          </ac:picMkLst>
        </pc:picChg>
        <pc:picChg chg="add mod modCrop">
          <ac:chgData name="Sandra Huston" userId="1dc2bdff-b8ea-43f7-a264-c913f32c140d" providerId="ADAL" clId="{FCFB12C0-9F65-43BF-96BD-14335C3A5F17}" dt="2022-03-09T16:39:51.495" v="4111" actId="408"/>
          <ac:picMkLst>
            <pc:docMk/>
            <pc:sldMk cId="1853136648" sldId="294"/>
            <ac:picMk id="8" creationId="{B166D7F0-CCD9-428C-9266-4E4E7B9DD0EF}"/>
          </ac:picMkLst>
        </pc:picChg>
        <pc:picChg chg="mod ord">
          <ac:chgData name="Sandra Huston" userId="1dc2bdff-b8ea-43f7-a264-c913f32c140d" providerId="ADAL" clId="{FCFB12C0-9F65-43BF-96BD-14335C3A5F17}" dt="2022-03-09T16:39:42.075" v="4110" actId="1038"/>
          <ac:picMkLst>
            <pc:docMk/>
            <pc:sldMk cId="1853136648" sldId="294"/>
            <ac:picMk id="9" creationId="{B341F5F8-A3B8-43BB-92AC-3B4DAEDA252D}"/>
          </ac:picMkLst>
        </pc:picChg>
        <pc:picChg chg="add del mod modCrop">
          <ac:chgData name="Sandra Huston" userId="1dc2bdff-b8ea-43f7-a264-c913f32c140d" providerId="ADAL" clId="{FCFB12C0-9F65-43BF-96BD-14335C3A5F17}" dt="2022-03-09T16:36:49.973" v="4053" actId="478"/>
          <ac:picMkLst>
            <pc:docMk/>
            <pc:sldMk cId="1853136648" sldId="294"/>
            <ac:picMk id="10" creationId="{103F96E9-A5ED-4C91-8BD9-4370842D46ED}"/>
          </ac:picMkLst>
        </pc:picChg>
        <pc:picChg chg="del mod modCrop">
          <ac:chgData name="Sandra Huston" userId="1dc2bdff-b8ea-43f7-a264-c913f32c140d" providerId="ADAL" clId="{FCFB12C0-9F65-43BF-96BD-14335C3A5F17}" dt="2022-03-09T16:32:40.732" v="4034" actId="478"/>
          <ac:picMkLst>
            <pc:docMk/>
            <pc:sldMk cId="1853136648" sldId="294"/>
            <ac:picMk id="11" creationId="{E3AEE244-4E80-41D6-BC3F-6C9488C0DA38}"/>
          </ac:picMkLst>
        </pc:picChg>
        <pc:picChg chg="add mod">
          <ac:chgData name="Sandra Huston" userId="1dc2bdff-b8ea-43f7-a264-c913f32c140d" providerId="ADAL" clId="{FCFB12C0-9F65-43BF-96BD-14335C3A5F17}" dt="2022-03-09T16:37:04.531" v="4058" actId="1076"/>
          <ac:picMkLst>
            <pc:docMk/>
            <pc:sldMk cId="1853136648" sldId="294"/>
            <ac:picMk id="13" creationId="{7D9691D5-5B66-4233-AC99-4F48E71A3344}"/>
          </ac:picMkLst>
        </pc:picChg>
        <pc:picChg chg="add mod">
          <ac:chgData name="Sandra Huston" userId="1dc2bdff-b8ea-43f7-a264-c913f32c140d" providerId="ADAL" clId="{FCFB12C0-9F65-43BF-96BD-14335C3A5F17}" dt="2022-03-09T16:39:23.074" v="4074" actId="1076"/>
          <ac:picMkLst>
            <pc:docMk/>
            <pc:sldMk cId="1853136648" sldId="294"/>
            <ac:picMk id="15" creationId="{4E6AEE7A-591A-4B00-BE9B-86CFED88AB3E}"/>
          </ac:picMkLst>
        </pc:picChg>
      </pc:sldChg>
      <pc:sldChg chg="new del ord">
        <pc:chgData name="Sandra Huston" userId="1dc2bdff-b8ea-43f7-a264-c913f32c140d" providerId="ADAL" clId="{FCFB12C0-9F65-43BF-96BD-14335C3A5F17}" dt="2022-03-09T06:24:44.341" v="13" actId="47"/>
        <pc:sldMkLst>
          <pc:docMk/>
          <pc:sldMk cId="3882132207" sldId="295"/>
        </pc:sldMkLst>
      </pc:sldChg>
      <pc:sldChg chg="addSp delSp modSp new mod">
        <pc:chgData name="Sandra Huston" userId="1dc2bdff-b8ea-43f7-a264-c913f32c140d" providerId="ADAL" clId="{FCFB12C0-9F65-43BF-96BD-14335C3A5F17}" dt="2022-03-09T15:08:18.452" v="3870" actId="164"/>
        <pc:sldMkLst>
          <pc:docMk/>
          <pc:sldMk cId="2928025261" sldId="296"/>
        </pc:sldMkLst>
        <pc:spChg chg="mod">
          <ac:chgData name="Sandra Huston" userId="1dc2bdff-b8ea-43f7-a264-c913f32c140d" providerId="ADAL" clId="{FCFB12C0-9F65-43BF-96BD-14335C3A5F17}" dt="2022-03-09T11:13:21.422" v="1648" actId="14100"/>
          <ac:spMkLst>
            <pc:docMk/>
            <pc:sldMk cId="2928025261" sldId="296"/>
            <ac:spMk id="2" creationId="{03888FA5-6401-4851-A1C7-9D632969975C}"/>
          </ac:spMkLst>
        </pc:spChg>
        <pc:spChg chg="mod">
          <ac:chgData name="Sandra Huston" userId="1dc2bdff-b8ea-43f7-a264-c913f32c140d" providerId="ADAL" clId="{FCFB12C0-9F65-43BF-96BD-14335C3A5F17}" dt="2022-03-09T11:17:05.491" v="1664" actId="1038"/>
          <ac:spMkLst>
            <pc:docMk/>
            <pc:sldMk cId="2928025261" sldId="296"/>
            <ac:spMk id="3" creationId="{CD650ADF-9F3A-44BF-9278-AB4495046B0A}"/>
          </ac:spMkLst>
        </pc:spChg>
        <pc:spChg chg="add mod ord">
          <ac:chgData name="Sandra Huston" userId="1dc2bdff-b8ea-43f7-a264-c913f32c140d" providerId="ADAL" clId="{FCFB12C0-9F65-43BF-96BD-14335C3A5F17}" dt="2022-03-09T15:08:18.452" v="3870" actId="164"/>
          <ac:spMkLst>
            <pc:docMk/>
            <pc:sldMk cId="2928025261" sldId="296"/>
            <ac:spMk id="4" creationId="{3FC9D11A-831D-4FB0-8869-7EE0FFFF5B2F}"/>
          </ac:spMkLst>
        </pc:spChg>
        <pc:spChg chg="add del mod">
          <ac:chgData name="Sandra Huston" userId="1dc2bdff-b8ea-43f7-a264-c913f32c140d" providerId="ADAL" clId="{FCFB12C0-9F65-43BF-96BD-14335C3A5F17}" dt="2022-03-09T11:13:13.060" v="1647" actId="478"/>
          <ac:spMkLst>
            <pc:docMk/>
            <pc:sldMk cId="2928025261" sldId="296"/>
            <ac:spMk id="5" creationId="{B2904CB3-C45C-4734-9172-2978E6A5A3AB}"/>
          </ac:spMkLst>
        </pc:spChg>
        <pc:spChg chg="add mod">
          <ac:chgData name="Sandra Huston" userId="1dc2bdff-b8ea-43f7-a264-c913f32c140d" providerId="ADAL" clId="{FCFB12C0-9F65-43BF-96BD-14335C3A5F17}" dt="2022-03-09T11:18:39.552" v="1755" actId="1035"/>
          <ac:spMkLst>
            <pc:docMk/>
            <pc:sldMk cId="2928025261" sldId="296"/>
            <ac:spMk id="8" creationId="{BE3B3876-EF0D-44D0-A83B-1C6D82052AE1}"/>
          </ac:spMkLst>
        </pc:spChg>
        <pc:grpChg chg="add mod">
          <ac:chgData name="Sandra Huston" userId="1dc2bdff-b8ea-43f7-a264-c913f32c140d" providerId="ADAL" clId="{FCFB12C0-9F65-43BF-96BD-14335C3A5F17}" dt="2022-03-09T15:08:18.452" v="3870" actId="164"/>
          <ac:grpSpMkLst>
            <pc:docMk/>
            <pc:sldMk cId="2928025261" sldId="296"/>
            <ac:grpSpMk id="5" creationId="{8C6DA950-C2EE-450A-8132-60D1E294522D}"/>
          </ac:grpSpMkLst>
        </pc:grpChg>
        <pc:picChg chg="add mod ord">
          <ac:chgData name="Sandra Huston" userId="1dc2bdff-b8ea-43f7-a264-c913f32c140d" providerId="ADAL" clId="{FCFB12C0-9F65-43BF-96BD-14335C3A5F17}" dt="2022-03-09T15:08:18.452" v="3870" actId="164"/>
          <ac:picMkLst>
            <pc:docMk/>
            <pc:sldMk cId="2928025261" sldId="296"/>
            <ac:picMk id="7" creationId="{48EA6463-A5BB-4D57-BAFE-B75C3ED4A2D0}"/>
          </ac:picMkLst>
        </pc:picChg>
      </pc:sldChg>
      <pc:sldChg chg="addSp delSp modSp new mod modClrScheme modAnim chgLayout">
        <pc:chgData name="Sandra Huston" userId="1dc2bdff-b8ea-43f7-a264-c913f32c140d" providerId="ADAL" clId="{FCFB12C0-9F65-43BF-96BD-14335C3A5F17}" dt="2022-03-09T16:15:44.120" v="3935" actId="20577"/>
        <pc:sldMkLst>
          <pc:docMk/>
          <pc:sldMk cId="2915853891" sldId="297"/>
        </pc:sldMkLst>
        <pc:spChg chg="add del mod">
          <ac:chgData name="Sandra Huston" userId="1dc2bdff-b8ea-43f7-a264-c913f32c140d" providerId="ADAL" clId="{FCFB12C0-9F65-43BF-96BD-14335C3A5F17}" dt="2022-03-09T11:29:41.394" v="1831"/>
          <ac:spMkLst>
            <pc:docMk/>
            <pc:sldMk cId="2915853891" sldId="297"/>
            <ac:spMk id="2" creationId="{85E8D2E1-03E4-4544-B0C2-5E8CF0F7E768}"/>
          </ac:spMkLst>
        </pc:spChg>
        <pc:spChg chg="add mod">
          <ac:chgData name="Sandra Huston" userId="1dc2bdff-b8ea-43f7-a264-c913f32c140d" providerId="ADAL" clId="{FCFB12C0-9F65-43BF-96BD-14335C3A5F17}" dt="2022-03-09T11:32:22.832" v="1852" actId="1076"/>
          <ac:spMkLst>
            <pc:docMk/>
            <pc:sldMk cId="2915853891" sldId="297"/>
            <ac:spMk id="3" creationId="{CC2B3B8A-AE1D-4B9C-BA2E-8C36A9D5A15B}"/>
          </ac:spMkLst>
        </pc:spChg>
        <pc:spChg chg="add mod ord">
          <ac:chgData name="Sandra Huston" userId="1dc2bdff-b8ea-43f7-a264-c913f32c140d" providerId="ADAL" clId="{FCFB12C0-9F65-43BF-96BD-14335C3A5F17}" dt="2022-03-09T16:15:44.120" v="3935" actId="20577"/>
          <ac:spMkLst>
            <pc:docMk/>
            <pc:sldMk cId="2915853891" sldId="297"/>
            <ac:spMk id="4" creationId="{7687EAD6-E2B2-4618-89D4-F89E2C886D00}"/>
          </ac:spMkLst>
        </pc:spChg>
      </pc:sldChg>
      <pc:sldChg chg="addSp delSp modSp new mod ord setBg modClrScheme chgLayout">
        <pc:chgData name="Sandra Huston" userId="1dc2bdff-b8ea-43f7-a264-c913f32c140d" providerId="ADAL" clId="{FCFB12C0-9F65-43BF-96BD-14335C3A5F17}" dt="2022-03-09T11:55:29.197" v="2436" actId="2711"/>
        <pc:sldMkLst>
          <pc:docMk/>
          <pc:sldMk cId="3169045050" sldId="298"/>
        </pc:sldMkLst>
        <pc:spChg chg="mod ord">
          <ac:chgData name="Sandra Huston" userId="1dc2bdff-b8ea-43f7-a264-c913f32c140d" providerId="ADAL" clId="{FCFB12C0-9F65-43BF-96BD-14335C3A5F17}" dt="2022-03-09T11:55:29.197" v="2436" actId="2711"/>
          <ac:spMkLst>
            <pc:docMk/>
            <pc:sldMk cId="3169045050" sldId="298"/>
            <ac:spMk id="2" creationId="{8EFC9FF5-D561-47E2-A0E7-05B6E7794137}"/>
          </ac:spMkLst>
        </pc:spChg>
        <pc:spChg chg="del">
          <ac:chgData name="Sandra Huston" userId="1dc2bdff-b8ea-43f7-a264-c913f32c140d" providerId="ADAL" clId="{FCFB12C0-9F65-43BF-96BD-14335C3A5F17}" dt="2022-03-09T07:17:30.429" v="289" actId="478"/>
          <ac:spMkLst>
            <pc:docMk/>
            <pc:sldMk cId="3169045050" sldId="298"/>
            <ac:spMk id="3" creationId="{034CB45B-AA7E-4D94-91B5-B015E4BC960D}"/>
          </ac:spMkLst>
        </pc:spChg>
        <pc:spChg chg="add del mod ord">
          <ac:chgData name="Sandra Huston" userId="1dc2bdff-b8ea-43f7-a264-c913f32c140d" providerId="ADAL" clId="{FCFB12C0-9F65-43BF-96BD-14335C3A5F17}" dt="2022-03-09T11:39:37.920" v="1911" actId="478"/>
          <ac:spMkLst>
            <pc:docMk/>
            <pc:sldMk cId="3169045050" sldId="298"/>
            <ac:spMk id="4" creationId="{E917F5B5-6E15-40B1-85AD-49A544DE4D9B}"/>
          </ac:spMkLst>
        </pc:spChg>
        <pc:spChg chg="add del">
          <ac:chgData name="Sandra Huston" userId="1dc2bdff-b8ea-43f7-a264-c913f32c140d" providerId="ADAL" clId="{FCFB12C0-9F65-43BF-96BD-14335C3A5F17}" dt="2022-03-09T11:39:29.566" v="1909" actId="26606"/>
          <ac:spMkLst>
            <pc:docMk/>
            <pc:sldMk cId="3169045050" sldId="298"/>
            <ac:spMk id="17" creationId="{B7C6772A-E335-4500-A29B-3A44614EBAB8}"/>
          </ac:spMkLst>
        </pc:spChg>
        <pc:spChg chg="add del">
          <ac:chgData name="Sandra Huston" userId="1dc2bdff-b8ea-43f7-a264-c913f32c140d" providerId="ADAL" clId="{FCFB12C0-9F65-43BF-96BD-14335C3A5F17}" dt="2022-03-09T11:39:29.566" v="1909" actId="26606"/>
          <ac:spMkLst>
            <pc:docMk/>
            <pc:sldMk cId="3169045050" sldId="298"/>
            <ac:spMk id="19" creationId="{09F57701-3264-4009-ADFB-56BD816DC4E1}"/>
          </ac:spMkLst>
        </pc:spChg>
        <pc:spChg chg="add del">
          <ac:chgData name="Sandra Huston" userId="1dc2bdff-b8ea-43f7-a264-c913f32c140d" providerId="ADAL" clId="{FCFB12C0-9F65-43BF-96BD-14335C3A5F17}" dt="2022-03-09T11:39:29.566" v="1909" actId="26606"/>
          <ac:spMkLst>
            <pc:docMk/>
            <pc:sldMk cId="3169045050" sldId="298"/>
            <ac:spMk id="21" creationId="{52D57228-9250-4DA3-BAAD-22AFBD4ACE58}"/>
          </ac:spMkLst>
        </pc:spChg>
        <pc:spChg chg="add del">
          <ac:chgData name="Sandra Huston" userId="1dc2bdff-b8ea-43f7-a264-c913f32c140d" providerId="ADAL" clId="{FCFB12C0-9F65-43BF-96BD-14335C3A5F17}" dt="2022-03-09T11:39:29.566" v="1909" actId="26606"/>
          <ac:spMkLst>
            <pc:docMk/>
            <pc:sldMk cId="3169045050" sldId="298"/>
            <ac:spMk id="25" creationId="{FB6D7A89-F18B-430E-89A7-C50E5A639D14}"/>
          </ac:spMkLst>
        </pc:spChg>
        <pc:spChg chg="add del">
          <ac:chgData name="Sandra Huston" userId="1dc2bdff-b8ea-43f7-a264-c913f32c140d" providerId="ADAL" clId="{FCFB12C0-9F65-43BF-96BD-14335C3A5F17}" dt="2022-03-09T11:39:29.566" v="1909" actId="26606"/>
          <ac:spMkLst>
            <pc:docMk/>
            <pc:sldMk cId="3169045050" sldId="298"/>
            <ac:spMk id="29" creationId="{7DCED692-8652-4CB1-96BF-8F64A0E8B81F}"/>
          </ac:spMkLst>
        </pc:spChg>
        <pc:spChg chg="add">
          <ac:chgData name="Sandra Huston" userId="1dc2bdff-b8ea-43f7-a264-c913f32c140d" providerId="ADAL" clId="{FCFB12C0-9F65-43BF-96BD-14335C3A5F17}" dt="2022-03-09T11:39:29.586" v="1910" actId="26606"/>
          <ac:spMkLst>
            <pc:docMk/>
            <pc:sldMk cId="3169045050" sldId="298"/>
            <ac:spMk id="33" creationId="{7EF5ECB8-D49C-48FB-A93E-88EB2FFDFD42}"/>
          </ac:spMkLst>
        </pc:spChg>
        <pc:spChg chg="add">
          <ac:chgData name="Sandra Huston" userId="1dc2bdff-b8ea-43f7-a264-c913f32c140d" providerId="ADAL" clId="{FCFB12C0-9F65-43BF-96BD-14335C3A5F17}" dt="2022-03-09T11:39:29.586" v="1910" actId="26606"/>
          <ac:spMkLst>
            <pc:docMk/>
            <pc:sldMk cId="3169045050" sldId="298"/>
            <ac:spMk id="34" creationId="{411B77A2-BD5C-432D-B52E-C12612C74C17}"/>
          </ac:spMkLst>
        </pc:spChg>
        <pc:spChg chg="add">
          <ac:chgData name="Sandra Huston" userId="1dc2bdff-b8ea-43f7-a264-c913f32c140d" providerId="ADAL" clId="{FCFB12C0-9F65-43BF-96BD-14335C3A5F17}" dt="2022-03-09T11:39:29.586" v="1910" actId="26606"/>
          <ac:spMkLst>
            <pc:docMk/>
            <pc:sldMk cId="3169045050" sldId="298"/>
            <ac:spMk id="35" creationId="{1DB71C54-63C1-4B83-8324-BBCEC579C98D}"/>
          </ac:spMkLst>
        </pc:spChg>
        <pc:spChg chg="add">
          <ac:chgData name="Sandra Huston" userId="1dc2bdff-b8ea-43f7-a264-c913f32c140d" providerId="ADAL" clId="{FCFB12C0-9F65-43BF-96BD-14335C3A5F17}" dt="2022-03-09T11:39:29.586" v="1910" actId="26606"/>
          <ac:spMkLst>
            <pc:docMk/>
            <pc:sldMk cId="3169045050" sldId="298"/>
            <ac:spMk id="36" creationId="{5D15D940-E187-4030-B313-FDC84AE67B1D}"/>
          </ac:spMkLst>
        </pc:spChg>
        <pc:spChg chg="add">
          <ac:chgData name="Sandra Huston" userId="1dc2bdff-b8ea-43f7-a264-c913f32c140d" providerId="ADAL" clId="{FCFB12C0-9F65-43BF-96BD-14335C3A5F17}" dt="2022-03-09T11:39:29.586" v="1910" actId="26606"/>
          <ac:spMkLst>
            <pc:docMk/>
            <pc:sldMk cId="3169045050" sldId="298"/>
            <ac:spMk id="37" creationId="{76E38F34-66D8-4203-B16C-14AC202484F6}"/>
          </ac:spMkLst>
        </pc:spChg>
        <pc:picChg chg="add del">
          <ac:chgData name="Sandra Huston" userId="1dc2bdff-b8ea-43f7-a264-c913f32c140d" providerId="ADAL" clId="{FCFB12C0-9F65-43BF-96BD-14335C3A5F17}" dt="2022-03-09T11:39:29.566" v="1909" actId="26606"/>
          <ac:picMkLst>
            <pc:docMk/>
            <pc:sldMk cId="3169045050" sldId="298"/>
            <ac:picMk id="8" creationId="{789564AA-8AB2-4452-AA52-1ED0DCE5843E}"/>
          </ac:picMkLst>
        </pc:picChg>
        <pc:picChg chg="add">
          <ac:chgData name="Sandra Huston" userId="1dc2bdff-b8ea-43f7-a264-c913f32c140d" providerId="ADAL" clId="{FCFB12C0-9F65-43BF-96BD-14335C3A5F17}" dt="2022-03-09T11:39:29.586" v="1910" actId="26606"/>
          <ac:picMkLst>
            <pc:docMk/>
            <pc:sldMk cId="3169045050" sldId="298"/>
            <ac:picMk id="9" creationId="{AC3E6C53-102E-4ACA-BCBB-3CC973B99486}"/>
          </ac:picMkLst>
        </pc:picChg>
        <pc:picChg chg="add del">
          <ac:chgData name="Sandra Huston" userId="1dc2bdff-b8ea-43f7-a264-c913f32c140d" providerId="ADAL" clId="{FCFB12C0-9F65-43BF-96BD-14335C3A5F17}" dt="2022-03-09T11:39:29.566" v="1909" actId="26606"/>
          <ac:picMkLst>
            <pc:docMk/>
            <pc:sldMk cId="3169045050" sldId="298"/>
            <ac:picMk id="11" creationId="{14CE8021-4E74-4794-A0E4-ECC2D2D40BB4}"/>
          </ac:picMkLst>
        </pc:picChg>
        <pc:picChg chg="add del">
          <ac:chgData name="Sandra Huston" userId="1dc2bdff-b8ea-43f7-a264-c913f32c140d" providerId="ADAL" clId="{FCFB12C0-9F65-43BF-96BD-14335C3A5F17}" dt="2022-03-09T11:39:29.566" v="1909" actId="26606"/>
          <ac:picMkLst>
            <pc:docMk/>
            <pc:sldMk cId="3169045050" sldId="298"/>
            <ac:picMk id="13" creationId="{8E078BCD-8B65-4E7B-AE0A-990752A253EC}"/>
          </ac:picMkLst>
        </pc:picChg>
        <pc:picChg chg="add del">
          <ac:chgData name="Sandra Huston" userId="1dc2bdff-b8ea-43f7-a264-c913f32c140d" providerId="ADAL" clId="{FCFB12C0-9F65-43BF-96BD-14335C3A5F17}" dt="2022-03-09T11:39:29.566" v="1909" actId="26606"/>
          <ac:picMkLst>
            <pc:docMk/>
            <pc:sldMk cId="3169045050" sldId="298"/>
            <ac:picMk id="15" creationId="{34BFAB54-6FA9-45FB-BA3B-3591CB055C34}"/>
          </ac:picMkLst>
        </pc:picChg>
        <pc:picChg chg="add del">
          <ac:chgData name="Sandra Huston" userId="1dc2bdff-b8ea-43f7-a264-c913f32c140d" providerId="ADAL" clId="{FCFB12C0-9F65-43BF-96BD-14335C3A5F17}" dt="2022-03-09T11:39:29.566" v="1909" actId="26606"/>
          <ac:picMkLst>
            <pc:docMk/>
            <pc:sldMk cId="3169045050" sldId="298"/>
            <ac:picMk id="23" creationId="{025BA39D-7471-4270-8BFD-6464E6E21179}"/>
          </ac:picMkLst>
        </pc:picChg>
        <pc:picChg chg="add del">
          <ac:chgData name="Sandra Huston" userId="1dc2bdff-b8ea-43f7-a264-c913f32c140d" providerId="ADAL" clId="{FCFB12C0-9F65-43BF-96BD-14335C3A5F17}" dt="2022-03-09T11:39:29.566" v="1909" actId="26606"/>
          <ac:picMkLst>
            <pc:docMk/>
            <pc:sldMk cId="3169045050" sldId="298"/>
            <ac:picMk id="27" creationId="{C7EBC606-9AA0-42DA-A03F-69230517C12A}"/>
          </ac:picMkLst>
        </pc:picChg>
        <pc:picChg chg="add">
          <ac:chgData name="Sandra Huston" userId="1dc2bdff-b8ea-43f7-a264-c913f32c140d" providerId="ADAL" clId="{FCFB12C0-9F65-43BF-96BD-14335C3A5F17}" dt="2022-03-09T11:39:29.586" v="1910" actId="26606"/>
          <ac:picMkLst>
            <pc:docMk/>
            <pc:sldMk cId="3169045050" sldId="298"/>
            <ac:picMk id="31" creationId="{17B2B42C-0777-4D6E-9432-535281803A88}"/>
          </ac:picMkLst>
        </pc:picChg>
        <pc:picChg chg="add">
          <ac:chgData name="Sandra Huston" userId="1dc2bdff-b8ea-43f7-a264-c913f32c140d" providerId="ADAL" clId="{FCFB12C0-9F65-43BF-96BD-14335C3A5F17}" dt="2022-03-09T11:39:29.586" v="1910" actId="26606"/>
          <ac:picMkLst>
            <pc:docMk/>
            <pc:sldMk cId="3169045050" sldId="298"/>
            <ac:picMk id="32" creationId="{EFEAAB60-93E2-4DC6-99AC-939637BCE864}"/>
          </ac:picMkLst>
        </pc:picChg>
      </pc:sldChg>
      <pc:sldChg chg="addSp delSp modSp new mod">
        <pc:chgData name="Sandra Huston" userId="1dc2bdff-b8ea-43f7-a264-c913f32c140d" providerId="ADAL" clId="{FCFB12C0-9F65-43BF-96BD-14335C3A5F17}" dt="2022-03-09T12:40:45.144" v="3137" actId="1036"/>
        <pc:sldMkLst>
          <pc:docMk/>
          <pc:sldMk cId="1074377789" sldId="299"/>
        </pc:sldMkLst>
        <pc:spChg chg="mod">
          <ac:chgData name="Sandra Huston" userId="1dc2bdff-b8ea-43f7-a264-c913f32c140d" providerId="ADAL" clId="{FCFB12C0-9F65-43BF-96BD-14335C3A5F17}" dt="2022-03-09T12:39:25.688" v="3121" actId="20577"/>
          <ac:spMkLst>
            <pc:docMk/>
            <pc:sldMk cId="1074377789" sldId="299"/>
            <ac:spMk id="2" creationId="{B4E77A1B-FE0C-478D-A080-B6D2AB0E6523}"/>
          </ac:spMkLst>
        </pc:spChg>
        <pc:spChg chg="del">
          <ac:chgData name="Sandra Huston" userId="1dc2bdff-b8ea-43f7-a264-c913f32c140d" providerId="ADAL" clId="{FCFB12C0-9F65-43BF-96BD-14335C3A5F17}" dt="2022-03-09T08:15:50.563" v="724" actId="478"/>
          <ac:spMkLst>
            <pc:docMk/>
            <pc:sldMk cId="1074377789" sldId="299"/>
            <ac:spMk id="3" creationId="{DCE78CF0-CC8B-4372-AB38-543DE45CA680}"/>
          </ac:spMkLst>
        </pc:spChg>
        <pc:spChg chg="del">
          <ac:chgData name="Sandra Huston" userId="1dc2bdff-b8ea-43f7-a264-c913f32c140d" providerId="ADAL" clId="{FCFB12C0-9F65-43BF-96BD-14335C3A5F17}" dt="2022-03-09T08:15:52.472" v="725" actId="478"/>
          <ac:spMkLst>
            <pc:docMk/>
            <pc:sldMk cId="1074377789" sldId="299"/>
            <ac:spMk id="4" creationId="{4ED34068-258C-4475-B769-E049E564B6A6}"/>
          </ac:spMkLst>
        </pc:spChg>
        <pc:spChg chg="add mod">
          <ac:chgData name="Sandra Huston" userId="1dc2bdff-b8ea-43f7-a264-c913f32c140d" providerId="ADAL" clId="{FCFB12C0-9F65-43BF-96BD-14335C3A5F17}" dt="2022-03-09T12:40:45.144" v="3137" actId="1036"/>
          <ac:spMkLst>
            <pc:docMk/>
            <pc:sldMk cId="1074377789" sldId="299"/>
            <ac:spMk id="6" creationId="{DBB52968-D8A1-4F98-BD37-355D3D30D6D5}"/>
          </ac:spMkLst>
        </pc:spChg>
        <pc:spChg chg="add del">
          <ac:chgData name="Sandra Huston" userId="1dc2bdff-b8ea-43f7-a264-c913f32c140d" providerId="ADAL" clId="{FCFB12C0-9F65-43BF-96BD-14335C3A5F17}" dt="2022-03-09T12:39:45.631" v="3124" actId="478"/>
          <ac:spMkLst>
            <pc:docMk/>
            <pc:sldMk cId="1074377789" sldId="299"/>
            <ac:spMk id="8" creationId="{213355D5-1EB9-4FF8-BE43-594F9CD4DDE8}"/>
          </ac:spMkLst>
        </pc:spChg>
      </pc:sldChg>
      <pc:sldChg chg="new del">
        <pc:chgData name="Sandra Huston" userId="1dc2bdff-b8ea-43f7-a264-c913f32c140d" providerId="ADAL" clId="{FCFB12C0-9F65-43BF-96BD-14335C3A5F17}" dt="2022-03-09T13:04:52.384" v="3513" actId="47"/>
        <pc:sldMkLst>
          <pc:docMk/>
          <pc:sldMk cId="1779358625" sldId="300"/>
        </pc:sldMkLst>
      </pc:sldChg>
      <pc:sldChg chg="addSp modSp new mod">
        <pc:chgData name="Sandra Huston" userId="1dc2bdff-b8ea-43f7-a264-c913f32c140d" providerId="ADAL" clId="{FCFB12C0-9F65-43BF-96BD-14335C3A5F17}" dt="2022-03-09T13:09:43.480" v="3586" actId="255"/>
        <pc:sldMkLst>
          <pc:docMk/>
          <pc:sldMk cId="1093414575" sldId="301"/>
        </pc:sldMkLst>
        <pc:spChg chg="add mod">
          <ac:chgData name="Sandra Huston" userId="1dc2bdff-b8ea-43f7-a264-c913f32c140d" providerId="ADAL" clId="{FCFB12C0-9F65-43BF-96BD-14335C3A5F17}" dt="2022-03-09T13:09:43.480" v="3586" actId="255"/>
          <ac:spMkLst>
            <pc:docMk/>
            <pc:sldMk cId="1093414575" sldId="301"/>
            <ac:spMk id="3" creationId="{E0FA95D0-60AE-4344-9A27-5A43E36AD2DA}"/>
          </ac:spMkLst>
        </pc:spChg>
      </pc:sldChg>
      <pc:sldChg chg="delSp modSp add mod">
        <pc:chgData name="Sandra Huston" userId="1dc2bdff-b8ea-43f7-a264-c913f32c140d" providerId="ADAL" clId="{FCFB12C0-9F65-43BF-96BD-14335C3A5F17}" dt="2022-03-09T13:22:02.876" v="3703" actId="179"/>
        <pc:sldMkLst>
          <pc:docMk/>
          <pc:sldMk cId="1009205564" sldId="302"/>
        </pc:sldMkLst>
        <pc:spChg chg="mod">
          <ac:chgData name="Sandra Huston" userId="1dc2bdff-b8ea-43f7-a264-c913f32c140d" providerId="ADAL" clId="{FCFB12C0-9F65-43BF-96BD-14335C3A5F17}" dt="2022-03-09T13:21:03.159" v="3697" actId="20577"/>
          <ac:spMkLst>
            <pc:docMk/>
            <pc:sldMk cId="1009205564" sldId="302"/>
            <ac:spMk id="2" creationId="{FD2F6BC1-EDCB-4D3A-AB1F-7748D7B4819C}"/>
          </ac:spMkLst>
        </pc:spChg>
        <pc:spChg chg="mod">
          <ac:chgData name="Sandra Huston" userId="1dc2bdff-b8ea-43f7-a264-c913f32c140d" providerId="ADAL" clId="{FCFB12C0-9F65-43BF-96BD-14335C3A5F17}" dt="2022-03-09T13:22:02.876" v="3703" actId="179"/>
          <ac:spMkLst>
            <pc:docMk/>
            <pc:sldMk cId="1009205564" sldId="302"/>
            <ac:spMk id="4" creationId="{F6EDA7DB-E124-4B2B-8A77-6908C47AD4FE}"/>
          </ac:spMkLst>
        </pc:spChg>
        <pc:spChg chg="del">
          <ac:chgData name="Sandra Huston" userId="1dc2bdff-b8ea-43f7-a264-c913f32c140d" providerId="ADAL" clId="{FCFB12C0-9F65-43BF-96BD-14335C3A5F17}" dt="2022-03-09T13:21:08.244" v="3698" actId="478"/>
          <ac:spMkLst>
            <pc:docMk/>
            <pc:sldMk cId="1009205564" sldId="302"/>
            <ac:spMk id="5" creationId="{1B733DD9-2196-455F-9E5D-86F113E1464C}"/>
          </ac:spMkLst>
        </pc:spChg>
      </pc:sldChg>
      <pc:sldChg chg="modSp add mod">
        <pc:chgData name="Sandra Huston" userId="1dc2bdff-b8ea-43f7-a264-c913f32c140d" providerId="ADAL" clId="{FCFB12C0-9F65-43BF-96BD-14335C3A5F17}" dt="2022-03-09T16:07:48.418" v="3905" actId="6549"/>
        <pc:sldMkLst>
          <pc:docMk/>
          <pc:sldMk cId="1817871194" sldId="303"/>
        </pc:sldMkLst>
        <pc:spChg chg="mod">
          <ac:chgData name="Sandra Huston" userId="1dc2bdff-b8ea-43f7-a264-c913f32c140d" providerId="ADAL" clId="{FCFB12C0-9F65-43BF-96BD-14335C3A5F17}" dt="2022-03-09T16:07:48.418" v="3905" actId="6549"/>
          <ac:spMkLst>
            <pc:docMk/>
            <pc:sldMk cId="1817871194" sldId="303"/>
            <ac:spMk id="3" creationId="{91F80429-49A3-4EAB-903D-01C41A971436}"/>
          </ac:spMkLst>
        </pc:spChg>
      </pc:sldChg>
      <pc:sldChg chg="modSp add mod">
        <pc:chgData name="Sandra Huston" userId="1dc2bdff-b8ea-43f7-a264-c913f32c140d" providerId="ADAL" clId="{FCFB12C0-9F65-43BF-96BD-14335C3A5F17}" dt="2022-03-09T13:35:02.157" v="3836" actId="6549"/>
        <pc:sldMkLst>
          <pc:docMk/>
          <pc:sldMk cId="2073811341" sldId="304"/>
        </pc:sldMkLst>
        <pc:spChg chg="mod">
          <ac:chgData name="Sandra Huston" userId="1dc2bdff-b8ea-43f7-a264-c913f32c140d" providerId="ADAL" clId="{FCFB12C0-9F65-43BF-96BD-14335C3A5F17}" dt="2022-03-09T13:35:02.157" v="3836" actId="6549"/>
          <ac:spMkLst>
            <pc:docMk/>
            <pc:sldMk cId="2073811341" sldId="304"/>
            <ac:spMk id="3" creationId="{B4D71F84-20F4-4D3B-AE18-A876F9939F6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3-04T08:54:41.928" idx="1">
    <p:pos x="6275" y="608"/>
    <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DF3AA-A258-48ED-84D9-5CDA799E63B5}" type="doc">
      <dgm:prSet loTypeId="urn:microsoft.com/office/officeart/2005/8/layout/vList6" loCatId="list" qsTypeId="urn:microsoft.com/office/officeart/2005/8/quickstyle/3d2" qsCatId="3D" csTypeId="urn:microsoft.com/office/officeart/2005/8/colors/accent1_2" csCatId="accent1" phldr="1"/>
      <dgm:spPr/>
      <dgm:t>
        <a:bodyPr/>
        <a:lstStyle/>
        <a:p>
          <a:endParaRPr lang="en-US"/>
        </a:p>
      </dgm:t>
    </dgm:pt>
    <dgm:pt modelId="{E1E47B19-07F9-4361-B19D-78FE60E4EEFD}">
      <dgm:prSet phldrT="[Text]" custT="1"/>
      <dgm:spPr/>
      <dgm:t>
        <a:bodyPr/>
        <a:lstStyle/>
        <a:p>
          <a:r>
            <a:rPr lang="en-US" sz="3200" dirty="0">
              <a:effectLst>
                <a:outerShdw blurRad="38100" dist="38100" dir="2700000" algn="tl">
                  <a:srgbClr val="000000">
                    <a:alpha val="43137"/>
                  </a:srgbClr>
                </a:outerShdw>
              </a:effectLst>
              <a:latin typeface="Georgia" panose="02040502050405020303" pitchFamily="18" charset="0"/>
            </a:rPr>
            <a:t>Emotions?</a:t>
          </a:r>
        </a:p>
      </dgm:t>
    </dgm:pt>
    <dgm:pt modelId="{6F4D514B-6E2D-41CF-A848-FA082C75C4F4}" type="parTrans" cxnId="{8514C284-6A17-45A5-94A5-E35720858860}">
      <dgm:prSet/>
      <dgm:spPr/>
      <dgm:t>
        <a:bodyPr/>
        <a:lstStyle/>
        <a:p>
          <a:endParaRPr lang="en-US"/>
        </a:p>
      </dgm:t>
    </dgm:pt>
    <dgm:pt modelId="{AA3CD3AF-CB2C-43A7-AD14-492D5CAAF7AE}" type="sibTrans" cxnId="{8514C284-6A17-45A5-94A5-E35720858860}">
      <dgm:prSet/>
      <dgm:spPr/>
      <dgm:t>
        <a:bodyPr/>
        <a:lstStyle/>
        <a:p>
          <a:endParaRPr lang="en-US"/>
        </a:p>
      </dgm:t>
    </dgm:pt>
    <dgm:pt modelId="{8EB9826E-3E92-4B39-9B0D-0520D451F41A}">
      <dgm:prSet phldrT="[Text]" custT="1"/>
      <dgm:spPr/>
      <dgm:t>
        <a:bodyPr/>
        <a:lstStyle/>
        <a:p>
          <a:pPr marL="0" lvl="0" indent="0" algn="ctr" defTabSz="1422400">
            <a:lnSpc>
              <a:spcPct val="90000"/>
            </a:lnSpc>
            <a:spcBef>
              <a:spcPct val="0"/>
            </a:spcBef>
            <a:spcAft>
              <a:spcPct val="35000"/>
            </a:spcAft>
            <a:buNone/>
          </a:pPr>
          <a:r>
            <a:rPr lang="en-US" sz="3200" kern="1200" dirty="0">
              <a:solidFill>
                <a:prstClr val="white"/>
              </a:solidFill>
              <a:effectLst>
                <a:outerShdw blurRad="38100" dist="38100" dir="2700000" algn="tl">
                  <a:srgbClr val="000000">
                    <a:alpha val="43137"/>
                  </a:srgbClr>
                </a:outerShdw>
              </a:effectLst>
              <a:latin typeface="Georgia" panose="02040502050405020303" pitchFamily="18" charset="0"/>
              <a:ea typeface="+mn-ea"/>
              <a:cs typeface="+mn-cs"/>
            </a:rPr>
            <a:t>Affairs?</a:t>
          </a:r>
        </a:p>
      </dgm:t>
    </dgm:pt>
    <dgm:pt modelId="{3B0550F2-62D0-4027-8AFC-93F0FF229DAC}" type="parTrans" cxnId="{DCBA35E8-3FC7-4E89-B8A3-25D47DB01F1A}">
      <dgm:prSet/>
      <dgm:spPr/>
      <dgm:t>
        <a:bodyPr/>
        <a:lstStyle/>
        <a:p>
          <a:endParaRPr lang="en-US"/>
        </a:p>
      </dgm:t>
    </dgm:pt>
    <dgm:pt modelId="{AFFA672E-251B-4FDA-82E0-84BE624652D6}" type="sibTrans" cxnId="{DCBA35E8-3FC7-4E89-B8A3-25D47DB01F1A}">
      <dgm:prSet/>
      <dgm:spPr/>
      <dgm:t>
        <a:bodyPr/>
        <a:lstStyle/>
        <a:p>
          <a:endParaRPr lang="en-US"/>
        </a:p>
      </dgm:t>
    </dgm:pt>
    <dgm:pt modelId="{91BFF729-A73E-43CD-87A9-D8584ABE6726}">
      <dgm:prSet phldrT="[Text]" custT="1"/>
      <dgm:spPr/>
      <dgm:t>
        <a:bodyPr/>
        <a:lstStyle/>
        <a:p>
          <a:pPr marL="0" lvl="0" indent="0" algn="ctr" defTabSz="1422400">
            <a:lnSpc>
              <a:spcPct val="90000"/>
            </a:lnSpc>
            <a:spcBef>
              <a:spcPct val="0"/>
            </a:spcBef>
            <a:spcAft>
              <a:spcPct val="35000"/>
            </a:spcAft>
            <a:buNone/>
          </a:pPr>
          <a:r>
            <a:rPr lang="en-US" sz="3200" kern="1200" dirty="0">
              <a:solidFill>
                <a:prstClr val="white"/>
              </a:solidFill>
              <a:effectLst>
                <a:outerShdw blurRad="38100" dist="38100" dir="2700000" algn="tl">
                  <a:srgbClr val="000000">
                    <a:alpha val="43137"/>
                  </a:srgbClr>
                </a:outerShdw>
              </a:effectLst>
              <a:latin typeface="Georgia" panose="02040502050405020303" pitchFamily="18" charset="0"/>
              <a:ea typeface="+mn-ea"/>
              <a:cs typeface="+mn-cs"/>
            </a:rPr>
            <a:t>Being?</a:t>
          </a:r>
        </a:p>
      </dgm:t>
    </dgm:pt>
    <dgm:pt modelId="{696EA9B9-EBE6-45D7-BB8F-65A13E6C87B8}" type="parTrans" cxnId="{2D49782E-A8F0-470E-B525-D98DCB8F9739}">
      <dgm:prSet/>
      <dgm:spPr/>
      <dgm:t>
        <a:bodyPr/>
        <a:lstStyle/>
        <a:p>
          <a:endParaRPr lang="en-US"/>
        </a:p>
      </dgm:t>
    </dgm:pt>
    <dgm:pt modelId="{F96FA73F-4840-420B-AC57-32CC2EEB996A}" type="sibTrans" cxnId="{2D49782E-A8F0-470E-B525-D98DCB8F9739}">
      <dgm:prSet/>
      <dgm:spPr/>
      <dgm:t>
        <a:bodyPr/>
        <a:lstStyle/>
        <a:p>
          <a:endParaRPr lang="en-US"/>
        </a:p>
      </dgm:t>
    </dgm:pt>
    <dgm:pt modelId="{48210912-DCA6-47E7-B9B0-C2E5065E1589}">
      <dgm:prSet phldrT="[Text]" custT="1"/>
      <dgm:spPr/>
      <dgm:t>
        <a:bodyPr/>
        <a:lstStyle/>
        <a:p>
          <a:r>
            <a:rPr lang="en-US" sz="2800" kern="1200" dirty="0">
              <a:solidFill>
                <a:prstClr val="white"/>
              </a:solidFill>
              <a:effectLst>
                <a:outerShdw blurRad="38100" dist="38100" dir="2700000" algn="tl">
                  <a:srgbClr val="000000">
                    <a:alpha val="43137"/>
                  </a:srgbClr>
                </a:outerShdw>
              </a:effectLst>
              <a:latin typeface="Georgia" panose="02040502050405020303" pitchFamily="18" charset="0"/>
              <a:ea typeface="+mn-ea"/>
              <a:cs typeface="+mn-cs"/>
            </a:rPr>
            <a:t>(the) Union?</a:t>
          </a:r>
          <a:endParaRPr lang="en-US" sz="3200" kern="1200" dirty="0">
            <a:solidFill>
              <a:prstClr val="white"/>
            </a:solidFill>
            <a:effectLst>
              <a:outerShdw blurRad="38100" dist="38100" dir="2700000" algn="tl">
                <a:srgbClr val="000000">
                  <a:alpha val="43137"/>
                </a:srgbClr>
              </a:outerShdw>
            </a:effectLst>
            <a:latin typeface="Georgia" panose="02040502050405020303" pitchFamily="18" charset="0"/>
            <a:ea typeface="+mn-ea"/>
            <a:cs typeface="+mn-cs"/>
          </a:endParaRPr>
        </a:p>
      </dgm:t>
    </dgm:pt>
    <dgm:pt modelId="{B6A5E60C-E912-4CEB-B642-C61857E16196}" type="parTrans" cxnId="{27495E08-FA29-42D0-A06B-4DDC9B034106}">
      <dgm:prSet/>
      <dgm:spPr/>
      <dgm:t>
        <a:bodyPr/>
        <a:lstStyle/>
        <a:p>
          <a:endParaRPr lang="en-US"/>
        </a:p>
      </dgm:t>
    </dgm:pt>
    <dgm:pt modelId="{3E69A849-F632-4A6A-AC3A-0053F9D4FF1A}" type="sibTrans" cxnId="{27495E08-FA29-42D0-A06B-4DDC9B034106}">
      <dgm:prSet/>
      <dgm:spPr/>
      <dgm:t>
        <a:bodyPr/>
        <a:lstStyle/>
        <a:p>
          <a:endParaRPr lang="en-US"/>
        </a:p>
      </dgm:t>
    </dgm:pt>
    <dgm:pt modelId="{AC9BDF1D-6B58-40E3-97F0-A6E4BFB6E8D6}">
      <dgm:prSet phldrT="[Text]" custT="1"/>
      <dgm:spPr/>
      <dgm:t>
        <a:bodyPr/>
        <a:lstStyle/>
        <a:p>
          <a:r>
            <a:rPr lang="en-US" sz="3200" kern="1200" dirty="0">
              <a:solidFill>
                <a:prstClr val="white"/>
              </a:solidFill>
              <a:effectLst>
                <a:outerShdw blurRad="38100" dist="38100" dir="2700000" algn="tl">
                  <a:srgbClr val="000000">
                    <a:alpha val="43137"/>
                  </a:srgbClr>
                </a:outerShdw>
              </a:effectLst>
              <a:latin typeface="Georgia" panose="02040502050405020303" pitchFamily="18" charset="0"/>
              <a:ea typeface="+mn-ea"/>
              <a:cs typeface="+mn-cs"/>
            </a:rPr>
            <a:t>Mind?</a:t>
          </a:r>
        </a:p>
      </dgm:t>
    </dgm:pt>
    <dgm:pt modelId="{4733D204-67AE-4C0A-84D0-A7CC5E3D3032}" type="parTrans" cxnId="{61D08C18-FB7B-4F24-AE57-9A75CC29BC76}">
      <dgm:prSet/>
      <dgm:spPr/>
      <dgm:t>
        <a:bodyPr/>
        <a:lstStyle/>
        <a:p>
          <a:endParaRPr lang="en-US"/>
        </a:p>
      </dgm:t>
    </dgm:pt>
    <dgm:pt modelId="{A1762902-9B5C-4E24-A84C-C319D92B0910}" type="sibTrans" cxnId="{61D08C18-FB7B-4F24-AE57-9A75CC29BC76}">
      <dgm:prSet/>
      <dgm:spPr/>
      <dgm:t>
        <a:bodyPr/>
        <a:lstStyle/>
        <a:p>
          <a:endParaRPr lang="en-US"/>
        </a:p>
      </dgm:t>
    </dgm:pt>
    <dgm:pt modelId="{DD2BAACA-D166-4934-88FB-E442C2CB0ADB}">
      <dgm:prSet phldrT="[Text]" custT="1"/>
      <dgm:spPr/>
      <dgm:t>
        <a:bodyPr/>
        <a:lstStyle/>
        <a:p>
          <a:pPr marL="0" lvl="0" indent="0" algn="ctr" defTabSz="1422400">
            <a:lnSpc>
              <a:spcPct val="90000"/>
            </a:lnSpc>
            <a:spcBef>
              <a:spcPct val="0"/>
            </a:spcBef>
            <a:spcAft>
              <a:spcPct val="35000"/>
            </a:spcAft>
            <a:buNone/>
          </a:pPr>
          <a:r>
            <a:rPr lang="en-US" sz="3200" kern="1200" dirty="0">
              <a:solidFill>
                <a:prstClr val="white"/>
              </a:solidFill>
              <a:effectLst>
                <a:outerShdw blurRad="38100" dist="38100" dir="2700000" algn="tl">
                  <a:srgbClr val="000000">
                    <a:alpha val="43137"/>
                  </a:srgbClr>
                </a:outerShdw>
              </a:effectLst>
              <a:latin typeface="Georgia" panose="02040502050405020303" pitchFamily="18" charset="0"/>
              <a:ea typeface="+mn-ea"/>
              <a:cs typeface="+mn-cs"/>
            </a:rPr>
            <a:t>Finances?</a:t>
          </a:r>
        </a:p>
      </dgm:t>
    </dgm:pt>
    <dgm:pt modelId="{5AB86072-6EF9-47E1-8A02-CF509805EEE7}" type="parTrans" cxnId="{63BB5BAE-B880-4864-8FF3-745093E6B85C}">
      <dgm:prSet/>
      <dgm:spPr/>
      <dgm:t>
        <a:bodyPr/>
        <a:lstStyle/>
        <a:p>
          <a:endParaRPr lang="en-US"/>
        </a:p>
      </dgm:t>
    </dgm:pt>
    <dgm:pt modelId="{41DB8DAB-3AF7-41C6-BC63-902FB6F13319}" type="sibTrans" cxnId="{63BB5BAE-B880-4864-8FF3-745093E6B85C}">
      <dgm:prSet/>
      <dgm:spPr/>
      <dgm:t>
        <a:bodyPr/>
        <a:lstStyle/>
        <a:p>
          <a:endParaRPr lang="en-US"/>
        </a:p>
      </dgm:t>
    </dgm:pt>
    <dgm:pt modelId="{F938E1FA-BED5-49B0-B0CE-23BFD8C84B5A}">
      <dgm:prSet phldrT="[Text]" custT="1"/>
      <dgm:spPr/>
      <dgm:t>
        <a:bodyPr/>
        <a:lstStyle/>
        <a:p>
          <a:pPr marL="0" lvl="0" indent="0" algn="ctr" defTabSz="1422400">
            <a:lnSpc>
              <a:spcPct val="90000"/>
            </a:lnSpc>
            <a:spcBef>
              <a:spcPct val="0"/>
            </a:spcBef>
            <a:spcAft>
              <a:spcPct val="35000"/>
            </a:spcAft>
            <a:buNone/>
          </a:pPr>
          <a:r>
            <a:rPr lang="en-US" sz="3200" kern="1200" dirty="0">
              <a:solidFill>
                <a:prstClr val="white"/>
              </a:solidFill>
              <a:effectLst>
                <a:outerShdw blurRad="38100" dist="38100" dir="2700000" algn="tl">
                  <a:srgbClr val="000000">
                    <a:alpha val="43137"/>
                  </a:srgbClr>
                </a:outerShdw>
              </a:effectLst>
              <a:latin typeface="Georgia" panose="02040502050405020303" pitchFamily="18" charset="0"/>
              <a:ea typeface="+mn-ea"/>
              <a:cs typeface="+mn-cs"/>
            </a:rPr>
            <a:t>Texas?</a:t>
          </a:r>
        </a:p>
      </dgm:t>
    </dgm:pt>
    <dgm:pt modelId="{F2993CCE-F23D-4AAA-8420-29FCE9AECE76}" type="parTrans" cxnId="{8B5D4EBC-03DD-40F3-B33B-A6F3821D8E7A}">
      <dgm:prSet/>
      <dgm:spPr/>
      <dgm:t>
        <a:bodyPr/>
        <a:lstStyle/>
        <a:p>
          <a:endParaRPr lang="en-US"/>
        </a:p>
      </dgm:t>
    </dgm:pt>
    <dgm:pt modelId="{7BA56246-3994-454E-97AD-56BFBCC719A5}" type="sibTrans" cxnId="{8B5D4EBC-03DD-40F3-B33B-A6F3821D8E7A}">
      <dgm:prSet/>
      <dgm:spPr/>
      <dgm:t>
        <a:bodyPr/>
        <a:lstStyle/>
        <a:p>
          <a:endParaRPr lang="en-US"/>
        </a:p>
      </dgm:t>
    </dgm:pt>
    <dgm:pt modelId="{C2E432F9-99C2-435F-AC50-807BC7094E1D}" type="pres">
      <dgm:prSet presAssocID="{F46DF3AA-A258-48ED-84D9-5CDA799E63B5}" presName="Name0" presStyleCnt="0">
        <dgm:presLayoutVars>
          <dgm:dir/>
          <dgm:animLvl val="lvl"/>
          <dgm:resizeHandles/>
        </dgm:presLayoutVars>
      </dgm:prSet>
      <dgm:spPr/>
      <dgm:t>
        <a:bodyPr/>
        <a:lstStyle/>
        <a:p>
          <a:endParaRPr lang="en-US"/>
        </a:p>
      </dgm:t>
    </dgm:pt>
    <dgm:pt modelId="{D55C052C-A936-4455-89A6-4FEF7D163F48}" type="pres">
      <dgm:prSet presAssocID="{E1E47B19-07F9-4361-B19D-78FE60E4EEFD}" presName="linNode" presStyleCnt="0"/>
      <dgm:spPr/>
    </dgm:pt>
    <dgm:pt modelId="{8C0843EA-D5EB-4269-82E3-9918AEE1669A}" type="pres">
      <dgm:prSet presAssocID="{E1E47B19-07F9-4361-B19D-78FE60E4EEFD}" presName="parentShp" presStyleLbl="node1" presStyleIdx="0" presStyleCnt="7" custScaleY="71302" custLinFactNeighborY="70604">
        <dgm:presLayoutVars>
          <dgm:bulletEnabled val="1"/>
        </dgm:presLayoutVars>
      </dgm:prSet>
      <dgm:spPr/>
      <dgm:t>
        <a:bodyPr/>
        <a:lstStyle/>
        <a:p>
          <a:endParaRPr lang="en-US"/>
        </a:p>
      </dgm:t>
    </dgm:pt>
    <dgm:pt modelId="{BF478F08-DFB4-4F74-8B36-B66399FA0FCA}" type="pres">
      <dgm:prSet presAssocID="{E1E47B19-07F9-4361-B19D-78FE60E4EEFD}" presName="childShp" presStyleLbl="bgAccFollowNode1" presStyleIdx="0" presStyleCnt="7" custLinFactNeighborY="73193">
        <dgm:presLayoutVars>
          <dgm:bulletEnabled val="1"/>
        </dgm:presLayoutVars>
      </dgm:prSet>
      <dgm:spPr/>
    </dgm:pt>
    <dgm:pt modelId="{3E7175A0-B86B-4076-83DF-7BB096948CD8}" type="pres">
      <dgm:prSet presAssocID="{AA3CD3AF-CB2C-43A7-AD14-492D5CAAF7AE}" presName="spacing" presStyleCnt="0"/>
      <dgm:spPr/>
    </dgm:pt>
    <dgm:pt modelId="{886429A0-648E-4DAE-82C4-CDEA91DCD7C2}" type="pres">
      <dgm:prSet presAssocID="{8EB9826E-3E92-4B39-9B0D-0520D451F41A}" presName="linNode" presStyleCnt="0"/>
      <dgm:spPr/>
    </dgm:pt>
    <dgm:pt modelId="{BE0DD33B-7F3A-49D0-8515-6E8A5134A83C}" type="pres">
      <dgm:prSet presAssocID="{8EB9826E-3E92-4B39-9B0D-0520D451F41A}" presName="parentShp" presStyleLbl="node1" presStyleIdx="1" presStyleCnt="7" custScaleY="84274" custLinFactNeighborY="55474">
        <dgm:presLayoutVars>
          <dgm:bulletEnabled val="1"/>
        </dgm:presLayoutVars>
      </dgm:prSet>
      <dgm:spPr/>
      <dgm:t>
        <a:bodyPr/>
        <a:lstStyle/>
        <a:p>
          <a:endParaRPr lang="en-US"/>
        </a:p>
      </dgm:t>
    </dgm:pt>
    <dgm:pt modelId="{C6CD888B-4AAB-4FB6-92AD-D62A6BE92E01}" type="pres">
      <dgm:prSet presAssocID="{8EB9826E-3E92-4B39-9B0D-0520D451F41A}" presName="childShp" presStyleLbl="bgAccFollowNode1" presStyleIdx="1" presStyleCnt="7" custLinFactNeighborY="63337">
        <dgm:presLayoutVars>
          <dgm:bulletEnabled val="1"/>
        </dgm:presLayoutVars>
      </dgm:prSet>
      <dgm:spPr/>
    </dgm:pt>
    <dgm:pt modelId="{8F6C8E75-6C35-4624-82D4-49C081BE8EF2}" type="pres">
      <dgm:prSet presAssocID="{AFFA672E-251B-4FDA-82E0-84BE624652D6}" presName="spacing" presStyleCnt="0"/>
      <dgm:spPr/>
    </dgm:pt>
    <dgm:pt modelId="{76D31447-EA0C-4647-ADEA-9C6200F47512}" type="pres">
      <dgm:prSet presAssocID="{91BFF729-A73E-43CD-87A9-D8584ABE6726}" presName="linNode" presStyleCnt="0"/>
      <dgm:spPr/>
    </dgm:pt>
    <dgm:pt modelId="{4D2EA34E-C96E-44CE-AA3C-DB492FA11B27}" type="pres">
      <dgm:prSet presAssocID="{91BFF729-A73E-43CD-87A9-D8584ABE6726}" presName="parentShp" presStyleLbl="node1" presStyleIdx="2" presStyleCnt="7" custScaleY="77019" custLinFactNeighborY="45575">
        <dgm:presLayoutVars>
          <dgm:bulletEnabled val="1"/>
        </dgm:presLayoutVars>
      </dgm:prSet>
      <dgm:spPr/>
      <dgm:t>
        <a:bodyPr/>
        <a:lstStyle/>
        <a:p>
          <a:endParaRPr lang="en-US"/>
        </a:p>
      </dgm:t>
    </dgm:pt>
    <dgm:pt modelId="{925B4C38-7E4C-4EC7-A635-2A11AEDAE816}" type="pres">
      <dgm:prSet presAssocID="{91BFF729-A73E-43CD-87A9-D8584ABE6726}" presName="childShp" presStyleLbl="bgAccFollowNode1" presStyleIdx="2" presStyleCnt="7" custLinFactNeighborY="45575">
        <dgm:presLayoutVars>
          <dgm:bulletEnabled val="1"/>
        </dgm:presLayoutVars>
      </dgm:prSet>
      <dgm:spPr/>
    </dgm:pt>
    <dgm:pt modelId="{A600A43B-1544-4F0D-BB3F-27E02FC73EC8}" type="pres">
      <dgm:prSet presAssocID="{F96FA73F-4840-420B-AC57-32CC2EEB996A}" presName="spacing" presStyleCnt="0"/>
      <dgm:spPr/>
    </dgm:pt>
    <dgm:pt modelId="{F9335EAB-6A76-4C11-9F49-7EB4B6B4C474}" type="pres">
      <dgm:prSet presAssocID="{48210912-DCA6-47E7-B9B0-C2E5065E1589}" presName="linNode" presStyleCnt="0"/>
      <dgm:spPr/>
    </dgm:pt>
    <dgm:pt modelId="{6660E999-97FB-43B5-BD53-28B6E407E4D2}" type="pres">
      <dgm:prSet presAssocID="{48210912-DCA6-47E7-B9B0-C2E5065E1589}" presName="parentShp" presStyleLbl="node1" presStyleIdx="3" presStyleCnt="7" custScaleY="79421" custLinFactNeighborY="35906">
        <dgm:presLayoutVars>
          <dgm:bulletEnabled val="1"/>
        </dgm:presLayoutVars>
      </dgm:prSet>
      <dgm:spPr/>
      <dgm:t>
        <a:bodyPr/>
        <a:lstStyle/>
        <a:p>
          <a:endParaRPr lang="en-US"/>
        </a:p>
      </dgm:t>
    </dgm:pt>
    <dgm:pt modelId="{C07D5175-B8BF-4970-852F-77CB424DDF72}" type="pres">
      <dgm:prSet presAssocID="{48210912-DCA6-47E7-B9B0-C2E5065E1589}" presName="childShp" presStyleLbl="bgAccFollowNode1" presStyleIdx="3" presStyleCnt="7" custLinFactNeighborY="35906">
        <dgm:presLayoutVars>
          <dgm:bulletEnabled val="1"/>
        </dgm:presLayoutVars>
      </dgm:prSet>
      <dgm:spPr/>
    </dgm:pt>
    <dgm:pt modelId="{27F408BC-AD49-4A09-AEC1-2E345B96DA6A}" type="pres">
      <dgm:prSet presAssocID="{3E69A849-F632-4A6A-AC3A-0053F9D4FF1A}" presName="spacing" presStyleCnt="0"/>
      <dgm:spPr/>
    </dgm:pt>
    <dgm:pt modelId="{A6A2ABA6-332D-4762-B7A5-18CCBAB59A3D}" type="pres">
      <dgm:prSet presAssocID="{AC9BDF1D-6B58-40E3-97F0-A6E4BFB6E8D6}" presName="linNode" presStyleCnt="0"/>
      <dgm:spPr/>
    </dgm:pt>
    <dgm:pt modelId="{DFE1105F-2C8F-48C5-8402-C6F1CC613710}" type="pres">
      <dgm:prSet presAssocID="{AC9BDF1D-6B58-40E3-97F0-A6E4BFB6E8D6}" presName="parentShp" presStyleLbl="node1" presStyleIdx="4" presStyleCnt="7" custScaleY="78400" custLinFactNeighborY="24858">
        <dgm:presLayoutVars>
          <dgm:bulletEnabled val="1"/>
        </dgm:presLayoutVars>
      </dgm:prSet>
      <dgm:spPr/>
      <dgm:t>
        <a:bodyPr/>
        <a:lstStyle/>
        <a:p>
          <a:endParaRPr lang="en-US"/>
        </a:p>
      </dgm:t>
    </dgm:pt>
    <dgm:pt modelId="{8A5D79EB-B797-4742-A982-B8EB91FC6B55}" type="pres">
      <dgm:prSet presAssocID="{AC9BDF1D-6B58-40E3-97F0-A6E4BFB6E8D6}" presName="childShp" presStyleLbl="bgAccFollowNode1" presStyleIdx="4" presStyleCnt="7" custLinFactNeighborY="24858">
        <dgm:presLayoutVars>
          <dgm:bulletEnabled val="1"/>
        </dgm:presLayoutVars>
      </dgm:prSet>
      <dgm:spPr/>
    </dgm:pt>
    <dgm:pt modelId="{E21EF268-2945-41D5-9096-1E1CEC0D8C39}" type="pres">
      <dgm:prSet presAssocID="{A1762902-9B5C-4E24-A84C-C319D92B0910}" presName="spacing" presStyleCnt="0"/>
      <dgm:spPr/>
    </dgm:pt>
    <dgm:pt modelId="{F1541951-DE31-486B-831D-873C76FD7E82}" type="pres">
      <dgm:prSet presAssocID="{DD2BAACA-D166-4934-88FB-E442C2CB0ADB}" presName="linNode" presStyleCnt="0"/>
      <dgm:spPr/>
    </dgm:pt>
    <dgm:pt modelId="{0A6888CF-7E04-48C6-B741-BAF2FDABAF5A}" type="pres">
      <dgm:prSet presAssocID="{DD2BAACA-D166-4934-88FB-E442C2CB0ADB}" presName="parentShp" presStyleLbl="node1" presStyleIdx="5" presStyleCnt="7" custScaleY="77366" custLinFactNeighborY="11048">
        <dgm:presLayoutVars>
          <dgm:bulletEnabled val="1"/>
        </dgm:presLayoutVars>
      </dgm:prSet>
      <dgm:spPr/>
      <dgm:t>
        <a:bodyPr/>
        <a:lstStyle/>
        <a:p>
          <a:endParaRPr lang="en-US"/>
        </a:p>
      </dgm:t>
    </dgm:pt>
    <dgm:pt modelId="{16E7D407-2AAD-4FAF-8B62-E29D220091A6}" type="pres">
      <dgm:prSet presAssocID="{DD2BAACA-D166-4934-88FB-E442C2CB0ADB}" presName="childShp" presStyleLbl="bgAccFollowNode1" presStyleIdx="5" presStyleCnt="7" custLinFactNeighborY="11048">
        <dgm:presLayoutVars>
          <dgm:bulletEnabled val="1"/>
        </dgm:presLayoutVars>
      </dgm:prSet>
      <dgm:spPr/>
    </dgm:pt>
    <dgm:pt modelId="{C4435F6E-7953-4FA6-8037-8750516CF9FD}" type="pres">
      <dgm:prSet presAssocID="{41DB8DAB-3AF7-41C6-BC63-902FB6F13319}" presName="spacing" presStyleCnt="0"/>
      <dgm:spPr/>
    </dgm:pt>
    <dgm:pt modelId="{D8BE539F-4206-4202-98B5-FEE5A156A388}" type="pres">
      <dgm:prSet presAssocID="{F938E1FA-BED5-49B0-B0CE-23BFD8C84B5A}" presName="linNode" presStyleCnt="0"/>
      <dgm:spPr/>
    </dgm:pt>
    <dgm:pt modelId="{8C0CC51F-5180-4042-89C1-56AF612DD293}" type="pres">
      <dgm:prSet presAssocID="{F938E1FA-BED5-49B0-B0CE-23BFD8C84B5A}" presName="parentShp" presStyleLbl="node1" presStyleIdx="6" presStyleCnt="7" custScaleY="72865" custLinFactNeighborY="-6905">
        <dgm:presLayoutVars>
          <dgm:bulletEnabled val="1"/>
        </dgm:presLayoutVars>
      </dgm:prSet>
      <dgm:spPr/>
      <dgm:t>
        <a:bodyPr/>
        <a:lstStyle/>
        <a:p>
          <a:endParaRPr lang="en-US"/>
        </a:p>
      </dgm:t>
    </dgm:pt>
    <dgm:pt modelId="{EC5547B7-3230-4D94-99D2-2A29A8BE5B28}" type="pres">
      <dgm:prSet presAssocID="{F938E1FA-BED5-49B0-B0CE-23BFD8C84B5A}" presName="childShp" presStyleLbl="bgAccFollowNode1" presStyleIdx="6" presStyleCnt="7" custLinFactNeighborY="-6905">
        <dgm:presLayoutVars>
          <dgm:bulletEnabled val="1"/>
        </dgm:presLayoutVars>
      </dgm:prSet>
      <dgm:spPr/>
    </dgm:pt>
  </dgm:ptLst>
  <dgm:cxnLst>
    <dgm:cxn modelId="{E07E8E8E-8C84-4E51-A877-70DD61FA0299}" type="presOf" srcId="{DD2BAACA-D166-4934-88FB-E442C2CB0ADB}" destId="{0A6888CF-7E04-48C6-B741-BAF2FDABAF5A}" srcOrd="0" destOrd="0" presId="urn:microsoft.com/office/officeart/2005/8/layout/vList6"/>
    <dgm:cxn modelId="{2D49782E-A8F0-470E-B525-D98DCB8F9739}" srcId="{F46DF3AA-A258-48ED-84D9-5CDA799E63B5}" destId="{91BFF729-A73E-43CD-87A9-D8584ABE6726}" srcOrd="2" destOrd="0" parTransId="{696EA9B9-EBE6-45D7-BB8F-65A13E6C87B8}" sibTransId="{F96FA73F-4840-420B-AC57-32CC2EEB996A}"/>
    <dgm:cxn modelId="{63BB5BAE-B880-4864-8FF3-745093E6B85C}" srcId="{F46DF3AA-A258-48ED-84D9-5CDA799E63B5}" destId="{DD2BAACA-D166-4934-88FB-E442C2CB0ADB}" srcOrd="5" destOrd="0" parTransId="{5AB86072-6EF9-47E1-8A02-CF509805EEE7}" sibTransId="{41DB8DAB-3AF7-41C6-BC63-902FB6F13319}"/>
    <dgm:cxn modelId="{8514C284-6A17-45A5-94A5-E35720858860}" srcId="{F46DF3AA-A258-48ED-84D9-5CDA799E63B5}" destId="{E1E47B19-07F9-4361-B19D-78FE60E4EEFD}" srcOrd="0" destOrd="0" parTransId="{6F4D514B-6E2D-41CF-A848-FA082C75C4F4}" sibTransId="{AA3CD3AF-CB2C-43A7-AD14-492D5CAAF7AE}"/>
    <dgm:cxn modelId="{61D08C18-FB7B-4F24-AE57-9A75CC29BC76}" srcId="{F46DF3AA-A258-48ED-84D9-5CDA799E63B5}" destId="{AC9BDF1D-6B58-40E3-97F0-A6E4BFB6E8D6}" srcOrd="4" destOrd="0" parTransId="{4733D204-67AE-4C0A-84D0-A7CC5E3D3032}" sibTransId="{A1762902-9B5C-4E24-A84C-C319D92B0910}"/>
    <dgm:cxn modelId="{FC55A809-F747-4EFF-94EE-3DB465045314}" type="presOf" srcId="{AC9BDF1D-6B58-40E3-97F0-A6E4BFB6E8D6}" destId="{DFE1105F-2C8F-48C5-8402-C6F1CC613710}" srcOrd="0" destOrd="0" presId="urn:microsoft.com/office/officeart/2005/8/layout/vList6"/>
    <dgm:cxn modelId="{27495E08-FA29-42D0-A06B-4DDC9B034106}" srcId="{F46DF3AA-A258-48ED-84D9-5CDA799E63B5}" destId="{48210912-DCA6-47E7-B9B0-C2E5065E1589}" srcOrd="3" destOrd="0" parTransId="{B6A5E60C-E912-4CEB-B642-C61857E16196}" sibTransId="{3E69A849-F632-4A6A-AC3A-0053F9D4FF1A}"/>
    <dgm:cxn modelId="{34CE76E6-7E16-41BC-A564-AAD90E17B8BD}" type="presOf" srcId="{91BFF729-A73E-43CD-87A9-D8584ABE6726}" destId="{4D2EA34E-C96E-44CE-AA3C-DB492FA11B27}" srcOrd="0" destOrd="0" presId="urn:microsoft.com/office/officeart/2005/8/layout/vList6"/>
    <dgm:cxn modelId="{8B5D4EBC-03DD-40F3-B33B-A6F3821D8E7A}" srcId="{F46DF3AA-A258-48ED-84D9-5CDA799E63B5}" destId="{F938E1FA-BED5-49B0-B0CE-23BFD8C84B5A}" srcOrd="6" destOrd="0" parTransId="{F2993CCE-F23D-4AAA-8420-29FCE9AECE76}" sibTransId="{7BA56246-3994-454E-97AD-56BFBCC719A5}"/>
    <dgm:cxn modelId="{5F5C4B50-1DFC-49B0-8F3D-6CE85B4D3D0C}" type="presOf" srcId="{8EB9826E-3E92-4B39-9B0D-0520D451F41A}" destId="{BE0DD33B-7F3A-49D0-8515-6E8A5134A83C}" srcOrd="0" destOrd="0" presId="urn:microsoft.com/office/officeart/2005/8/layout/vList6"/>
    <dgm:cxn modelId="{DCBA35E8-3FC7-4E89-B8A3-25D47DB01F1A}" srcId="{F46DF3AA-A258-48ED-84D9-5CDA799E63B5}" destId="{8EB9826E-3E92-4B39-9B0D-0520D451F41A}" srcOrd="1" destOrd="0" parTransId="{3B0550F2-62D0-4027-8AFC-93F0FF229DAC}" sibTransId="{AFFA672E-251B-4FDA-82E0-84BE624652D6}"/>
    <dgm:cxn modelId="{0C5CF1C9-2B0F-4A98-83C3-FCB0D10C2666}" type="presOf" srcId="{48210912-DCA6-47E7-B9B0-C2E5065E1589}" destId="{6660E999-97FB-43B5-BD53-28B6E407E4D2}" srcOrd="0" destOrd="0" presId="urn:microsoft.com/office/officeart/2005/8/layout/vList6"/>
    <dgm:cxn modelId="{B908A5BC-340E-45AF-8E52-8D67A44AC5F2}" type="presOf" srcId="{F938E1FA-BED5-49B0-B0CE-23BFD8C84B5A}" destId="{8C0CC51F-5180-4042-89C1-56AF612DD293}" srcOrd="0" destOrd="0" presId="urn:microsoft.com/office/officeart/2005/8/layout/vList6"/>
    <dgm:cxn modelId="{BF308D26-938F-49E5-89F6-5B3E516D9C62}" type="presOf" srcId="{E1E47B19-07F9-4361-B19D-78FE60E4EEFD}" destId="{8C0843EA-D5EB-4269-82E3-9918AEE1669A}" srcOrd="0" destOrd="0" presId="urn:microsoft.com/office/officeart/2005/8/layout/vList6"/>
    <dgm:cxn modelId="{677850C9-240E-4F9A-A90C-C6A52A03831A}" type="presOf" srcId="{F46DF3AA-A258-48ED-84D9-5CDA799E63B5}" destId="{C2E432F9-99C2-435F-AC50-807BC7094E1D}" srcOrd="0" destOrd="0" presId="urn:microsoft.com/office/officeart/2005/8/layout/vList6"/>
    <dgm:cxn modelId="{0E7F771D-B0B7-4E1B-A417-9463FD166473}" type="presParOf" srcId="{C2E432F9-99C2-435F-AC50-807BC7094E1D}" destId="{D55C052C-A936-4455-89A6-4FEF7D163F48}" srcOrd="0" destOrd="0" presId="urn:microsoft.com/office/officeart/2005/8/layout/vList6"/>
    <dgm:cxn modelId="{191E0377-FED9-4EC4-BFC7-8EFFE106B96D}" type="presParOf" srcId="{D55C052C-A936-4455-89A6-4FEF7D163F48}" destId="{8C0843EA-D5EB-4269-82E3-9918AEE1669A}" srcOrd="0" destOrd="0" presId="urn:microsoft.com/office/officeart/2005/8/layout/vList6"/>
    <dgm:cxn modelId="{5AABDDB3-9364-40D2-935B-3FFE0E21FB03}" type="presParOf" srcId="{D55C052C-A936-4455-89A6-4FEF7D163F48}" destId="{BF478F08-DFB4-4F74-8B36-B66399FA0FCA}" srcOrd="1" destOrd="0" presId="urn:microsoft.com/office/officeart/2005/8/layout/vList6"/>
    <dgm:cxn modelId="{8973C379-3813-42C9-B4DF-970693AD2820}" type="presParOf" srcId="{C2E432F9-99C2-435F-AC50-807BC7094E1D}" destId="{3E7175A0-B86B-4076-83DF-7BB096948CD8}" srcOrd="1" destOrd="0" presId="urn:microsoft.com/office/officeart/2005/8/layout/vList6"/>
    <dgm:cxn modelId="{D80B16F1-17C6-462E-B8F2-54F886AED9B5}" type="presParOf" srcId="{C2E432F9-99C2-435F-AC50-807BC7094E1D}" destId="{886429A0-648E-4DAE-82C4-CDEA91DCD7C2}" srcOrd="2" destOrd="0" presId="urn:microsoft.com/office/officeart/2005/8/layout/vList6"/>
    <dgm:cxn modelId="{269D4137-E624-41DA-9E90-BB83308B741B}" type="presParOf" srcId="{886429A0-648E-4DAE-82C4-CDEA91DCD7C2}" destId="{BE0DD33B-7F3A-49D0-8515-6E8A5134A83C}" srcOrd="0" destOrd="0" presId="urn:microsoft.com/office/officeart/2005/8/layout/vList6"/>
    <dgm:cxn modelId="{17269FBD-DA9D-455E-AB1E-A7DA69E0B0B2}" type="presParOf" srcId="{886429A0-648E-4DAE-82C4-CDEA91DCD7C2}" destId="{C6CD888B-4AAB-4FB6-92AD-D62A6BE92E01}" srcOrd="1" destOrd="0" presId="urn:microsoft.com/office/officeart/2005/8/layout/vList6"/>
    <dgm:cxn modelId="{2B42EBA4-C3E3-472D-B6EA-5907D474BBDE}" type="presParOf" srcId="{C2E432F9-99C2-435F-AC50-807BC7094E1D}" destId="{8F6C8E75-6C35-4624-82D4-49C081BE8EF2}" srcOrd="3" destOrd="0" presId="urn:microsoft.com/office/officeart/2005/8/layout/vList6"/>
    <dgm:cxn modelId="{0C3462DE-AA1C-47BD-AA86-AB0F93752CFA}" type="presParOf" srcId="{C2E432F9-99C2-435F-AC50-807BC7094E1D}" destId="{76D31447-EA0C-4647-ADEA-9C6200F47512}" srcOrd="4" destOrd="0" presId="urn:microsoft.com/office/officeart/2005/8/layout/vList6"/>
    <dgm:cxn modelId="{D9F7C76C-4074-4DE3-A3A9-0602A7B4A88B}" type="presParOf" srcId="{76D31447-EA0C-4647-ADEA-9C6200F47512}" destId="{4D2EA34E-C96E-44CE-AA3C-DB492FA11B27}" srcOrd="0" destOrd="0" presId="urn:microsoft.com/office/officeart/2005/8/layout/vList6"/>
    <dgm:cxn modelId="{3BF11595-0925-408C-9E4F-CA23AC85C887}" type="presParOf" srcId="{76D31447-EA0C-4647-ADEA-9C6200F47512}" destId="{925B4C38-7E4C-4EC7-A635-2A11AEDAE816}" srcOrd="1" destOrd="0" presId="urn:microsoft.com/office/officeart/2005/8/layout/vList6"/>
    <dgm:cxn modelId="{EAF555B6-1624-402E-A932-3346F0DB9408}" type="presParOf" srcId="{C2E432F9-99C2-435F-AC50-807BC7094E1D}" destId="{A600A43B-1544-4F0D-BB3F-27E02FC73EC8}" srcOrd="5" destOrd="0" presId="urn:microsoft.com/office/officeart/2005/8/layout/vList6"/>
    <dgm:cxn modelId="{639006DC-4653-47D0-8BCE-25A16EABCCE0}" type="presParOf" srcId="{C2E432F9-99C2-435F-AC50-807BC7094E1D}" destId="{F9335EAB-6A76-4C11-9F49-7EB4B6B4C474}" srcOrd="6" destOrd="0" presId="urn:microsoft.com/office/officeart/2005/8/layout/vList6"/>
    <dgm:cxn modelId="{B3B0EF84-E916-4AE8-9EF6-86EA83414751}" type="presParOf" srcId="{F9335EAB-6A76-4C11-9F49-7EB4B6B4C474}" destId="{6660E999-97FB-43B5-BD53-28B6E407E4D2}" srcOrd="0" destOrd="0" presId="urn:microsoft.com/office/officeart/2005/8/layout/vList6"/>
    <dgm:cxn modelId="{F609E98A-0DDB-44ED-900A-8FC28B6D3623}" type="presParOf" srcId="{F9335EAB-6A76-4C11-9F49-7EB4B6B4C474}" destId="{C07D5175-B8BF-4970-852F-77CB424DDF72}" srcOrd="1" destOrd="0" presId="urn:microsoft.com/office/officeart/2005/8/layout/vList6"/>
    <dgm:cxn modelId="{F190CE70-6423-4974-8DBA-04D9D009A908}" type="presParOf" srcId="{C2E432F9-99C2-435F-AC50-807BC7094E1D}" destId="{27F408BC-AD49-4A09-AEC1-2E345B96DA6A}" srcOrd="7" destOrd="0" presId="urn:microsoft.com/office/officeart/2005/8/layout/vList6"/>
    <dgm:cxn modelId="{D7527ED5-71AF-4FF8-B867-8B4743A06DC7}" type="presParOf" srcId="{C2E432F9-99C2-435F-AC50-807BC7094E1D}" destId="{A6A2ABA6-332D-4762-B7A5-18CCBAB59A3D}" srcOrd="8" destOrd="0" presId="urn:microsoft.com/office/officeart/2005/8/layout/vList6"/>
    <dgm:cxn modelId="{5D6A1449-5B08-4A5F-B284-B60976ADA89C}" type="presParOf" srcId="{A6A2ABA6-332D-4762-B7A5-18CCBAB59A3D}" destId="{DFE1105F-2C8F-48C5-8402-C6F1CC613710}" srcOrd="0" destOrd="0" presId="urn:microsoft.com/office/officeart/2005/8/layout/vList6"/>
    <dgm:cxn modelId="{E11A3EEC-AF23-4DE1-8E61-B43C82149612}" type="presParOf" srcId="{A6A2ABA6-332D-4762-B7A5-18CCBAB59A3D}" destId="{8A5D79EB-B797-4742-A982-B8EB91FC6B55}" srcOrd="1" destOrd="0" presId="urn:microsoft.com/office/officeart/2005/8/layout/vList6"/>
    <dgm:cxn modelId="{9E3DA407-24BA-4C06-95D6-B096AE3ECA56}" type="presParOf" srcId="{C2E432F9-99C2-435F-AC50-807BC7094E1D}" destId="{E21EF268-2945-41D5-9096-1E1CEC0D8C39}" srcOrd="9" destOrd="0" presId="urn:microsoft.com/office/officeart/2005/8/layout/vList6"/>
    <dgm:cxn modelId="{870E7569-3A94-471F-A377-AF0A7EBE753E}" type="presParOf" srcId="{C2E432F9-99C2-435F-AC50-807BC7094E1D}" destId="{F1541951-DE31-486B-831D-873C76FD7E82}" srcOrd="10" destOrd="0" presId="urn:microsoft.com/office/officeart/2005/8/layout/vList6"/>
    <dgm:cxn modelId="{0BF87B1F-7230-4FE0-9FE4-A954A694F104}" type="presParOf" srcId="{F1541951-DE31-486B-831D-873C76FD7E82}" destId="{0A6888CF-7E04-48C6-B741-BAF2FDABAF5A}" srcOrd="0" destOrd="0" presId="urn:microsoft.com/office/officeart/2005/8/layout/vList6"/>
    <dgm:cxn modelId="{CDDF0732-7245-459D-AB57-C68604059280}" type="presParOf" srcId="{F1541951-DE31-486B-831D-873C76FD7E82}" destId="{16E7D407-2AAD-4FAF-8B62-E29D220091A6}" srcOrd="1" destOrd="0" presId="urn:microsoft.com/office/officeart/2005/8/layout/vList6"/>
    <dgm:cxn modelId="{810F77AC-F900-43F5-91B2-DF701E40AD86}" type="presParOf" srcId="{C2E432F9-99C2-435F-AC50-807BC7094E1D}" destId="{C4435F6E-7953-4FA6-8037-8750516CF9FD}" srcOrd="11" destOrd="0" presId="urn:microsoft.com/office/officeart/2005/8/layout/vList6"/>
    <dgm:cxn modelId="{21570D65-AE8E-4F43-84BF-E5EB89222D82}" type="presParOf" srcId="{C2E432F9-99C2-435F-AC50-807BC7094E1D}" destId="{D8BE539F-4206-4202-98B5-FEE5A156A388}" srcOrd="12" destOrd="0" presId="urn:microsoft.com/office/officeart/2005/8/layout/vList6"/>
    <dgm:cxn modelId="{FC0EC5BC-DFCF-4AB0-83D0-438A8D9A122C}" type="presParOf" srcId="{D8BE539F-4206-4202-98B5-FEE5A156A388}" destId="{8C0CC51F-5180-4042-89C1-56AF612DD293}" srcOrd="0" destOrd="0" presId="urn:microsoft.com/office/officeart/2005/8/layout/vList6"/>
    <dgm:cxn modelId="{A301B6F1-521F-462E-B149-A4CD37684368}" type="presParOf" srcId="{D8BE539F-4206-4202-98B5-FEE5A156A388}" destId="{EC5547B7-3230-4D94-99D2-2A29A8BE5B2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8T02:21:10.355"/>
    </inkml:context>
    <inkml:brush xml:id="br0">
      <inkml:brushProperty name="width" value="0.1" units="cm"/>
      <inkml:brushProperty name="height" value="0.1" units="cm"/>
    </inkml:brush>
  </inkml:definitions>
  <inkml:trace contextRef="#ctx0" brushRef="#br0">25850 10241 16383 0 0,'8'4'0'0'0,"7"1"0"0"0,1-4 0 0 0,-3-6 0 0 0,-3-7 0 0 0,-3-5 0 0 0,-3-4 0 0 0,2 2 0 0 0,8 4 0 0 0,14 4 0 0 0,6 5 0 0 0,2 3 0 0 0,-2 1 0 0 0,-2 3 0 0 0,-2-1 0 0 0,-3 1 0 0 0,-1 0 0 0 0,-2 0 0 0 0,4-1 0 0 0,1 0 0 0 0,-4-4 0 0 0,-7-5 0 0 0,-6-10 0 0 0,-9-1 0 0 0,-6-2 0 0 0,-5 4 0 0 0,-2-1 0 0 0,0 1 0 0 0,7 2 0 0 0,7 8 0 0 0,4 6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8T02:21:10.356"/>
    </inkml:context>
    <inkml:brush xml:id="br0">
      <inkml:brushProperty name="width" value="0.1" units="cm"/>
      <inkml:brushProperty name="height" value="0.1" units="cm"/>
      <inkml:brushProperty name="color" value="#E71224"/>
    </inkml:brush>
  </inkml:definitions>
  <inkml:trace contextRef="#ctx0" brushRef="#br0">24650 10262 16383 0 0,'0'4'0'0'0,"0"5"0"0"0,0 6 0 0 0,0 4 0 0 0,4-1 0 0 0,1 0 0 0 0,0 1 0 0 0,-1 2 0 0 0,-1 1 0 0 0,-1 2 0 0 0,3-5 0 0 0,1 4 0 0 0,-1 1 0 0 0,-1 6 0 0 0,-1 1 0 0 0,-1-1 0 0 0,-1 0 0 0 0,-1-3 0 0 0,0 0 0 0 0,-1 2 0 0 0,1 1 0 0 0,0-1 0 0 0,4-1 0 0 0,1 3 0 0 0,4-4 0 0 0,1-3 0 0 0,-2 0 0 0 0,-2-1 0 0 0,-2-1 0 0 0,-2 5 0 0 0,4 2 0 0 0,-1 0 0 0 0,0-1 0 0 0,-1-2 0 0 0,-2 0 0 0 0,0-1 0 0 0,3 4 0 0 0,0 1 0 0 0,1-1 0 0 0,-3-1 0 0 0,0-2 0 0 0,-1 8 0 0 0,3 2 0 0 0,9 15 0 0 0,2 3 0 0 0,-6-7 0 0 0,-9-12 0 0 0,-4-8 0 0 0,-6-9 0 0 0,3-7 0 0 0,6-5 0 0 0,8-4 0 0 0,2-6 0 0 0,-1-7 0 0 0,-1-6 0 0 0,1 1 0 0 0,4-2 0 0 0,8 3 0 0 0,4-1 0 0 0,-2-1 0 0 0,-1-2 0 0 0,-4-2 0 0 0,-1-1 0 0 0,0 2 0 0 0,-2 2 0 0 0,4 3 0 0 0,4 0 0 0 0,1 3 0 0 0,-3-1 0 0 0,-2 2 0 0 0,1 3 0 0 0,1-2 0 0 0,-3-2 0 0 0,3-9 0 0 0,-2-7 0 0 0,-3-5 0 0 0,-6-3 0 0 0,-3-5 0 0 0,-8-7 0 0 0,-4 0 0 0 0,-4 0 0 0 0,-1 0 0 0 0,-3 5 0 0 0,-4-4 0 0 0,-2-1 0 0 0,-3-1 0 0 0,3 4 0 0 0,-8-3 0 0 0,1-1 0 0 0,-3-5 0 0 0,-10-5 0 0 0,-5 3 0 0 0,-5 11 0 0 0,3 5 0 0 0,5 10 0 0 0,1 9 0 0 0,-8 5 0 0 0,-26-4 0 0 0,-4-2 0 0 0,12 3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8T02:21:10.357"/>
    </inkml:context>
    <inkml:brush xml:id="br0">
      <inkml:brushProperty name="width" value="0.1" units="cm"/>
      <inkml:brushProperty name="height" value="0.1" units="cm"/>
      <inkml:brushProperty name="color" value="#E71224"/>
    </inkml:brush>
  </inkml:definitions>
  <inkml:trace contextRef="#ctx0" brushRef="#br0">24750 9495 16383 0 0,'4'0'0'0'0,"6"0"0"0"0,0 4 0 0 0,0 6 0 0 0,-3 4 0 0 0,-2 5 0 0 0,-6-1 0 0 0,-3 0 0 0 0,-1 2 0 0 0,4-3 0 0 0,8-5 0 0 0,5-3 0 0 0,1 0 0 0 0,-1 6 0 0 0,-3 6 0 0 0,1-1 0 0 0,3-4 0 0 0,-1-1 0 0 0,-2 1 0 0 0,-3 3 0 0 0,-7-3 0 0 0,-3 0 0 0 0,-2 2 0 0 0,1 2 0 0 0,1 1 0 0 0,0 2 0 0 0,6 0 0 0 0,10 1 0 0 0,2 0 0 0 0,4-3 0 0 0,2-7 0 0 0,2-4 0 0 0,1-5 0 0 0,-4 2 0 0 0,-5 3 0 0 0,-5 4 0 0 0,0 0 0 0 0,2-3 0 0 0,-1 1 0 0 0,-2 3 0 0 0,-3 2 0 0 0,-2 7 0 0 0,-6 0 0 0 0,-3 3 0 0 0,0 1 0 0 0,-4-3 0 0 0,-4-3 0 0 0,0-1 0 0 0,-2-3 0 0 0,-6-2 0 0 0,-9 2 0 0 0,-2-3 0 0 0,0-4 0 0 0,5 0 0 0 0,3-1 0 0 0,2-3 0 0 0,0-3 0 0 0,0-1 0 0 0,0-2 0 0 0,3-5 0 0 0,5-10 0 0 0,5-10 0 0 0,4-6 0 0 0,11-6 0 0 0,5-1 0 0 0,8-6 0 0 0,5-4 0 0 0,-1 2 0 0 0,-5 4 0 0 0,-5 1 0 0 0,-5 4 0 0 0,-4 3 0 0 0,1 7 0 0 0,1 13 0 0 0,2 8 0 0 0,5 5 0 0 0,-1 7 0 0 0,3 6 0 0 0,-2 5 0 0 0,-3 3 0 0 0,-3 3 0 0 0,-3 9 0 0 0,-2 7 0 0 0,-2 5 0 0 0,0 8 0 0 0,0-2 0 0 0,-1-6 0 0 0,1-13 0 0 0,-5-18 0 0 0,-5-26 0 0 0,-1-16 0 0 0,2-11 0 0 0,2-4 0 0 0,2-1 0 0 0,2 1 0 0 0,2 5 0 0 0,0 4 0 0 0,2 4 0 0 0,-1 4 0 0 0,1 1 0 0 0,-5-7 0 0 0,-1-7 0 0 0,-4 0 0 0 0,-1-1 0 0 0,-2 1 0 0 0,1 11 0 0 0,1 16 0 0 0,4 4 0 0 0,-2-8 0 0 0,-4-5 0 0 0,1-7 0 0 0,1 4 0 0 0,4 20 0 0 0,1 18 0 0 0,3 23 0 0 0,1 17 0 0 0,1 25 0 0 0,0 6 0 0 0,5 10 0 0 0,1-7 0 0 0,4-15 0 0 0,-1-16 0 0 0,0-13 0 0 0,-3-6 0 0 0,-2-5 0 0 0,-2-1 0 0 0,3 3 0 0 0,1 4 0 0 0,3-1 0 0 0,0-3 0 0 0,-1-3 0 0 0,2-7 0 0 0,3-12 0 0 0,4-8 0 0 0,-2-9 0 0 0,2-4 0 0 0,-3-5 0 0 0,1-3 0 0 0,5-5 0 0 0,1-1 0 0 0,-9-2 0 0 0,-6-1 0 0 0,-4-4 0 0 0,-2-1 0 0 0,-5 0 0 0 0,-2 1 0 0 0,0 2 0 0 0,1-8 0 0 0,-2-5 0 0 0,1 0 0 0 0,-4 3 0 0 0,1 3 0 0 0,2 3 0 0 0,2 3 0 0 0,2 3 0 0 0,-2 1 0 0 0,0 0 0 0 0,1-4 0 0 0,1 0 0 0 0,-3-1 0 0 0,1-3 0 0 0,0 0 0 0 0,1 1 0 0 0,3 2 0 0 0,0 10 0 0 0,1 12 0 0 0,1 11 0 0 0,0 14 0 0 0,1 11 0 0 0,-1 6 0 0 0,4 8 0 0 0,2 6 0 0 0,3 6 0 0 0,5 2 0 0 0,0-4 0 0 0,-3-4 0 0 0,-3-5 0 0 0,-3 2 0 0 0,2-3 0 0 0,0-1 0 0 0,2 1 0 0 0,0 10 0 0 0,-1 7 0 0 0,-3 3 0 0 0,3-10 0 0 0,-5-14 0 0 0,-2-26 0 0 0,-2-19 0 0 0,-1-17 0 0 0,1-13 0 0 0,0-8 0 0 0,0 0 0 0 0,0 2 0 0 0,1 1 0 0 0,0-2 0 0 0,0 0 0 0 0,0 2 0 0 0,0 0 0 0 0,0 3 0 0 0,0-1 0 0 0,-4-5 0 0 0,-2 1 0 0 0,1 2 0 0 0,1 6 0 0 0,-3 4 0 0 0,0-6 0 0 0,0 1 0 0 0,3 1 0 0 0,1 3 0 0 0,-3-5 0 0 0,0-1 0 0 0,-4 3 0 0 0,1 2 0 0 0,1 3 0 0 0,-2-5 0 0 0,1-6 0 0 0,2-3 0 0 0,2 10 0 0 0,2 14 0 0 0,1 15 0 0 0,2 12 0 0 0,4 10 0 0 0,2 5 0 0 0,3 8 0 0 0,5 6 0 0 0,4 6 0 0 0,-1-1 0 0 0,-3-3 0 0 0,-1-7 0 0 0,-1-6 0 0 0,-4 1 0 0 0,1 1 0 0 0,4 4 0 0 0,-1 0 0 0 0,1-1 0 0 0,-1-1 0 0 0,-2 3 0 0 0,0-5 0 0 0,0-2 0 0 0,-3-2 0 0 0,2 0 0 0 0,-1 4 0 0 0,-2 5 0 0 0,-1 2 0 0 0,-2-1 0 0 0,-2-2 0 0 0,0-3 0 0 0,-1 3 0 0 0,-1 0 0 0 0,1-1 0 0 0,0-2 0 0 0,-1-1 0 0 0,1-2 0 0 0,0 0 0 0 0,-4-5 0 0 0,-6-6 0 0 0,-4-5 0 0 0,-1-8 0 0 0,3-9 0 0 0,-2-2 0 0 0,3-4 0 0 0,3-4 0 0 0,-6 6 0 0 0,-4 4 0 0 0,1 0 0 0 0,-1-3 0 0 0,2-8 0 0 0,1-8 0 0 0,2-5 0 0 0,4 0 0 0 0,3 1 0 0 0,2 2 0 0 0,3 1 0 0 0,1 2 0 0 0,0 1 0 0 0,1-4 0 0 0,-1-4 0 0 0,-3-5 0 0 0,-2-5 0 0 0,0-3 0 0 0,1 3 0 0 0,1 0 0 0 0,1 3 0 0 0,1 0 0 0 0,-3 0 0 0 0,-2-3 0 0 0,1 2 0 0 0,-3 9 0 0 0,-4 9 0 0 0,-5 9 0 0 0,-7 6 0 0 0,-7 5 0 0 0,1-1 0 0 0,1 0 0 0 0,2 1 0 0 0,2 0 0 0 0,4-2 0 0 0,-6-6 0 0 0,-23 0 0 0 0,-7 2 0 0 0,2 2 0 0 0,7 2 0 0 0,6 3 0 0 0,15-4 0 0 0,17 5 0 0 0,9 5 0 0 0,9 7 0 0 0,4 6 0 0 0,3 7 0 0 0,4 5 0 0 0,2 4 0 0 0,2 6 0 0 0,1 0 0 0 0,-4-2 0 0 0,0-4 0 0 0,-5-4 0 0 0,-4-1 0 0 0,4 1 0 0 0,-1 5 0 0 0,2 4 0 0 0,2 1 0 0 0,2 0 0 0 0,2-5 0 0 0,1 4 0 0 0,1 3 0 0 0,-4-1 0 0 0,3 0 0 0 0,2 7 0 0 0,-4-2 0 0 0,-1 1 0 0 0,-4-4 0 0 0,-1-9 0 0 0,-2-2 0 0 0,-4-2 0 0 0,0-6 0 0 0,0-3 0 0 0,1-1 0 0 0,0 1 0 0 0,-2 1 0 0 0,1-4 0 0 0,0 5 0 0 0,-2 1 0 0 0,2-2 0 0 0,-1 3 0 0 0,3-3 0 0 0,-1-4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8T02:21:10.358"/>
    </inkml:context>
    <inkml:brush xml:id="br0">
      <inkml:brushProperty name="width" value="0.1" units="cm"/>
      <inkml:brushProperty name="height" value="0.1" units="cm"/>
      <inkml:brushProperty name="color" value="#E71224"/>
    </inkml:brush>
  </inkml:definitions>
  <inkml:trace contextRef="#ctx0" brushRef="#br0">24455 9558 16383 0 0,'0'-4'0'0'0,"0"3"0"0"0,0 5 0 0 0,0-2 0 0 0,0-13 0 0 0,0-13 0 0 0,0-7 0 0 0,0-6 0 0 0,0-1 0 0 0,0 2 0 0 0,-4 15 0 0 0,-1 20 0 0 0,0 13 0 0 0,-8 10 0 0 0,-5 0 0 0 0,1 1 0 0 0,-2-3 0 0 0,-1-6 0 0 0,-1-1 0 0 0,-6 2 0 0 0,-2-2 0 0 0,20-11 0 0 0,12-10 0 0 0,6 0 0 0 0,4 1 0 0 0,9 3 0 0 0,17-7 0 0 0,2-1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8T02:21:10.359"/>
    </inkml:context>
    <inkml:brush xml:id="br0">
      <inkml:brushProperty name="width" value="0.1" units="cm"/>
      <inkml:brushProperty name="height" value="0.1" units="cm"/>
      <inkml:brushProperty name="color" value="#E71224"/>
    </inkml:brush>
  </inkml:definitions>
  <inkml:trace contextRef="#ctx0" brushRef="#br0">9657 1323 16383 0 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28T02:21:10.360"/>
    </inkml:context>
    <inkml:brush xml:id="br0">
      <inkml:brushProperty name="width" value="0.1" units="cm"/>
      <inkml:brushProperty name="height" value="0.1" units="cm"/>
      <inkml:brushProperty name="color" value="#E71224"/>
    </inkml:brush>
  </inkml:definitions>
  <inkml:trace contextRef="#ctx0" brushRef="#br0">9710 1429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338C2-74BE-41E1-84C1-FABCC7787869}"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86432E-2FD7-427D-80E4-8AB9F8CF20D7}" type="slidenum">
              <a:rPr lang="en-US" smtClean="0"/>
              <a:t>‹#›</a:t>
            </a:fld>
            <a:endParaRPr lang="en-US"/>
          </a:p>
        </p:txBody>
      </p:sp>
    </p:spTree>
    <p:extLst>
      <p:ext uri="{BB962C8B-B14F-4D97-AF65-F5344CB8AC3E}">
        <p14:creationId xmlns:p14="http://schemas.microsoft.com/office/powerpoint/2010/main" val="243313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INTRO: </a:t>
            </a:r>
            <a:r>
              <a:rPr lang="en-US" sz="1800" dirty="0">
                <a:effectLst/>
                <a:latin typeface="Calibri" panose="020F0502020204030204" pitchFamily="34" charset="0"/>
                <a:ea typeface="Calibri" panose="020F0502020204030204" pitchFamily="34" charset="0"/>
                <a:cs typeface="Times New Roman" panose="02020603050405020304" pitchFamily="18" charset="0"/>
              </a:rPr>
              <a:t>We are all sojourners on the road of life. All along the way, we keep running into tons of forks and bumps in the road, which leads from earth to glory or eternal damnation. So, whatever you do or think, please make no mistake--we all stumble and sometimes we will fall.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Matthew 7:13-14; 2 gates the wide/broad and the strait/narrow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I would like to invite your attention to a very familiar story of a biblical family much like yours and mine.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sake of time, I will paraphrase many of the scriptures.</a:t>
            </a:r>
          </a:p>
        </p:txBody>
      </p:sp>
      <p:sp>
        <p:nvSpPr>
          <p:cNvPr id="4" name="Slide Number Placeholder 3"/>
          <p:cNvSpPr>
            <a:spLocks noGrp="1"/>
          </p:cNvSpPr>
          <p:nvPr>
            <p:ph type="sldNum" sz="quarter" idx="5"/>
          </p:nvPr>
        </p:nvSpPr>
        <p:spPr/>
        <p:txBody>
          <a:bodyPr/>
          <a:lstStyle/>
          <a:p>
            <a:fld id="{7886432E-2FD7-427D-80E4-8AB9F8CF20D7}" type="slidenum">
              <a:rPr lang="en-US" smtClean="0"/>
              <a:t>2</a:t>
            </a:fld>
            <a:endParaRPr lang="en-US"/>
          </a:p>
        </p:txBody>
      </p:sp>
    </p:spTree>
    <p:extLst>
      <p:ext uri="{BB962C8B-B14F-4D97-AF65-F5344CB8AC3E}">
        <p14:creationId xmlns:p14="http://schemas.microsoft.com/office/powerpoint/2010/main" val="227043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 brief story of the Children of Israel headed to the Promised Land and how only two completed the journey (Deuteronomy 1:35-36)</a:t>
            </a:r>
          </a:p>
          <a:p>
            <a:pPr marL="342900" marR="0" lvl="0" indent="-342900">
              <a:lnSpc>
                <a:spcPct val="107000"/>
              </a:lnSpc>
              <a:spcBef>
                <a:spcPts val="0"/>
              </a:spcBef>
              <a:spcAft>
                <a:spcPts val="800"/>
              </a:spcAft>
              <a:buFont typeface="+mj-lt"/>
              <a:buAutoNum type="arabicPeriod"/>
              <a:tabLst>
                <a:tab pos="457200" algn="l"/>
              </a:tabLst>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Achan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after the great battle, lost to the small country of Ai (Joshua 7:1-5) after being instructed what to do and not to do</a:t>
            </a:r>
            <a:endParaRPr lang="en-US" sz="1800" b="1" dirty="0"/>
          </a:p>
          <a:p>
            <a:endParaRPr lang="en-US" dirty="0"/>
          </a:p>
        </p:txBody>
      </p:sp>
      <p:sp>
        <p:nvSpPr>
          <p:cNvPr id="4" name="Slide Number Placeholder 3"/>
          <p:cNvSpPr>
            <a:spLocks noGrp="1"/>
          </p:cNvSpPr>
          <p:nvPr>
            <p:ph type="sldNum" sz="quarter" idx="5"/>
          </p:nvPr>
        </p:nvSpPr>
        <p:spPr/>
        <p:txBody>
          <a:bodyPr/>
          <a:lstStyle/>
          <a:p>
            <a:fld id="{7886432E-2FD7-427D-80E4-8AB9F8CF20D7}" type="slidenum">
              <a:rPr lang="en-US" smtClean="0"/>
              <a:t>9</a:t>
            </a:fld>
            <a:endParaRPr lang="en-US"/>
          </a:p>
        </p:txBody>
      </p:sp>
    </p:spTree>
    <p:extLst>
      <p:ext uri="{BB962C8B-B14F-4D97-AF65-F5344CB8AC3E}">
        <p14:creationId xmlns:p14="http://schemas.microsoft.com/office/powerpoint/2010/main" val="103022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86432E-2FD7-427D-80E4-8AB9F8CF20D7}" type="slidenum">
              <a:rPr lang="en-US" smtClean="0"/>
              <a:t>27</a:t>
            </a:fld>
            <a:endParaRPr lang="en-US"/>
          </a:p>
        </p:txBody>
      </p:sp>
    </p:spTree>
    <p:extLst>
      <p:ext uri="{BB962C8B-B14F-4D97-AF65-F5344CB8AC3E}">
        <p14:creationId xmlns:p14="http://schemas.microsoft.com/office/powerpoint/2010/main" val="42410849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0047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367470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434100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8A7A6979-0714-4377-B894-6BE4C2D6E202}"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393643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791723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2268409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160EA64-D806-43AC-9DF2-F8C432F32B4C}" type="datetimeFigureOut">
              <a:rPr lang="en-US" smtClean="0"/>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7856730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0649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7C6F52A-A82B-47A2-A83A-8C4C91F2D59F}" type="datetimeFigureOut">
              <a:rPr lang="en-US" smtClean="0"/>
              <a:t>3/17/2022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1463640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026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6454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0786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3077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618347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3/17/2022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80595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278504F-A551-4DE0-9316-4DCD1D8CC752}" type="datetimeFigureOut">
              <a:rPr lang="en-US" smtClean="0"/>
              <a:t>3/17/2022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91060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8014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5629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160EA64-D806-43AC-9DF2-F8C432F32B4C}" type="datetimeFigureOut">
              <a:rPr lang="en-US" smtClean="0"/>
              <a:t>3/17/2022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86131129"/>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s://www.flickr.com/photos/13476480@N07/28322611995" TargetMode="External"/><Relationship Id="rId7" Type="http://schemas.openxmlformats.org/officeDocument/2006/relationships/hyperlink" Target="https://www.flickr.com/photos/13476480@N07/28288507836" TargetMode="External"/><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hyperlink" Target="https://creativecommons.org/licenses/by/3.0/" TargetMode="External"/><Relationship Id="rId4" Type="http://schemas.openxmlformats.org/officeDocument/2006/relationships/hyperlink" Target="https://www.flickr.com/photos/13476480@N07/28288507836" TargetMode="External"/><Relationship Id="rId9" Type="http://schemas.openxmlformats.org/officeDocument/2006/relationships/hyperlink" Target="https://www.flickr.com/photos/13476480@N07/27706398374"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90.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80.png"/><Relationship Id="rId4" Type="http://schemas.openxmlformats.org/officeDocument/2006/relationships/image" Target="../media/image5.png"/><Relationship Id="rId9" Type="http://schemas.openxmlformats.org/officeDocument/2006/relationships/customXml" Target="../ink/ink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888FA5-6401-4851-A1C7-9D632969975C}"/>
              </a:ext>
            </a:extLst>
          </p:cNvPr>
          <p:cNvSpPr>
            <a:spLocks noGrp="1"/>
          </p:cNvSpPr>
          <p:nvPr>
            <p:ph type="ctrTitle"/>
          </p:nvPr>
        </p:nvSpPr>
        <p:spPr>
          <a:xfrm>
            <a:off x="245806" y="2743200"/>
            <a:ext cx="8642556" cy="1160206"/>
          </a:xfrm>
        </p:spPr>
        <p:txBody>
          <a:bodyPr/>
          <a:lstStyle/>
          <a:p>
            <a:r>
              <a:rPr lang="en-US" b="1" dirty="0">
                <a:effectLst/>
                <a:latin typeface="Calibri" panose="020F0502020204030204" pitchFamily="34" charset="0"/>
                <a:ea typeface="Calibri" panose="020F0502020204030204" pitchFamily="34" charset="0"/>
                <a:cs typeface="Times New Roman" panose="02020603050405020304" pitchFamily="18" charset="0"/>
              </a:rPr>
              <a:t>THE TERRIBLE STATE OF SIN</a:t>
            </a:r>
            <a:endParaRPr lang="en-US" sz="7200" dirty="0"/>
          </a:p>
        </p:txBody>
      </p:sp>
      <p:sp>
        <p:nvSpPr>
          <p:cNvPr id="3" name="Subtitle 2">
            <a:extLst>
              <a:ext uri="{FF2B5EF4-FFF2-40B4-BE49-F238E27FC236}">
                <a16:creationId xmlns:a16="http://schemas.microsoft.com/office/drawing/2014/main" xmlns="" id="{CD650ADF-9F3A-44BF-9278-AB4495046B0A}"/>
              </a:ext>
            </a:extLst>
          </p:cNvPr>
          <p:cNvSpPr>
            <a:spLocks noGrp="1"/>
          </p:cNvSpPr>
          <p:nvPr>
            <p:ph type="subTitle" idx="1"/>
          </p:nvPr>
        </p:nvSpPr>
        <p:spPr>
          <a:xfrm>
            <a:off x="4094019" y="4394040"/>
            <a:ext cx="4772001" cy="384438"/>
          </a:xfrm>
        </p:spPr>
        <p:txBody>
          <a:bodyPr>
            <a:noAutofit/>
          </a:bodyPr>
          <a:lstStyle/>
          <a:p>
            <a:r>
              <a:rPr lang="en-US" sz="3200" dirty="0"/>
              <a:t>Genesis 12-19; Genesis 6</a:t>
            </a:r>
          </a:p>
        </p:txBody>
      </p:sp>
      <p:grpSp>
        <p:nvGrpSpPr>
          <p:cNvPr id="5" name="Group 4">
            <a:extLst>
              <a:ext uri="{FF2B5EF4-FFF2-40B4-BE49-F238E27FC236}">
                <a16:creationId xmlns:a16="http://schemas.microsoft.com/office/drawing/2014/main" xmlns="" id="{8C6DA950-C2EE-450A-8132-60D1E294522D}"/>
              </a:ext>
            </a:extLst>
          </p:cNvPr>
          <p:cNvGrpSpPr/>
          <p:nvPr/>
        </p:nvGrpSpPr>
        <p:grpSpPr>
          <a:xfrm>
            <a:off x="283906" y="350396"/>
            <a:ext cx="1602547" cy="1578942"/>
            <a:chOff x="283906" y="350396"/>
            <a:chExt cx="1602547" cy="1578942"/>
          </a:xfrm>
        </p:grpSpPr>
        <p:sp>
          <p:nvSpPr>
            <p:cNvPr id="4" name="Rectangle 3">
              <a:extLst>
                <a:ext uri="{FF2B5EF4-FFF2-40B4-BE49-F238E27FC236}">
                  <a16:creationId xmlns:a16="http://schemas.microsoft.com/office/drawing/2014/main" xmlns="" id="{3FC9D11A-831D-4FB0-8869-7EE0FFFF5B2F}"/>
                </a:ext>
              </a:extLst>
            </p:cNvPr>
            <p:cNvSpPr/>
            <p:nvPr/>
          </p:nvSpPr>
          <p:spPr>
            <a:xfrm>
              <a:off x="365090" y="835067"/>
              <a:ext cx="1440179"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xmlns="" id="{48EA6463-A5BB-4D57-BAFE-B75C3ED4A2D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83906" y="350396"/>
              <a:ext cx="1602547" cy="1578942"/>
            </a:xfrm>
            <a:prstGeom prst="rect">
              <a:avLst/>
            </a:prstGeom>
          </p:spPr>
        </p:pic>
      </p:grpSp>
      <p:sp>
        <p:nvSpPr>
          <p:cNvPr id="8" name="TextBox 7">
            <a:extLst>
              <a:ext uri="{FF2B5EF4-FFF2-40B4-BE49-F238E27FC236}">
                <a16:creationId xmlns:a16="http://schemas.microsoft.com/office/drawing/2014/main" xmlns="" id="{BE3B3876-EF0D-44D0-A83B-1C6D82052AE1}"/>
              </a:ext>
            </a:extLst>
          </p:cNvPr>
          <p:cNvSpPr txBox="1"/>
          <p:nvPr/>
        </p:nvSpPr>
        <p:spPr>
          <a:xfrm>
            <a:off x="5348749" y="5614893"/>
            <a:ext cx="6558756" cy="954107"/>
          </a:xfrm>
          <a:prstGeom prst="rect">
            <a:avLst/>
          </a:prstGeom>
          <a:noFill/>
        </p:spPr>
        <p:txBody>
          <a:bodyPr wrap="square" rtlCol="0">
            <a:spAutoFit/>
          </a:bodyPr>
          <a:lstStyle/>
          <a:p>
            <a:pPr algn="r"/>
            <a:r>
              <a:rPr lang="en-US" sz="2800" dirty="0">
                <a:effectLst>
                  <a:outerShdw blurRad="38100" dist="38100" dir="2700000" algn="tl">
                    <a:srgbClr val="000000">
                      <a:alpha val="43137"/>
                    </a:srgbClr>
                  </a:outerShdw>
                </a:effectLst>
              </a:rPr>
              <a:t>Jim Adams, presenter</a:t>
            </a:r>
          </a:p>
          <a:p>
            <a:pPr algn="r"/>
            <a:r>
              <a:rPr lang="en-US" sz="2800" dirty="0">
                <a:effectLst>
                  <a:outerShdw blurRad="38100" dist="38100" dir="2700000" algn="tl">
                    <a:srgbClr val="000000">
                      <a:alpha val="43137"/>
                    </a:srgbClr>
                  </a:outerShdw>
                </a:effectLst>
              </a:rPr>
              <a:t>Saturday, March 12, 2022</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802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863010-5858-47CD-8CDF-F1C26D799707}"/>
              </a:ext>
            </a:extLst>
          </p:cNvPr>
          <p:cNvSpPr>
            <a:spLocks noGrp="1"/>
          </p:cNvSpPr>
          <p:nvPr>
            <p:ph type="title"/>
          </p:nvPr>
        </p:nvSpPr>
        <p:spPr>
          <a:xfrm>
            <a:off x="1071716" y="964692"/>
            <a:ext cx="8504903" cy="952598"/>
          </a:xfrm>
        </p:spPr>
        <p:txBody>
          <a:bodyPr>
            <a:normAutofit/>
          </a:bodyPr>
          <a:lstStyle/>
          <a:p>
            <a:r>
              <a:rPr lang="en-US" sz="4000" b="1" dirty="0">
                <a:latin typeface="Calibri" panose="020F0502020204030204" pitchFamily="34" charset="0"/>
                <a:cs typeface="Calibri" panose="020F0502020204030204" pitchFamily="34" charset="0"/>
              </a:rPr>
              <a:t>Sometimes we will ‘Miss the Mark’</a:t>
            </a:r>
          </a:p>
        </p:txBody>
      </p:sp>
      <p:sp>
        <p:nvSpPr>
          <p:cNvPr id="3" name="Content Placeholder 2">
            <a:extLst>
              <a:ext uri="{FF2B5EF4-FFF2-40B4-BE49-F238E27FC236}">
                <a16:creationId xmlns:a16="http://schemas.microsoft.com/office/drawing/2014/main" xmlns="" id="{C397E9CE-847C-4C97-B843-31BB12B07EC6}"/>
              </a:ext>
            </a:extLst>
          </p:cNvPr>
          <p:cNvSpPr>
            <a:spLocks noGrp="1"/>
          </p:cNvSpPr>
          <p:nvPr>
            <p:ph idx="1"/>
          </p:nvPr>
        </p:nvSpPr>
        <p:spPr>
          <a:xfrm>
            <a:off x="1071716" y="2318610"/>
            <a:ext cx="9410479" cy="3574698"/>
          </a:xfrm>
        </p:spPr>
        <p:txBody>
          <a:bodyPr>
            <a:norm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3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Seek Ye the Strait Way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3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Seek Ye First the Kingdom of God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3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The Terrible State of Sin (TTSOS) Allured Folks During Biblical Days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3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David</a:t>
            </a:r>
            <a:endParaRPr lang="en-US" sz="1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016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031369-2F75-4C83-9A5B-298D49BC30A6}"/>
              </a:ext>
            </a:extLst>
          </p:cNvPr>
          <p:cNvSpPr>
            <a:spLocks noGrp="1"/>
          </p:cNvSpPr>
          <p:nvPr>
            <p:ph type="title"/>
          </p:nvPr>
        </p:nvSpPr>
        <p:spPr>
          <a:xfrm>
            <a:off x="511274" y="725643"/>
            <a:ext cx="9802762" cy="1034329"/>
          </a:xfrm>
        </p:spPr>
        <p:txBody>
          <a:bodyPr>
            <a:normAutofit fontScale="90000"/>
          </a:bodyPr>
          <a:lstStyle/>
          <a:p>
            <a:r>
              <a:rPr lang="en-US" sz="4000" b="1" dirty="0">
                <a:latin typeface="Calibri" panose="020F0502020204030204" pitchFamily="34" charset="0"/>
                <a:cs typeface="Calibri" panose="020F0502020204030204" pitchFamily="34" charset="0"/>
              </a:rPr>
              <a:t>A Simple Road Trip from Dallas, TX to Atlanta, GA</a:t>
            </a:r>
          </a:p>
        </p:txBody>
      </p:sp>
      <p:pic>
        <p:nvPicPr>
          <p:cNvPr id="9" name="Picture 8" descr="Map&#10;&#10;Description automatically generated">
            <a:extLst>
              <a:ext uri="{FF2B5EF4-FFF2-40B4-BE49-F238E27FC236}">
                <a16:creationId xmlns:a16="http://schemas.microsoft.com/office/drawing/2014/main" xmlns="" id="{23E953C3-B671-412F-9B67-A584B0DC5F7E}"/>
              </a:ext>
            </a:extLst>
          </p:cNvPr>
          <p:cNvPicPr>
            <a:picLocks noChangeAspect="1"/>
          </p:cNvPicPr>
          <p:nvPr/>
        </p:nvPicPr>
        <p:blipFill>
          <a:blip r:embed="rId2"/>
          <a:stretch>
            <a:fillRect/>
          </a:stretch>
        </p:blipFill>
        <p:spPr>
          <a:xfrm>
            <a:off x="1120877" y="1987441"/>
            <a:ext cx="9301317" cy="4888133"/>
          </a:xfrm>
          <a:prstGeom prst="rect">
            <a:avLst/>
          </a:prstGeom>
        </p:spPr>
      </p:pic>
    </p:spTree>
    <p:extLst>
      <p:ext uri="{BB962C8B-B14F-4D97-AF65-F5344CB8AC3E}">
        <p14:creationId xmlns:p14="http://schemas.microsoft.com/office/powerpoint/2010/main" val="736524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2FE178-D9D8-428B-AF65-ECC9AD2173F2}"/>
              </a:ext>
            </a:extLst>
          </p:cNvPr>
          <p:cNvSpPr>
            <a:spLocks noGrp="1"/>
          </p:cNvSpPr>
          <p:nvPr>
            <p:ph type="title"/>
          </p:nvPr>
        </p:nvSpPr>
        <p:spPr>
          <a:xfrm>
            <a:off x="600325" y="905020"/>
            <a:ext cx="9732818" cy="760199"/>
          </a:xfrm>
        </p:spPr>
        <p:txBody>
          <a:bodyPr>
            <a:normAutofit/>
          </a:bodyPr>
          <a:lstStyle/>
          <a:p>
            <a:r>
              <a:rPr lang="en-US" sz="4000" b="1" dirty="0">
                <a:latin typeface="Calibri" panose="020F0502020204030204" pitchFamily="34" charset="0"/>
                <a:cs typeface="Calibri" panose="020F0502020204030204" pitchFamily="34" charset="0"/>
              </a:rPr>
              <a:t>You Need to Make Plans for Your Trip . . .</a:t>
            </a:r>
          </a:p>
        </p:txBody>
      </p:sp>
      <p:sp>
        <p:nvSpPr>
          <p:cNvPr id="3" name="Content Placeholder 2">
            <a:extLst>
              <a:ext uri="{FF2B5EF4-FFF2-40B4-BE49-F238E27FC236}">
                <a16:creationId xmlns:a16="http://schemas.microsoft.com/office/drawing/2014/main" xmlns="" id="{4EBBD6A0-C08C-4F97-AE49-8A4B5A401F3F}"/>
              </a:ext>
            </a:extLst>
          </p:cNvPr>
          <p:cNvSpPr>
            <a:spLocks noGrp="1"/>
          </p:cNvSpPr>
          <p:nvPr>
            <p:ph idx="1"/>
          </p:nvPr>
        </p:nvSpPr>
        <p:spPr>
          <a:xfrm>
            <a:off x="152400" y="2058507"/>
            <a:ext cx="11887200" cy="4529104"/>
          </a:xfrm>
        </p:spPr>
        <p:txBody>
          <a:bodyPr>
            <a:normAutofit/>
          </a:bodyPr>
          <a:lstStyle/>
          <a:p>
            <a:pPr marL="342900" marR="0" lvl="0" indent="-342900">
              <a:lnSpc>
                <a:spcPct val="100000"/>
              </a:lnSpc>
              <a:spcBef>
                <a:spcPts val="0"/>
              </a:spcBef>
              <a:spcAft>
                <a:spcPts val="800"/>
              </a:spcAft>
              <a:buFont typeface="Arial" panose="020B0604020202020204" pitchFamily="34" charset="0"/>
              <a:buChar char="•"/>
              <a:tabLst>
                <a:tab pos="457200" algn="l"/>
              </a:tabLst>
            </a:pPr>
            <a:r>
              <a:rPr lang="en-US" sz="31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Where are you going, and how long do you plan to stay?</a:t>
            </a:r>
          </a:p>
          <a:p>
            <a:pPr marL="342900" marR="0" lvl="0" indent="-342900">
              <a:lnSpc>
                <a:spcPct val="100000"/>
              </a:lnSpc>
              <a:spcBef>
                <a:spcPts val="0"/>
              </a:spcBef>
              <a:spcAft>
                <a:spcPts val="800"/>
              </a:spcAft>
              <a:buFont typeface="Arial" panose="020B0604020202020204" pitchFamily="34" charset="0"/>
              <a:buChar char="•"/>
              <a:tabLst>
                <a:tab pos="457200" algn="l"/>
              </a:tabLst>
            </a:pPr>
            <a:r>
              <a:rPr lang="en-US" sz="31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How will you get there? </a:t>
            </a:r>
            <a:r>
              <a:rPr lang="en-US" sz="3200" b="1" dirty="0">
                <a:solidFill>
                  <a:schemeClr val="accent3">
                    <a:lumMod val="60000"/>
                    <a:lumOff val="40000"/>
                  </a:schemeClr>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Drive?</a:t>
            </a: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 </a:t>
            </a:r>
            <a:r>
              <a:rPr lang="en-US" sz="3200" b="1" dirty="0">
                <a:solidFill>
                  <a:schemeClr val="accent5">
                    <a:lumMod val="60000"/>
                    <a:lumOff val="40000"/>
                  </a:schemeClr>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Fly?</a:t>
            </a: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 </a:t>
            </a:r>
            <a:r>
              <a:rPr lang="en-US" sz="3200" b="1" dirty="0">
                <a:solidFill>
                  <a:schemeClr val="accent2">
                    <a:lumMod val="60000"/>
                    <a:lumOff val="40000"/>
                  </a:schemeClr>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Hike?</a:t>
            </a:r>
          </a:p>
          <a:p>
            <a:pPr marL="342900" marR="0" lvl="0" indent="-342900">
              <a:lnSpc>
                <a:spcPct val="100000"/>
              </a:lnSpc>
              <a:spcBef>
                <a:spcPts val="0"/>
              </a:spcBef>
              <a:spcAft>
                <a:spcPts val="800"/>
              </a:spcAft>
              <a:buFont typeface="Arial" panose="020B0604020202020204" pitchFamily="34" charset="0"/>
              <a:buChar char="•"/>
              <a:tabLst>
                <a:tab pos="457200" algn="l"/>
              </a:tabLst>
            </a:pPr>
            <a:r>
              <a:rPr lang="en-US" sz="31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What will you to take with you? </a:t>
            </a:r>
            <a:r>
              <a:rPr lang="en-US" sz="3200" b="1" dirty="0">
                <a:solidFill>
                  <a:schemeClr val="accent3">
                    <a:lumMod val="60000"/>
                    <a:lumOff val="40000"/>
                  </a:schemeClr>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Cash? (How much?) </a:t>
            </a:r>
            <a:r>
              <a:rPr lang="en-US" sz="3200" b="1" dirty="0">
                <a:solidFill>
                  <a:schemeClr val="accent5">
                    <a:lumMod val="60000"/>
                    <a:lumOff val="40000"/>
                  </a:schemeClr>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Credit cards? (Which ones?) </a:t>
            </a:r>
            <a:r>
              <a:rPr lang="en-US" sz="3200" b="1" dirty="0">
                <a:solidFill>
                  <a:schemeClr val="accent2">
                    <a:lumMod val="60000"/>
                    <a:lumOff val="40000"/>
                  </a:schemeClr>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Clothes? (How’s the weather?)</a:t>
            </a:r>
          </a:p>
          <a:p>
            <a:pPr marL="342900" marR="0" lvl="0" indent="-342900">
              <a:lnSpc>
                <a:spcPct val="100000"/>
              </a:lnSpc>
              <a:spcBef>
                <a:spcPts val="0"/>
              </a:spcBef>
              <a:spcAft>
                <a:spcPts val="800"/>
              </a:spcAft>
              <a:buFont typeface="Arial" panose="020B0604020202020204" pitchFamily="34" charset="0"/>
              <a:buChar char="•"/>
              <a:tabLst>
                <a:tab pos="457200" algn="l"/>
              </a:tabLst>
            </a:pPr>
            <a:r>
              <a:rPr lang="en-US" sz="31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Best source of directions? </a:t>
            </a:r>
            <a:r>
              <a:rPr lang="en-US" sz="3200" b="1" dirty="0">
                <a:solidFill>
                  <a:schemeClr val="accent3">
                    <a:lumMod val="60000"/>
                    <a:lumOff val="40000"/>
                  </a:schemeClr>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Map? </a:t>
            </a:r>
            <a:r>
              <a:rPr lang="en-US" sz="3200" b="1" dirty="0">
                <a:solidFill>
                  <a:schemeClr val="accent5">
                    <a:lumMod val="60000"/>
                    <a:lumOff val="40000"/>
                  </a:schemeClr>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GPS?</a:t>
            </a: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 </a:t>
            </a:r>
            <a:r>
              <a:rPr lang="en-US" sz="3200" b="1" dirty="0">
                <a:solidFill>
                  <a:schemeClr val="accent2">
                    <a:lumMod val="60000"/>
                    <a:lumOff val="40000"/>
                  </a:schemeClr>
                </a:solidFill>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Memory?</a:t>
            </a:r>
          </a:p>
          <a:p>
            <a:pPr marL="342900" marR="0" lvl="0" indent="-342900">
              <a:lnSpc>
                <a:spcPct val="100000"/>
              </a:lnSpc>
              <a:spcBef>
                <a:spcPts val="0"/>
              </a:spcBef>
              <a:spcAft>
                <a:spcPts val="800"/>
              </a:spcAft>
              <a:buFont typeface="Arial" panose="020B0604020202020204" pitchFamily="34" charset="0"/>
              <a:buChar char="•"/>
              <a:tabLst>
                <a:tab pos="457200" algn="l"/>
              </a:tabLst>
            </a:pPr>
            <a:r>
              <a:rPr lang="en-US" sz="31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Planned pit stops?</a:t>
            </a:r>
          </a:p>
          <a:p>
            <a:pPr marL="342900" marR="0" lvl="0" indent="-342900">
              <a:lnSpc>
                <a:spcPct val="100000"/>
              </a:lnSpc>
              <a:spcBef>
                <a:spcPts val="0"/>
              </a:spcBef>
              <a:spcAft>
                <a:spcPts val="800"/>
              </a:spcAft>
              <a:buFont typeface="Arial" panose="020B0604020202020204" pitchFamily="34" charset="0"/>
              <a:buChar char="•"/>
              <a:tabLst>
                <a:tab pos="457200" algn="l"/>
              </a:tabLst>
            </a:pPr>
            <a:r>
              <a:rPr lang="en-US" sz="31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In case of emergencies?</a:t>
            </a:r>
          </a:p>
        </p:txBody>
      </p:sp>
    </p:spTree>
    <p:extLst>
      <p:ext uri="{BB962C8B-B14F-4D97-AF65-F5344CB8AC3E}">
        <p14:creationId xmlns:p14="http://schemas.microsoft.com/office/powerpoint/2010/main" val="307656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BC7C3D-64B7-44B1-814A-1C2BE61A3453}"/>
              </a:ext>
            </a:extLst>
          </p:cNvPr>
          <p:cNvSpPr>
            <a:spLocks noGrp="1"/>
          </p:cNvSpPr>
          <p:nvPr>
            <p:ph type="title"/>
          </p:nvPr>
        </p:nvSpPr>
        <p:spPr>
          <a:xfrm>
            <a:off x="176980" y="654908"/>
            <a:ext cx="10559845" cy="1080938"/>
          </a:xfrm>
        </p:spPr>
        <p:txBody>
          <a:bodyPr>
            <a:noAutofit/>
          </a:bodyPr>
          <a:lstStyle/>
          <a:p>
            <a:pPr algn="l"/>
            <a:r>
              <a:rPr lang="en-US" sz="4000" b="1" dirty="0">
                <a:latin typeface="Calibri" panose="020F0502020204030204" pitchFamily="34" charset="0"/>
                <a:cs typeface="Calibri" panose="020F0502020204030204" pitchFamily="34" charset="0"/>
              </a:rPr>
              <a:t>On the road, you must pay attention to road signs</a:t>
            </a:r>
          </a:p>
        </p:txBody>
      </p:sp>
      <p:pic>
        <p:nvPicPr>
          <p:cNvPr id="4" name="Picture 3">
            <a:extLst>
              <a:ext uri="{FF2B5EF4-FFF2-40B4-BE49-F238E27FC236}">
                <a16:creationId xmlns:a16="http://schemas.microsoft.com/office/drawing/2014/main" xmlns="" id="{D10F89AF-C813-4A38-9F40-A84DEE926F0C}"/>
              </a:ext>
            </a:extLst>
          </p:cNvPr>
          <p:cNvPicPr>
            <a:picLocks noChangeAspect="1"/>
          </p:cNvPicPr>
          <p:nvPr/>
        </p:nvPicPr>
        <p:blipFill>
          <a:blip r:embed="rId2"/>
          <a:stretch>
            <a:fillRect/>
          </a:stretch>
        </p:blipFill>
        <p:spPr>
          <a:xfrm>
            <a:off x="595785" y="2039639"/>
            <a:ext cx="2796342" cy="1657197"/>
          </a:xfrm>
          <a:prstGeom prst="rect">
            <a:avLst/>
          </a:prstGeom>
        </p:spPr>
      </p:pic>
      <p:pic>
        <p:nvPicPr>
          <p:cNvPr id="7" name="Picture 6">
            <a:extLst>
              <a:ext uri="{FF2B5EF4-FFF2-40B4-BE49-F238E27FC236}">
                <a16:creationId xmlns:a16="http://schemas.microsoft.com/office/drawing/2014/main" xmlns="" id="{23834643-FAD1-4F13-882C-00DC99BBA80D}"/>
              </a:ext>
            </a:extLst>
          </p:cNvPr>
          <p:cNvPicPr>
            <a:picLocks noChangeAspect="1"/>
          </p:cNvPicPr>
          <p:nvPr/>
        </p:nvPicPr>
        <p:blipFill>
          <a:blip r:embed="rId3"/>
          <a:stretch>
            <a:fillRect/>
          </a:stretch>
        </p:blipFill>
        <p:spPr>
          <a:xfrm>
            <a:off x="3911214" y="1741509"/>
            <a:ext cx="3091376" cy="2328836"/>
          </a:xfrm>
          <a:prstGeom prst="rect">
            <a:avLst/>
          </a:prstGeom>
        </p:spPr>
      </p:pic>
      <p:pic>
        <p:nvPicPr>
          <p:cNvPr id="8" name="Picture 7" descr="A yellow sign with black text&#10;&#10;Description automatically generated with medium confidence">
            <a:extLst>
              <a:ext uri="{FF2B5EF4-FFF2-40B4-BE49-F238E27FC236}">
                <a16:creationId xmlns:a16="http://schemas.microsoft.com/office/drawing/2014/main" xmlns="" id="{B166D7F0-CCD9-428C-9266-4E4E7B9DD0EF}"/>
              </a:ext>
            </a:extLst>
          </p:cNvPr>
          <p:cNvPicPr>
            <a:picLocks noChangeAspect="1"/>
          </p:cNvPicPr>
          <p:nvPr/>
        </p:nvPicPr>
        <p:blipFill rotWithShape="1">
          <a:blip r:embed="rId4"/>
          <a:srcRect r="4842" b="2829"/>
          <a:stretch/>
        </p:blipFill>
        <p:spPr>
          <a:xfrm>
            <a:off x="3730005" y="3941440"/>
            <a:ext cx="1928174" cy="2906922"/>
          </a:xfrm>
          <a:prstGeom prst="rect">
            <a:avLst/>
          </a:prstGeom>
        </p:spPr>
      </p:pic>
      <p:pic>
        <p:nvPicPr>
          <p:cNvPr id="13" name="Picture 12" descr="A green sign with white text&#10;&#10;Description automatically generated with low confidence">
            <a:extLst>
              <a:ext uri="{FF2B5EF4-FFF2-40B4-BE49-F238E27FC236}">
                <a16:creationId xmlns:a16="http://schemas.microsoft.com/office/drawing/2014/main" xmlns="" id="{7D9691D5-5B66-4233-AC99-4F48E71A3344}"/>
              </a:ext>
            </a:extLst>
          </p:cNvPr>
          <p:cNvPicPr>
            <a:picLocks noChangeAspect="1"/>
          </p:cNvPicPr>
          <p:nvPr/>
        </p:nvPicPr>
        <p:blipFill>
          <a:blip r:embed="rId5"/>
          <a:stretch>
            <a:fillRect/>
          </a:stretch>
        </p:blipFill>
        <p:spPr>
          <a:xfrm>
            <a:off x="7118489" y="2039639"/>
            <a:ext cx="4972756" cy="2569257"/>
          </a:xfrm>
          <a:prstGeom prst="rect">
            <a:avLst/>
          </a:prstGeom>
        </p:spPr>
      </p:pic>
      <p:pic>
        <p:nvPicPr>
          <p:cNvPr id="9" name="Picture 8">
            <a:extLst>
              <a:ext uri="{FF2B5EF4-FFF2-40B4-BE49-F238E27FC236}">
                <a16:creationId xmlns:a16="http://schemas.microsoft.com/office/drawing/2014/main" xmlns="" id="{B341F5F8-A3B8-43BB-92AC-3B4DAEDA252D}"/>
              </a:ext>
            </a:extLst>
          </p:cNvPr>
          <p:cNvPicPr>
            <a:picLocks noChangeAspect="1"/>
          </p:cNvPicPr>
          <p:nvPr/>
        </p:nvPicPr>
        <p:blipFill>
          <a:blip r:embed="rId6"/>
          <a:stretch>
            <a:fillRect/>
          </a:stretch>
        </p:blipFill>
        <p:spPr>
          <a:xfrm>
            <a:off x="6364079" y="4233659"/>
            <a:ext cx="3444860" cy="2595126"/>
          </a:xfrm>
          <a:prstGeom prst="rect">
            <a:avLst/>
          </a:prstGeom>
        </p:spPr>
      </p:pic>
      <p:pic>
        <p:nvPicPr>
          <p:cNvPr id="15" name="Picture 14" descr="A picture containing text, tree, outdoor, sign&#10;&#10;Description automatically generated">
            <a:extLst>
              <a:ext uri="{FF2B5EF4-FFF2-40B4-BE49-F238E27FC236}">
                <a16:creationId xmlns:a16="http://schemas.microsoft.com/office/drawing/2014/main" xmlns="" id="{4E6AEE7A-591A-4B00-BE9B-86CFED88AB3E}"/>
              </a:ext>
            </a:extLst>
          </p:cNvPr>
          <p:cNvPicPr>
            <a:picLocks noChangeAspect="1"/>
          </p:cNvPicPr>
          <p:nvPr/>
        </p:nvPicPr>
        <p:blipFill>
          <a:blip r:embed="rId7"/>
          <a:stretch>
            <a:fillRect/>
          </a:stretch>
        </p:blipFill>
        <p:spPr>
          <a:xfrm>
            <a:off x="963806" y="3762715"/>
            <a:ext cx="2060299" cy="3095285"/>
          </a:xfrm>
          <a:prstGeom prst="rect">
            <a:avLst/>
          </a:prstGeom>
        </p:spPr>
      </p:pic>
    </p:spTree>
    <p:extLst>
      <p:ext uri="{BB962C8B-B14F-4D97-AF65-F5344CB8AC3E}">
        <p14:creationId xmlns:p14="http://schemas.microsoft.com/office/powerpoint/2010/main" val="185313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262846-0F87-4541-8B25-CF4F4ED7538E}"/>
              </a:ext>
            </a:extLst>
          </p:cNvPr>
          <p:cNvSpPr>
            <a:spLocks noGrp="1"/>
          </p:cNvSpPr>
          <p:nvPr>
            <p:ph type="title"/>
          </p:nvPr>
        </p:nvSpPr>
        <p:spPr>
          <a:xfrm>
            <a:off x="314632" y="2670835"/>
            <a:ext cx="9558618" cy="1468911"/>
          </a:xfrm>
        </p:spPr>
        <p:txBody>
          <a:bodyPr>
            <a:normAutofit/>
          </a:bodyPr>
          <a:lstStyle/>
          <a:p>
            <a:r>
              <a:rPr lang="en-US" sz="4000" b="1" dirty="0">
                <a:latin typeface="Calibri" panose="020F0502020204030204" pitchFamily="34" charset="0"/>
                <a:cs typeface="Calibri" panose="020F0502020204030204" pitchFamily="34" charset="0"/>
              </a:rPr>
              <a:t>Once we hit the great state of Alabama,</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we MAY FIND ourselves in TTSOS</a:t>
            </a:r>
          </a:p>
        </p:txBody>
      </p:sp>
    </p:spTree>
    <p:extLst>
      <p:ext uri="{BB962C8B-B14F-4D97-AF65-F5344CB8AC3E}">
        <p14:creationId xmlns:p14="http://schemas.microsoft.com/office/powerpoint/2010/main" val="956795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LABAMA">
            <a:hlinkClick r:id="" action="ppaction://media"/>
            <a:extLst>
              <a:ext uri="{FF2B5EF4-FFF2-40B4-BE49-F238E27FC236}">
                <a16:creationId xmlns:a16="http://schemas.microsoft.com/office/drawing/2014/main" xmlns="" id="{7A779F92-9D64-48E2-B170-1F334703729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5798" y="220273"/>
            <a:ext cx="11800403" cy="6637727"/>
          </a:xfrm>
          <a:prstGeom prst="rect">
            <a:avLst/>
          </a:prstGeom>
        </p:spPr>
      </p:pic>
    </p:spTree>
    <p:extLst>
      <p:ext uri="{BB962C8B-B14F-4D97-AF65-F5344CB8AC3E}">
        <p14:creationId xmlns:p14="http://schemas.microsoft.com/office/powerpoint/2010/main" val="39048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1FCF0CD-F515-415C-AAA0-D6E5E51DEB75}"/>
              </a:ext>
            </a:extLst>
          </p:cNvPr>
          <p:cNvSpPr txBox="1"/>
          <p:nvPr/>
        </p:nvSpPr>
        <p:spPr>
          <a:xfrm>
            <a:off x="552450" y="2076451"/>
            <a:ext cx="10934700" cy="2233688"/>
          </a:xfrm>
          <a:prstGeom prst="rect">
            <a:avLst/>
          </a:prstGeom>
          <a:noFill/>
        </p:spPr>
        <p:txBody>
          <a:bodyPr wrap="square">
            <a:spAutoFit/>
          </a:bodyPr>
          <a:lstStyle/>
          <a:p>
            <a:pPr marL="0" marR="0" algn="ctr">
              <a:lnSpc>
                <a:spcPct val="107000"/>
              </a:lnSpc>
              <a:spcBef>
                <a:spcPts val="0"/>
              </a:spcBef>
              <a:spcAft>
                <a:spcPts val="800"/>
              </a:spcAft>
            </a:pPr>
            <a:r>
              <a:rPr lang="en-US" sz="4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NOW YOU FIND YOURSELF IN A </a:t>
            </a:r>
            <a:br>
              <a:rPr lang="en-US" sz="4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4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BIG BALL OF CONFUSION, </a:t>
            </a:r>
            <a:br>
              <a:rPr lang="en-US" sz="4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4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WHICH BECOMES THE RESCUE MISSION</a:t>
            </a:r>
            <a:endParaRPr lang="en-US" sz="4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7714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B95DE91-7E6D-4CE5-85DC-D84C1B3FFAD1}"/>
              </a:ext>
            </a:extLst>
          </p:cNvPr>
          <p:cNvPicPr>
            <a:picLocks noChangeAspect="1"/>
          </p:cNvPicPr>
          <p:nvPr/>
        </p:nvPicPr>
        <p:blipFill>
          <a:blip r:embed="rId2"/>
          <a:stretch>
            <a:fillRect/>
          </a:stretch>
        </p:blipFill>
        <p:spPr>
          <a:xfrm>
            <a:off x="0" y="78581"/>
            <a:ext cx="12192000" cy="6700838"/>
          </a:xfrm>
          <a:prstGeom prst="rect">
            <a:avLst/>
          </a:prstGeom>
        </p:spPr>
      </p:pic>
      <p:sp>
        <p:nvSpPr>
          <p:cNvPr id="4" name="Rectangle 3">
            <a:extLst>
              <a:ext uri="{FF2B5EF4-FFF2-40B4-BE49-F238E27FC236}">
                <a16:creationId xmlns:a16="http://schemas.microsoft.com/office/drawing/2014/main" xmlns="" id="{9FB24D63-3A64-43E6-9940-FB3D426B733F}"/>
              </a:ext>
            </a:extLst>
          </p:cNvPr>
          <p:cNvSpPr/>
          <p:nvPr/>
        </p:nvSpPr>
        <p:spPr>
          <a:xfrm>
            <a:off x="2751779" y="5348585"/>
            <a:ext cx="7221850"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911 CALL FOR HELP</a:t>
            </a:r>
          </a:p>
        </p:txBody>
      </p:sp>
    </p:spTree>
    <p:extLst>
      <p:ext uri="{BB962C8B-B14F-4D97-AF65-F5344CB8AC3E}">
        <p14:creationId xmlns:p14="http://schemas.microsoft.com/office/powerpoint/2010/main" val="40794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4F08EA6-97EB-443D-8CE7-72D98E1B8327}"/>
              </a:ext>
            </a:extLst>
          </p:cNvPr>
          <p:cNvPicPr>
            <a:picLocks noChangeAspect="1"/>
          </p:cNvPicPr>
          <p:nvPr/>
        </p:nvPicPr>
        <p:blipFill>
          <a:blip r:embed="rId2"/>
          <a:stretch>
            <a:fillRect/>
          </a:stretch>
        </p:blipFill>
        <p:spPr>
          <a:xfrm>
            <a:off x="-96716" y="-374301"/>
            <a:ext cx="12385431" cy="9929446"/>
          </a:xfrm>
          <a:prstGeom prst="rect">
            <a:avLst/>
          </a:prstGeom>
        </p:spPr>
      </p:pic>
      <p:sp>
        <p:nvSpPr>
          <p:cNvPr id="2" name="Title 1"/>
          <p:cNvSpPr>
            <a:spLocks noGrp="1"/>
          </p:cNvSpPr>
          <p:nvPr>
            <p:ph type="ctrTitle"/>
          </p:nvPr>
        </p:nvSpPr>
        <p:spPr>
          <a:xfrm>
            <a:off x="680322" y="2733709"/>
            <a:ext cx="9538852" cy="1373070"/>
          </a:xfrm>
          <a:solidFill>
            <a:schemeClr val="accent3">
              <a:lumMod val="75000"/>
            </a:schemeClr>
          </a:solidFill>
        </p:spPr>
        <p:txBody>
          <a:bodyPr/>
          <a:lstStyle/>
          <a:p>
            <a:r>
              <a:rPr lang="en-US" sz="8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RESCUE MISSION</a:t>
            </a:r>
          </a:p>
        </p:txBody>
      </p:sp>
      <p:sp>
        <p:nvSpPr>
          <p:cNvPr id="3" name="Subtitle 2"/>
          <p:cNvSpPr>
            <a:spLocks noGrp="1"/>
          </p:cNvSpPr>
          <p:nvPr>
            <p:ph type="subTitle" idx="1"/>
          </p:nvPr>
        </p:nvSpPr>
        <p:spPr>
          <a:xfrm>
            <a:off x="901386" y="4404087"/>
            <a:ext cx="9317788" cy="1705310"/>
          </a:xfrm>
          <a:solidFill>
            <a:srgbClr val="7030A0"/>
          </a:solidFill>
        </p:spPr>
        <p:txBody>
          <a:bodyPr vert="horz" lIns="91440" tIns="45720" rIns="91440" bIns="45720" rtlCol="0" anchor="t">
            <a:normAutofit/>
          </a:bodyPr>
          <a:lstStyle/>
          <a:p>
            <a:r>
              <a:rPr lang="en-US" sz="5400" b="1" dirty="0">
                <a:latin typeface="Calibri" panose="020F0502020204030204" pitchFamily="34" charset="0"/>
                <a:cs typeface="Calibri" panose="020F0502020204030204" pitchFamily="34" charset="0"/>
              </a:rPr>
              <a:t>THE TERRIBLE STATE OF SIN</a:t>
            </a:r>
          </a:p>
          <a:p>
            <a:r>
              <a:rPr lang="en-US" sz="5400" b="1" dirty="0">
                <a:latin typeface="Calibri" panose="020F0502020204030204" pitchFamily="34" charset="0"/>
                <a:cs typeface="Calibri" panose="020F0502020204030204" pitchFamily="34" charset="0"/>
              </a:rPr>
              <a:t>(Ball of Confusion)</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4440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7BF5D3-44B4-4AE4-A036-892FE1A92A5F}"/>
              </a:ext>
            </a:extLst>
          </p:cNvPr>
          <p:cNvSpPr>
            <a:spLocks noGrp="1"/>
          </p:cNvSpPr>
          <p:nvPr>
            <p:ph type="title"/>
          </p:nvPr>
        </p:nvSpPr>
        <p:spPr>
          <a:xfrm>
            <a:off x="1024932" y="753228"/>
            <a:ext cx="9269250" cy="1080938"/>
          </a:xfrm>
        </p:spPr>
        <p:txBody>
          <a:bodyPr>
            <a:noAutofit/>
          </a:bodyPr>
          <a:lstStyle/>
          <a:p>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A RESCUE MISSION?</a:t>
            </a:r>
            <a:b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Answering the call for help.</a:t>
            </a:r>
          </a:p>
        </p:txBody>
      </p:sp>
      <p:pic>
        <p:nvPicPr>
          <p:cNvPr id="14" name="Content Placeholder 13">
            <a:extLst>
              <a:ext uri="{FF2B5EF4-FFF2-40B4-BE49-F238E27FC236}">
                <a16:creationId xmlns:a16="http://schemas.microsoft.com/office/drawing/2014/main" xmlns="" id="{589BD136-1AB4-41AB-A83F-3248BB27E930}"/>
              </a:ext>
            </a:extLst>
          </p:cNvPr>
          <p:cNvPicPr>
            <a:picLocks noGrp="1" noChangeAspect="1"/>
          </p:cNvPicPr>
          <p:nvPr>
            <p:ph idx="1"/>
          </p:nvPr>
        </p:nvPicPr>
        <p:blipFill>
          <a:blip r:embed="rId2"/>
          <a:stretch>
            <a:fillRect/>
          </a:stretch>
        </p:blipFill>
        <p:spPr>
          <a:xfrm>
            <a:off x="680321" y="2515825"/>
            <a:ext cx="5684274" cy="3789516"/>
          </a:xfrm>
        </p:spPr>
      </p:pic>
      <p:pic>
        <p:nvPicPr>
          <p:cNvPr id="16" name="Picture 15">
            <a:extLst>
              <a:ext uri="{FF2B5EF4-FFF2-40B4-BE49-F238E27FC236}">
                <a16:creationId xmlns:a16="http://schemas.microsoft.com/office/drawing/2014/main" xmlns="" id="{41F94B37-C507-41F5-9B24-D68A4DB088EC}"/>
              </a:ext>
            </a:extLst>
          </p:cNvPr>
          <p:cNvPicPr>
            <a:picLocks noChangeAspect="1"/>
          </p:cNvPicPr>
          <p:nvPr/>
        </p:nvPicPr>
        <p:blipFill>
          <a:blip r:embed="rId3"/>
          <a:stretch>
            <a:fillRect/>
          </a:stretch>
        </p:blipFill>
        <p:spPr>
          <a:xfrm>
            <a:off x="6541477" y="2442598"/>
            <a:ext cx="4765621" cy="4297905"/>
          </a:xfrm>
          <a:prstGeom prst="rect">
            <a:avLst/>
          </a:prstGeom>
        </p:spPr>
      </p:pic>
    </p:spTree>
    <p:extLst>
      <p:ext uri="{BB962C8B-B14F-4D97-AF65-F5344CB8AC3E}">
        <p14:creationId xmlns:p14="http://schemas.microsoft.com/office/powerpoint/2010/main" val="415997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oad with trees on the side&#10;&#10;Description automatically generated with medium confidence">
            <a:extLst>
              <a:ext uri="{FF2B5EF4-FFF2-40B4-BE49-F238E27FC236}">
                <a16:creationId xmlns:a16="http://schemas.microsoft.com/office/drawing/2014/main" xmlns="" id="{C77C3CB0-2A5D-4341-BD2D-95B665C25F6B}"/>
              </a:ext>
            </a:extLst>
          </p:cNvPr>
          <p:cNvPicPr>
            <a:picLocks noChangeAspect="1"/>
          </p:cNvPicPr>
          <p:nvPr/>
        </p:nvPicPr>
        <p:blipFill>
          <a:blip r:embed="rId3"/>
          <a:stretch>
            <a:fillRect/>
          </a:stretch>
        </p:blipFill>
        <p:spPr>
          <a:xfrm>
            <a:off x="-1" y="-635001"/>
            <a:ext cx="12174683" cy="8116455"/>
          </a:xfrm>
          <a:prstGeom prst="rect">
            <a:avLst/>
          </a:prstGeom>
        </p:spPr>
      </p:pic>
    </p:spTree>
    <p:extLst>
      <p:ext uri="{BB962C8B-B14F-4D97-AF65-F5344CB8AC3E}">
        <p14:creationId xmlns:p14="http://schemas.microsoft.com/office/powerpoint/2010/main" val="4089492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FE892-54EE-4509-9ED7-DE7EF68B8C15}"/>
              </a:ext>
            </a:extLst>
          </p:cNvPr>
          <p:cNvSpPr>
            <a:spLocks noGrp="1"/>
          </p:cNvSpPr>
          <p:nvPr>
            <p:ph type="title"/>
          </p:nvPr>
        </p:nvSpPr>
        <p:spPr>
          <a:xfrm>
            <a:off x="3235569" y="816410"/>
            <a:ext cx="4149388" cy="800626"/>
          </a:xfrm>
        </p:spPr>
        <p:txBody>
          <a:bodyPr>
            <a:normAutofit/>
          </a:bodyPr>
          <a:lstStyle/>
          <a:p>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VIETNAM 1969</a:t>
            </a:r>
          </a:p>
        </p:txBody>
      </p:sp>
      <p:sp>
        <p:nvSpPr>
          <p:cNvPr id="3" name="Content Placeholder 2">
            <a:extLst>
              <a:ext uri="{FF2B5EF4-FFF2-40B4-BE49-F238E27FC236}">
                <a16:creationId xmlns:a16="http://schemas.microsoft.com/office/drawing/2014/main" xmlns="" id="{5CFBF557-2633-4BE2-A03E-B7C590EFCEF2}"/>
              </a:ext>
            </a:extLst>
          </p:cNvPr>
          <p:cNvSpPr>
            <a:spLocks noGrp="1"/>
          </p:cNvSpPr>
          <p:nvPr>
            <p:ph sz="half" idx="1"/>
          </p:nvPr>
        </p:nvSpPr>
        <p:spPr>
          <a:xfrm>
            <a:off x="256113" y="2703007"/>
            <a:ext cx="7266253" cy="3101982"/>
          </a:xfrm>
        </p:spPr>
        <p:txBody>
          <a:bodyPr vert="horz" lIns="91440" tIns="45720" rIns="91440" bIns="45720" rtlCol="0" anchor="t">
            <a:noAutofit/>
          </a:bodyPr>
          <a:lstStyle/>
          <a:p>
            <a:pPr marL="0" indent="0">
              <a:buNone/>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On May 10, 1969, a small scout team was sent out to observe reported North Vietnamese moving south along the Ho Chi Minh Trail in the jungles of the mountain range. This observation led to the battle of Hamburger Hill, which started as a recon mission and changed to a rescue mission, one of the most significant battles of the Vietnam Conflict/War.</a:t>
            </a:r>
          </a:p>
        </p:txBody>
      </p:sp>
      <p:pic>
        <p:nvPicPr>
          <p:cNvPr id="5" name="Picture 5" descr="A picture containing outdoor, tree, person, raft&#10;&#10;Description automatically generated">
            <a:extLst>
              <a:ext uri="{FF2B5EF4-FFF2-40B4-BE49-F238E27FC236}">
                <a16:creationId xmlns:a16="http://schemas.microsoft.com/office/drawing/2014/main" xmlns="" id="{5D6C10F5-D59C-4473-B988-CCE36E8F78FF}"/>
              </a:ext>
            </a:extLst>
          </p:cNvPr>
          <p:cNvPicPr>
            <a:picLocks noGrp="1" noChangeAspect="1"/>
          </p:cNvPicPr>
          <p:nvPr>
            <p:ph sz="half" idx="2"/>
          </p:nvPr>
        </p:nvPicPr>
        <p:blipFill>
          <a:blip r:embed="rId2">
            <a:extLst>
              <a:ext uri="{837473B0-CC2E-450A-ABE3-18F120FF3D39}">
                <a1611:picAttrSrcUrl xmlns:a1611="http://schemas.microsoft.com/office/drawing/2016/11/main" xmlns="" r:id="rId3"/>
              </a:ext>
            </a:extLst>
          </a:blip>
          <a:stretch>
            <a:fillRect/>
          </a:stretch>
        </p:blipFill>
        <p:spPr>
          <a:xfrm>
            <a:off x="7453016" y="173722"/>
            <a:ext cx="4554855" cy="2949091"/>
          </a:xfrm>
        </p:spPr>
      </p:pic>
      <p:sp>
        <p:nvSpPr>
          <p:cNvPr id="12" name="TextBox 11">
            <a:extLst>
              <a:ext uri="{FF2B5EF4-FFF2-40B4-BE49-F238E27FC236}">
                <a16:creationId xmlns:a16="http://schemas.microsoft.com/office/drawing/2014/main" xmlns="" id="{2B036672-07C8-47AA-BEA6-BA09562C505B}"/>
              </a:ext>
            </a:extLst>
          </p:cNvPr>
          <p:cNvSpPr txBox="1"/>
          <p:nvPr/>
        </p:nvSpPr>
        <p:spPr>
          <a:xfrm>
            <a:off x="7453016" y="3148805"/>
            <a:ext cx="4482871" cy="280195"/>
          </a:xfrm>
          <a:prstGeom prst="rect">
            <a:avLst/>
          </a:prstGeom>
        </p:spPr>
        <p:txBody>
          <a:bodyPr>
            <a:normAutofit fontScale="92500" lnSpcReduction="10000"/>
          </a:bodyPr>
          <a:lstStyle/>
          <a:p>
            <a:pPr algn="ctr"/>
            <a:r>
              <a:rPr lang="en-US" sz="1400" dirty="0">
                <a:effectLst>
                  <a:outerShdw blurRad="38100" dist="38100" dir="2700000" algn="tl">
                    <a:srgbClr val="000000">
                      <a:alpha val="43137"/>
                    </a:srgbClr>
                  </a:outerShdw>
                </a:effectLst>
                <a:latin typeface="Georgia" panose="02040502050405020303" pitchFamily="18" charset="0"/>
                <a:hlinkClick r:id="rId4">
                  <a:extLst>
                    <a:ext uri="{A12FA001-AC4F-418D-AE19-62706E023703}">
                      <ahyp:hlinkClr xmlns:ahyp="http://schemas.microsoft.com/office/drawing/2018/hyperlinkcolor" xmlns="" val="tx"/>
                    </a:ext>
                  </a:extLst>
                </a:hlinkClick>
              </a:rPr>
              <a:t>This Photo</a:t>
            </a:r>
            <a:r>
              <a:rPr lang="en-US" sz="1400" dirty="0">
                <a:effectLst>
                  <a:outerShdw blurRad="38100" dist="38100" dir="2700000" algn="tl">
                    <a:srgbClr val="000000">
                      <a:alpha val="43137"/>
                    </a:srgbClr>
                  </a:outerShdw>
                </a:effectLst>
                <a:latin typeface="Georgia" panose="02040502050405020303" pitchFamily="18" charset="0"/>
              </a:rPr>
              <a:t> by Unknown author is licensed under </a:t>
            </a:r>
            <a:r>
              <a:rPr lang="en-US" sz="1400" dirty="0">
                <a:effectLst>
                  <a:outerShdw blurRad="38100" dist="38100" dir="2700000" algn="tl">
                    <a:srgbClr val="000000">
                      <a:alpha val="43137"/>
                    </a:srgbClr>
                  </a:outerShdw>
                </a:effectLst>
                <a:latin typeface="Georgia" panose="02040502050405020303" pitchFamily="18" charset="0"/>
                <a:hlinkClick r:id="rId5">
                  <a:extLst>
                    <a:ext uri="{A12FA001-AC4F-418D-AE19-62706E023703}">
                      <ahyp:hlinkClr xmlns:ahyp="http://schemas.microsoft.com/office/drawing/2018/hyperlinkcolor" xmlns="" val="tx"/>
                    </a:ext>
                  </a:extLst>
                </a:hlinkClick>
              </a:rPr>
              <a:t>CC BY</a:t>
            </a:r>
            <a:r>
              <a:rPr lang="en-US" sz="1400" dirty="0">
                <a:effectLst>
                  <a:outerShdw blurRad="38100" dist="38100" dir="2700000" algn="tl">
                    <a:srgbClr val="000000">
                      <a:alpha val="43137"/>
                    </a:srgbClr>
                  </a:outerShdw>
                </a:effectLst>
                <a:latin typeface="Georgia" panose="02040502050405020303" pitchFamily="18" charset="0"/>
              </a:rPr>
              <a:t>.</a:t>
            </a:r>
          </a:p>
        </p:txBody>
      </p:sp>
      <p:sp>
        <p:nvSpPr>
          <p:cNvPr id="9" name="TextBox 8">
            <a:extLst>
              <a:ext uri="{FF2B5EF4-FFF2-40B4-BE49-F238E27FC236}">
                <a16:creationId xmlns:a16="http://schemas.microsoft.com/office/drawing/2014/main" xmlns="" id="{9718CBCD-19F8-48F6-BBE9-1B6D4AD5B1EF}"/>
              </a:ext>
            </a:extLst>
          </p:cNvPr>
          <p:cNvSpPr txBox="1"/>
          <p:nvPr/>
        </p:nvSpPr>
        <p:spPr>
          <a:xfrm>
            <a:off x="94027" y="2199445"/>
            <a:ext cx="3067372" cy="503562"/>
          </a:xfrm>
          <a:prstGeom prst="rect">
            <a:avLst/>
          </a:prstGeom>
        </p:spPr>
        <p:txBody>
          <a:bodyPr>
            <a:normAutofit fontScale="92500" lnSpcReduction="10000"/>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This Photo</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Unknown author is licensed under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CC BY</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4" name="Picture 14" descr="A picture containing sky, outdoor, old, aircraft&#10;&#10;Description automatically generated">
            <a:extLst>
              <a:ext uri="{FF2B5EF4-FFF2-40B4-BE49-F238E27FC236}">
                <a16:creationId xmlns:a16="http://schemas.microsoft.com/office/drawing/2014/main" xmlns="" id="{835E8FBD-F0E3-4139-9F7B-7617BFB3CC3E}"/>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256113" y="325949"/>
            <a:ext cx="2743200" cy="1827014"/>
          </a:xfrm>
          <a:prstGeom prst="rect">
            <a:avLst/>
          </a:prstGeom>
        </p:spPr>
      </p:pic>
      <p:grpSp>
        <p:nvGrpSpPr>
          <p:cNvPr id="7" name="Group 6">
            <a:extLst>
              <a:ext uri="{FF2B5EF4-FFF2-40B4-BE49-F238E27FC236}">
                <a16:creationId xmlns:a16="http://schemas.microsoft.com/office/drawing/2014/main" xmlns="" id="{0133DB62-0E2A-4FD0-A3B0-5B34D6EAE941}"/>
              </a:ext>
            </a:extLst>
          </p:cNvPr>
          <p:cNvGrpSpPr/>
          <p:nvPr/>
        </p:nvGrpSpPr>
        <p:grpSpPr>
          <a:xfrm>
            <a:off x="7866657" y="3611630"/>
            <a:ext cx="4012052" cy="3342967"/>
            <a:chOff x="8230694" y="3429000"/>
            <a:chExt cx="3122553" cy="2748769"/>
          </a:xfrm>
        </p:grpSpPr>
        <p:sp>
          <p:nvSpPr>
            <p:cNvPr id="6" name="TextBox 5">
              <a:extLst>
                <a:ext uri="{FF2B5EF4-FFF2-40B4-BE49-F238E27FC236}">
                  <a16:creationId xmlns:a16="http://schemas.microsoft.com/office/drawing/2014/main" xmlns="" id="{58E623FD-6F45-4A3B-9263-C1F69249BBD0}"/>
                </a:ext>
              </a:extLst>
            </p:cNvPr>
            <p:cNvSpPr txBox="1"/>
            <p:nvPr/>
          </p:nvSpPr>
          <p:spPr>
            <a:xfrm>
              <a:off x="8230694" y="5860269"/>
              <a:ext cx="3122553" cy="317500"/>
            </a:xfrm>
            <a:prstGeom prst="rect">
              <a:avLst/>
            </a:prstGeom>
          </p:spPr>
          <p:txBody>
            <a:bodyPr>
              <a:normAutofit fontScale="70000" lnSpcReduction="20000"/>
            </a:bodyPr>
            <a:lstStyle/>
            <a:p>
              <a:pPr algn="ct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This Photo</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Unknown author is licensed under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CC BY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7" name="Picture 17">
              <a:extLst>
                <a:ext uri="{FF2B5EF4-FFF2-40B4-BE49-F238E27FC236}">
                  <a16:creationId xmlns:a16="http://schemas.microsoft.com/office/drawing/2014/main" xmlns="" id="{4D955FF7-A634-48F0-97F8-8A3B556D184D}"/>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8311406" y="3429000"/>
              <a:ext cx="2961128" cy="2374107"/>
            </a:xfrm>
            <a:prstGeom prst="rect">
              <a:avLst/>
            </a:prstGeom>
          </p:spPr>
        </p:pic>
      </p:grpSp>
    </p:spTree>
    <p:extLst>
      <p:ext uri="{BB962C8B-B14F-4D97-AF65-F5344CB8AC3E}">
        <p14:creationId xmlns:p14="http://schemas.microsoft.com/office/powerpoint/2010/main" val="3843808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D9EF6-62F1-4CBF-9F33-662B68D15A12}"/>
              </a:ext>
            </a:extLst>
          </p:cNvPr>
          <p:cNvSpPr>
            <a:spLocks noGrp="1"/>
          </p:cNvSpPr>
          <p:nvPr>
            <p:ph type="title"/>
          </p:nvPr>
        </p:nvSpPr>
        <p:spPr>
          <a:xfrm>
            <a:off x="271304" y="745108"/>
            <a:ext cx="6209501" cy="1103465"/>
          </a:xfrm>
        </p:spPr>
        <p:txBody>
          <a:bodyPr>
            <a:noAutofit/>
          </a:bodyPr>
          <a:lstStyle/>
          <a:p>
            <a:r>
              <a:rPr lang="en-US" sz="4000" b="1" dirty="0">
                <a:latin typeface="Calibri" panose="020F0502020204030204" pitchFamily="34" charset="0"/>
                <a:cs typeface="Calibri" panose="020F0502020204030204" pitchFamily="34" charset="0"/>
              </a:rPr>
              <a:t>The Battle of Hamburger Hill</a:t>
            </a:r>
          </a:p>
        </p:txBody>
      </p:sp>
      <p:pic>
        <p:nvPicPr>
          <p:cNvPr id="4" name="Picture 4" descr="Map&#10;&#10;Description automatically generated">
            <a:extLst>
              <a:ext uri="{FF2B5EF4-FFF2-40B4-BE49-F238E27FC236}">
                <a16:creationId xmlns:a16="http://schemas.microsoft.com/office/drawing/2014/main" xmlns="" id="{D5800F6B-D9FE-4A9F-B15C-C2C8A0D676D7}"/>
              </a:ext>
            </a:extLst>
          </p:cNvPr>
          <p:cNvPicPr>
            <a:picLocks noGrp="1" noChangeAspect="1"/>
          </p:cNvPicPr>
          <p:nvPr>
            <p:ph idx="1"/>
          </p:nvPr>
        </p:nvPicPr>
        <p:blipFill>
          <a:blip r:embed="rId2"/>
          <a:stretch>
            <a:fillRect/>
          </a:stretch>
        </p:blipFill>
        <p:spPr>
          <a:xfrm>
            <a:off x="6621480" y="0"/>
            <a:ext cx="5295422" cy="6848476"/>
          </a:xfr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xmlns="" id="{70F75F72-D22A-472E-B8BD-FBFFC62AF430}"/>
                  </a:ext>
                </a:extLst>
              </p14:cNvPr>
              <p14:cNvContentPartPr/>
              <p14:nvPr/>
            </p14:nvContentPartPr>
            <p14:xfrm>
              <a:off x="7568045" y="2922647"/>
              <a:ext cx="171449" cy="95250"/>
            </p14:xfrm>
          </p:contentPart>
        </mc:Choice>
        <mc:Fallback xmlns="">
          <p:pic>
            <p:nvPicPr>
              <p:cNvPr id="3" name="Ink 2">
                <a:extLst>
                  <a:ext uri="{FF2B5EF4-FFF2-40B4-BE49-F238E27FC236}">
                    <a16:creationId xmlns:a16="http://schemas.microsoft.com/office/drawing/2014/main" id="{70F75F72-D22A-472E-B8BD-FBFFC62AF430}"/>
                  </a:ext>
                </a:extLst>
              </p:cNvPr>
              <p:cNvPicPr/>
              <p:nvPr/>
            </p:nvPicPr>
            <p:blipFill>
              <a:blip r:embed="rId4"/>
              <a:stretch>
                <a:fillRect/>
              </a:stretch>
            </p:blipFill>
            <p:spPr>
              <a:xfrm>
                <a:off x="7550186" y="2904539"/>
                <a:ext cx="206810" cy="13110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xmlns="" id="{DECBB3F3-6D4A-4054-8440-B009CCB9A956}"/>
                  </a:ext>
                </a:extLst>
              </p14:cNvPr>
              <p14:cNvContentPartPr/>
              <p14:nvPr/>
            </p14:nvContentPartPr>
            <p14:xfrm>
              <a:off x="7143649" y="2998254"/>
              <a:ext cx="257174" cy="495300"/>
            </p14:xfrm>
          </p:contentPart>
        </mc:Choice>
        <mc:Fallback xmlns="">
          <p:pic>
            <p:nvPicPr>
              <p:cNvPr id="9" name="Ink 8">
                <a:extLst>
                  <a:ext uri="{FF2B5EF4-FFF2-40B4-BE49-F238E27FC236}">
                    <a16:creationId xmlns:a16="http://schemas.microsoft.com/office/drawing/2014/main" id="{DECBB3F3-6D4A-4054-8440-B009CCB9A956}"/>
                  </a:ext>
                </a:extLst>
              </p:cNvPr>
              <p:cNvPicPr/>
              <p:nvPr/>
            </p:nvPicPr>
            <p:blipFill>
              <a:blip r:embed="rId6"/>
              <a:stretch>
                <a:fillRect/>
              </a:stretch>
            </p:blipFill>
            <p:spPr>
              <a:xfrm>
                <a:off x="7125864" y="2980217"/>
                <a:ext cx="292389" cy="53101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xmlns="" id="{43A7F722-BECC-4E05-BE7E-3BD298981A0F}"/>
                  </a:ext>
                </a:extLst>
              </p14:cNvPr>
              <p14:cNvContentPartPr/>
              <p14:nvPr/>
            </p14:nvContentPartPr>
            <p14:xfrm>
              <a:off x="7073301" y="3009709"/>
              <a:ext cx="285750" cy="457199"/>
            </p14:xfrm>
          </p:contentPart>
        </mc:Choice>
        <mc:Fallback xmlns="">
          <p:pic>
            <p:nvPicPr>
              <p:cNvPr id="10" name="Ink 9">
                <a:extLst>
                  <a:ext uri="{FF2B5EF4-FFF2-40B4-BE49-F238E27FC236}">
                    <a16:creationId xmlns:a16="http://schemas.microsoft.com/office/drawing/2014/main" id="{43A7F722-BECC-4E05-BE7E-3BD298981A0F}"/>
                  </a:ext>
                </a:extLst>
              </p:cNvPr>
              <p:cNvPicPr/>
              <p:nvPr/>
            </p:nvPicPr>
            <p:blipFill>
              <a:blip r:embed="rId8"/>
              <a:stretch>
                <a:fillRect/>
              </a:stretch>
            </p:blipFill>
            <p:spPr>
              <a:xfrm>
                <a:off x="7055442" y="2991681"/>
                <a:ext cx="321112" cy="49289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xmlns="" id="{C5CC2776-1B38-491D-8DBB-88518BAD6308}"/>
                  </a:ext>
                </a:extLst>
              </p14:cNvPr>
              <p14:cNvContentPartPr/>
              <p14:nvPr/>
            </p14:nvContentPartPr>
            <p14:xfrm>
              <a:off x="7050508" y="2976560"/>
              <a:ext cx="66675" cy="76200"/>
            </p14:xfrm>
          </p:contentPart>
        </mc:Choice>
        <mc:Fallback xmlns="">
          <p:pic>
            <p:nvPicPr>
              <p:cNvPr id="11" name="Ink 10">
                <a:extLst>
                  <a:ext uri="{FF2B5EF4-FFF2-40B4-BE49-F238E27FC236}">
                    <a16:creationId xmlns:a16="http://schemas.microsoft.com/office/drawing/2014/main" id="{C5CC2776-1B38-491D-8DBB-88518BAD6308}"/>
                  </a:ext>
                </a:extLst>
              </p:cNvPr>
              <p:cNvPicPr/>
              <p:nvPr/>
            </p:nvPicPr>
            <p:blipFill>
              <a:blip r:embed="rId10"/>
              <a:stretch>
                <a:fillRect/>
              </a:stretch>
            </p:blipFill>
            <p:spPr>
              <a:xfrm>
                <a:off x="7032775" y="2957510"/>
                <a:ext cx="101786" cy="11391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xmlns="" id="{42306AA3-7CDE-4B36-9444-214D1941B520}"/>
                  </a:ext>
                </a:extLst>
              </p14:cNvPr>
              <p14:cNvContentPartPr/>
              <p14:nvPr/>
            </p14:nvContentPartPr>
            <p14:xfrm>
              <a:off x="2268682" y="346364"/>
              <a:ext cx="9524" cy="9524"/>
            </p14:xfrm>
          </p:contentPart>
        </mc:Choice>
        <mc:Fallback xmlns="">
          <p:pic>
            <p:nvPicPr>
              <p:cNvPr id="12" name="Ink 11">
                <a:extLst>
                  <a:ext uri="{FF2B5EF4-FFF2-40B4-BE49-F238E27FC236}">
                    <a16:creationId xmlns:a16="http://schemas.microsoft.com/office/drawing/2014/main" id="{42306AA3-7CDE-4B36-9444-214D1941B520}"/>
                  </a:ext>
                </a:extLst>
              </p:cNvPr>
              <p:cNvPicPr/>
              <p:nvPr/>
            </p:nvPicPr>
            <p:blipFill>
              <a:blip r:embed="rId12"/>
              <a:stretch>
                <a:fillRect/>
              </a:stretch>
            </p:blipFill>
            <p:spPr>
              <a:xfrm>
                <a:off x="1792482" y="-129836"/>
                <a:ext cx="952400" cy="952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xmlns="" id="{61A003FA-F754-46F1-A6B6-211A48232956}"/>
                  </a:ext>
                </a:extLst>
              </p14:cNvPr>
              <p14:cNvContentPartPr/>
              <p14:nvPr/>
            </p14:nvContentPartPr>
            <p14:xfrm>
              <a:off x="2286000" y="381000"/>
              <a:ext cx="9524" cy="9524"/>
            </p14:xfrm>
          </p:contentPart>
        </mc:Choice>
        <mc:Fallback xmlns="">
          <p:pic>
            <p:nvPicPr>
              <p:cNvPr id="13" name="Ink 12">
                <a:extLst>
                  <a:ext uri="{FF2B5EF4-FFF2-40B4-BE49-F238E27FC236}">
                    <a16:creationId xmlns:a16="http://schemas.microsoft.com/office/drawing/2014/main" id="{61A003FA-F754-46F1-A6B6-211A48232956}"/>
                  </a:ext>
                </a:extLst>
              </p:cNvPr>
              <p:cNvPicPr/>
              <p:nvPr/>
            </p:nvPicPr>
            <p:blipFill>
              <a:blip r:embed="rId12"/>
              <a:stretch>
                <a:fillRect/>
              </a:stretch>
            </p:blipFill>
            <p:spPr>
              <a:xfrm>
                <a:off x="1809800" y="-95200"/>
                <a:ext cx="952400" cy="952400"/>
              </a:xfrm>
              <a:prstGeom prst="rect">
                <a:avLst/>
              </a:prstGeom>
            </p:spPr>
          </p:pic>
        </mc:Fallback>
      </mc:AlternateContent>
    </p:spTree>
    <p:extLst>
      <p:ext uri="{BB962C8B-B14F-4D97-AF65-F5344CB8AC3E}">
        <p14:creationId xmlns:p14="http://schemas.microsoft.com/office/powerpoint/2010/main" val="130288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1726C5-AAF7-4189-8B4D-1AF490B446AA}"/>
              </a:ext>
            </a:extLst>
          </p:cNvPr>
          <p:cNvSpPr>
            <a:spLocks noGrp="1"/>
          </p:cNvSpPr>
          <p:nvPr>
            <p:ph type="title"/>
          </p:nvPr>
        </p:nvSpPr>
        <p:spPr>
          <a:xfrm>
            <a:off x="3348754" y="738936"/>
            <a:ext cx="8400793" cy="1188720"/>
          </a:xfrm>
        </p:spPr>
        <p:txBody>
          <a:bodyPr/>
          <a:lstStyle/>
          <a:p>
            <a:r>
              <a:rPr lang="en-US" b="1" dirty="0">
                <a:latin typeface="Calibri" panose="020F0502020204030204" pitchFamily="34" charset="0"/>
                <a:cs typeface="Calibri" panose="020F0502020204030204" pitchFamily="34" charset="0"/>
              </a:rPr>
              <a:t>What was observed during the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RECON part of the mission?</a:t>
            </a:r>
          </a:p>
        </p:txBody>
      </p:sp>
      <p:sp>
        <p:nvSpPr>
          <p:cNvPr id="3" name="Content Placeholder 2">
            <a:extLst>
              <a:ext uri="{FF2B5EF4-FFF2-40B4-BE49-F238E27FC236}">
                <a16:creationId xmlns:a16="http://schemas.microsoft.com/office/drawing/2014/main" xmlns="" id="{DA3C23F6-C394-426D-8776-1BF8897B78BC}"/>
              </a:ext>
            </a:extLst>
          </p:cNvPr>
          <p:cNvSpPr>
            <a:spLocks noGrp="1"/>
          </p:cNvSpPr>
          <p:nvPr>
            <p:ph sz="half" idx="1"/>
          </p:nvPr>
        </p:nvSpPr>
        <p:spPr>
          <a:xfrm>
            <a:off x="265471" y="4048840"/>
            <a:ext cx="8587362" cy="2211785"/>
          </a:xfrm>
        </p:spPr>
        <p:txBody>
          <a:bodyPr vert="horz" lIns="91440" tIns="45720" rIns="91440" bIns="45720" rtlCol="0" anchor="t">
            <a:noAutofit/>
          </a:bodyPr>
          <a:lstStyle/>
          <a:p>
            <a:r>
              <a:rPr lang="en-US" sz="3300" b="1" dirty="0">
                <a:latin typeface="Georgia" panose="02040502050405020303" pitchFamily="18" charset="0"/>
              </a:rPr>
              <a:t>Nothing was as it appeared to be</a:t>
            </a:r>
          </a:p>
          <a:p>
            <a:r>
              <a:rPr lang="en-US" sz="3300" b="1" dirty="0">
                <a:latin typeface="Georgia" panose="02040502050405020303" pitchFamily="18" charset="0"/>
              </a:rPr>
              <a:t>Underground bunkers, caves, and tunnels</a:t>
            </a:r>
          </a:p>
          <a:p>
            <a:r>
              <a:rPr lang="en-US" sz="3300" b="1" dirty="0">
                <a:latin typeface="Georgia" panose="02040502050405020303" pitchFamily="18" charset="0"/>
              </a:rPr>
              <a:t>Large numbers of regular soldiers</a:t>
            </a:r>
          </a:p>
        </p:txBody>
      </p:sp>
      <p:pic>
        <p:nvPicPr>
          <p:cNvPr id="6" name="Content Placeholder 5">
            <a:extLst>
              <a:ext uri="{FF2B5EF4-FFF2-40B4-BE49-F238E27FC236}">
                <a16:creationId xmlns:a16="http://schemas.microsoft.com/office/drawing/2014/main" xmlns="" id="{F1AF2EFA-1575-494F-A782-836961C991DC}"/>
              </a:ext>
            </a:extLst>
          </p:cNvPr>
          <p:cNvPicPr>
            <a:picLocks noGrp="1" noChangeAspect="1"/>
          </p:cNvPicPr>
          <p:nvPr>
            <p:ph sz="half" idx="2"/>
          </p:nvPr>
        </p:nvPicPr>
        <p:blipFill>
          <a:blip r:embed="rId2"/>
          <a:stretch>
            <a:fillRect/>
          </a:stretch>
        </p:blipFill>
        <p:spPr>
          <a:xfrm>
            <a:off x="8852833" y="2368287"/>
            <a:ext cx="3146316" cy="4195088"/>
          </a:xfrm>
        </p:spPr>
      </p:pic>
      <p:pic>
        <p:nvPicPr>
          <p:cNvPr id="10" name="Picture 9">
            <a:extLst>
              <a:ext uri="{FF2B5EF4-FFF2-40B4-BE49-F238E27FC236}">
                <a16:creationId xmlns:a16="http://schemas.microsoft.com/office/drawing/2014/main" xmlns="" id="{0F6F587D-BE0E-4930-85C4-FA1C5E2D3A31}"/>
              </a:ext>
            </a:extLst>
          </p:cNvPr>
          <p:cNvPicPr>
            <a:picLocks noChangeAspect="1"/>
          </p:cNvPicPr>
          <p:nvPr/>
        </p:nvPicPr>
        <p:blipFill>
          <a:blip r:embed="rId3"/>
          <a:stretch>
            <a:fillRect/>
          </a:stretch>
        </p:blipFill>
        <p:spPr>
          <a:xfrm>
            <a:off x="192851" y="213918"/>
            <a:ext cx="2986536" cy="3689695"/>
          </a:xfrm>
          <a:prstGeom prst="rect">
            <a:avLst/>
          </a:prstGeom>
        </p:spPr>
      </p:pic>
    </p:spTree>
    <p:extLst>
      <p:ext uri="{BB962C8B-B14F-4D97-AF65-F5344CB8AC3E}">
        <p14:creationId xmlns:p14="http://schemas.microsoft.com/office/powerpoint/2010/main" val="3766421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77A1B-FE0C-478D-A080-B6D2AB0E6523}"/>
              </a:ext>
            </a:extLst>
          </p:cNvPr>
          <p:cNvSpPr>
            <a:spLocks noGrp="1"/>
          </p:cNvSpPr>
          <p:nvPr>
            <p:ph type="title"/>
          </p:nvPr>
        </p:nvSpPr>
        <p:spPr>
          <a:xfrm>
            <a:off x="1690362" y="890409"/>
            <a:ext cx="7729728" cy="795282"/>
          </a:xfrm>
        </p:spPr>
        <p:txBody>
          <a:bodyPr>
            <a:normAutofit/>
          </a:bodyPr>
          <a:lstStyle/>
          <a:p>
            <a:r>
              <a:rPr lang="en-US" sz="4000" b="1" dirty="0">
                <a:latin typeface="Calibri" panose="020F0502020204030204" pitchFamily="34" charset="0"/>
                <a:cs typeface="Calibri" panose="020F0502020204030204" pitchFamily="34" charset="0"/>
              </a:rPr>
              <a:t>Getting Ready for the Mission</a:t>
            </a:r>
          </a:p>
        </p:txBody>
      </p:sp>
      <p:sp>
        <p:nvSpPr>
          <p:cNvPr id="6" name="TextBox 5">
            <a:extLst>
              <a:ext uri="{FF2B5EF4-FFF2-40B4-BE49-F238E27FC236}">
                <a16:creationId xmlns:a16="http://schemas.microsoft.com/office/drawing/2014/main" xmlns="" id="{DBB52968-D8A1-4F98-BD37-355D3D30D6D5}"/>
              </a:ext>
            </a:extLst>
          </p:cNvPr>
          <p:cNvSpPr txBox="1"/>
          <p:nvPr/>
        </p:nvSpPr>
        <p:spPr>
          <a:xfrm>
            <a:off x="1111044" y="2259325"/>
            <a:ext cx="9969912" cy="3970318"/>
          </a:xfrm>
          <a:prstGeom prst="rect">
            <a:avLst/>
          </a:prstGeom>
          <a:noFill/>
        </p:spPr>
        <p:txBody>
          <a:bodyPr wrap="square">
            <a:spAutoFit/>
          </a:bodyPr>
          <a:lstStyle/>
          <a:p>
            <a:pPr algn="ctr"/>
            <a:r>
              <a:rPr lang="en-US" sz="3600" b="1" dirty="0">
                <a:effectLst>
                  <a:outerShdw blurRad="38100" dist="38100" dir="2700000" algn="tl">
                    <a:srgbClr val="000000">
                      <a:alpha val="43137"/>
                    </a:srgbClr>
                  </a:outerShdw>
                </a:effectLst>
                <a:latin typeface="Georgia" panose="02040502050405020303" pitchFamily="18" charset="0"/>
              </a:rPr>
              <a:t>Prepare for the Journey</a:t>
            </a:r>
            <a:br>
              <a:rPr lang="en-US" sz="3600" b="1" dirty="0">
                <a:effectLst>
                  <a:outerShdw blurRad="38100" dist="38100" dir="2700000" algn="tl">
                    <a:srgbClr val="000000">
                      <a:alpha val="43137"/>
                    </a:srgbClr>
                  </a:outerShdw>
                </a:effectLst>
                <a:latin typeface="Georgia" panose="02040502050405020303" pitchFamily="18" charset="0"/>
              </a:rPr>
            </a:br>
            <a:r>
              <a:rPr lang="en-US" sz="3600" b="1" dirty="0">
                <a:effectLst>
                  <a:outerShdw blurRad="38100" dist="38100" dir="2700000" algn="tl">
                    <a:srgbClr val="000000">
                      <a:alpha val="43137"/>
                    </a:srgbClr>
                  </a:outerShdw>
                </a:effectLst>
                <a:latin typeface="Georgia" panose="02040502050405020303" pitchFamily="18" charset="0"/>
              </a:rPr>
              <a:t>God always has a way of preparing us for </a:t>
            </a:r>
            <a:br>
              <a:rPr lang="en-US" sz="3600" b="1" dirty="0">
                <a:effectLst>
                  <a:outerShdw blurRad="38100" dist="38100" dir="2700000" algn="tl">
                    <a:srgbClr val="000000">
                      <a:alpha val="43137"/>
                    </a:srgbClr>
                  </a:outerShdw>
                </a:effectLst>
                <a:latin typeface="Georgia" panose="02040502050405020303" pitchFamily="18" charset="0"/>
              </a:rPr>
            </a:br>
            <a:r>
              <a:rPr lang="en-US" sz="3600" b="1" dirty="0">
                <a:effectLst>
                  <a:outerShdw blurRad="38100" dist="38100" dir="2700000" algn="tl">
                    <a:srgbClr val="000000">
                      <a:alpha val="43137"/>
                    </a:srgbClr>
                  </a:outerShdw>
                </a:effectLst>
                <a:latin typeface="Georgia" panose="02040502050405020303" pitchFamily="18" charset="0"/>
              </a:rPr>
              <a:t>what is ahead</a:t>
            </a:r>
          </a:p>
          <a:p>
            <a:pPr algn="ctr"/>
            <a:r>
              <a:rPr lang="en-US" sz="3600" b="1" dirty="0">
                <a:effectLst>
                  <a:outerShdw blurRad="38100" dist="38100" dir="2700000" algn="tl">
                    <a:srgbClr val="000000">
                      <a:alpha val="43137"/>
                    </a:srgbClr>
                  </a:outerShdw>
                </a:effectLst>
                <a:latin typeface="Georgia" panose="02040502050405020303" pitchFamily="18" charset="0"/>
              </a:rPr>
              <a:t>(Observe the Warning Signs)</a:t>
            </a:r>
            <a:br>
              <a:rPr lang="en-US" sz="3600" b="1" dirty="0">
                <a:effectLst>
                  <a:outerShdw blurRad="38100" dist="38100" dir="2700000" algn="tl">
                    <a:srgbClr val="000000">
                      <a:alpha val="43137"/>
                    </a:srgbClr>
                  </a:outerShdw>
                </a:effectLst>
                <a:latin typeface="Georgia" panose="02040502050405020303" pitchFamily="18" charset="0"/>
              </a:rPr>
            </a:br>
            <a:r>
              <a:rPr lang="en-US" sz="3600" b="1" dirty="0">
                <a:effectLst>
                  <a:outerShdw blurRad="38100" dist="38100" dir="2700000" algn="tl">
                    <a:srgbClr val="000000">
                      <a:alpha val="43137"/>
                    </a:srgbClr>
                  </a:outerShdw>
                </a:effectLst>
                <a:latin typeface="Georgia" panose="02040502050405020303" pitchFamily="18" charset="0"/>
              </a:rPr>
              <a:t>Equipment</a:t>
            </a:r>
            <a:br>
              <a:rPr lang="en-US" sz="3600" b="1" dirty="0">
                <a:effectLst>
                  <a:outerShdw blurRad="38100" dist="38100" dir="2700000" algn="tl">
                    <a:srgbClr val="000000">
                      <a:alpha val="43137"/>
                    </a:srgbClr>
                  </a:outerShdw>
                </a:effectLst>
                <a:latin typeface="Georgia" panose="02040502050405020303" pitchFamily="18" charset="0"/>
              </a:rPr>
            </a:br>
            <a:r>
              <a:rPr lang="en-US" sz="3600" b="1" dirty="0">
                <a:effectLst>
                  <a:outerShdw blurRad="38100" dist="38100" dir="2700000" algn="tl">
                    <a:srgbClr val="000000">
                      <a:alpha val="43137"/>
                    </a:srgbClr>
                  </a:outerShdw>
                </a:effectLst>
                <a:latin typeface="Georgia" panose="02040502050405020303" pitchFamily="18" charset="0"/>
              </a:rPr>
              <a:t>Destination</a:t>
            </a:r>
            <a:br>
              <a:rPr lang="en-US" sz="3600" b="1" dirty="0">
                <a:effectLst>
                  <a:outerShdw blurRad="38100" dist="38100" dir="2700000" algn="tl">
                    <a:srgbClr val="000000">
                      <a:alpha val="43137"/>
                    </a:srgbClr>
                  </a:outerShdw>
                </a:effectLst>
                <a:latin typeface="Georgia" panose="02040502050405020303" pitchFamily="18" charset="0"/>
              </a:rPr>
            </a:br>
            <a:r>
              <a:rPr lang="en-US" sz="3600" b="1" dirty="0">
                <a:effectLst>
                  <a:outerShdw blurRad="38100" dist="38100" dir="2700000" algn="tl">
                    <a:srgbClr val="000000">
                      <a:alpha val="43137"/>
                    </a:srgbClr>
                  </a:outerShdw>
                </a:effectLst>
                <a:latin typeface="Georgia" panose="02040502050405020303" pitchFamily="18" charset="0"/>
              </a:rPr>
              <a:t>Pit stops</a:t>
            </a:r>
          </a:p>
        </p:txBody>
      </p:sp>
    </p:spTree>
    <p:extLst>
      <p:ext uri="{BB962C8B-B14F-4D97-AF65-F5344CB8AC3E}">
        <p14:creationId xmlns:p14="http://schemas.microsoft.com/office/powerpoint/2010/main" val="1074377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9B2924E-F4E4-4A18-B84A-4AE9CCF02C0B}"/>
              </a:ext>
            </a:extLst>
          </p:cNvPr>
          <p:cNvSpPr>
            <a:spLocks noGrp="1"/>
          </p:cNvSpPr>
          <p:nvPr>
            <p:ph type="body" idx="1"/>
          </p:nvPr>
        </p:nvSpPr>
        <p:spPr>
          <a:xfrm>
            <a:off x="1366683" y="178909"/>
            <a:ext cx="9458634" cy="2407130"/>
          </a:xfrm>
        </p:spPr>
        <p:txBody>
          <a:bodyPr>
            <a:normAutofit fontScale="92500" lnSpcReduction="20000"/>
          </a:bodyPr>
          <a:lstStyle/>
          <a:p>
            <a:pPr marL="0" marR="0">
              <a:spcBef>
                <a:spcPts val="0"/>
              </a:spcBef>
              <a:spcAft>
                <a:spcPts val="800"/>
              </a:spcAft>
            </a:pPr>
            <a:r>
              <a:rPr lang="en-US" sz="4000" b="1" cap="none"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Knowledge of the Mission</a:t>
            </a:r>
            <a:endParaRPr lang="en-US" sz="40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100" b="1" cap="none" dirty="0">
                <a:solidFill>
                  <a:schemeClr val="bg1"/>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Understand Your Mission: Deuteronomy 4</a:t>
            </a:r>
          </a:p>
          <a:p>
            <a:pPr marL="0" marR="0">
              <a:lnSpc>
                <a:spcPct val="107000"/>
              </a:lnSpc>
              <a:spcBef>
                <a:spcPts val="0"/>
              </a:spcBef>
              <a:spcAft>
                <a:spcPts val="800"/>
              </a:spcAft>
            </a:pPr>
            <a:r>
              <a:rPr lang="en-US" sz="3100" b="1" cap="none" dirty="0">
                <a:solidFill>
                  <a:schemeClr val="bg1"/>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Put on the Whole Armor of God</a:t>
            </a:r>
          </a:p>
          <a:p>
            <a:pPr marL="0" marR="0">
              <a:lnSpc>
                <a:spcPct val="107000"/>
              </a:lnSpc>
              <a:spcBef>
                <a:spcPts val="0"/>
              </a:spcBef>
              <a:spcAft>
                <a:spcPts val="800"/>
              </a:spcAft>
            </a:pPr>
            <a:r>
              <a:rPr lang="en-US" sz="3100" b="1" cap="none" dirty="0">
                <a:solidFill>
                  <a:schemeClr val="bg1"/>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Many Times, There Are No Repeats or Reset Buttons in Life</a:t>
            </a:r>
            <a:endParaRPr lang="en-US" sz="2300" b="1" cap="none" dirty="0">
              <a:solidFill>
                <a:schemeClr val="bg1"/>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1026" name="Picture 2" descr="Clinton Epps &amp; Fritz-47th IPSD">
            <a:extLst>
              <a:ext uri="{FF2B5EF4-FFF2-40B4-BE49-F238E27FC236}">
                <a16:creationId xmlns:a16="http://schemas.microsoft.com/office/drawing/2014/main" xmlns="" id="{9118AA8B-C33D-4400-9FEA-88C1E057D61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27790" y="3324908"/>
            <a:ext cx="2654390" cy="3397619"/>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a:extLst>
              <a:ext uri="{FF2B5EF4-FFF2-40B4-BE49-F238E27FC236}">
                <a16:creationId xmlns:a16="http://schemas.microsoft.com/office/drawing/2014/main" xmlns="" id="{F605E532-4607-48B6-86D1-F51952D46B56}"/>
              </a:ext>
            </a:extLst>
          </p:cNvPr>
          <p:cNvPicPr>
            <a:picLocks noGrp="1" noChangeAspect="1"/>
          </p:cNvPicPr>
          <p:nvPr>
            <p:ph sz="quarter" idx="4"/>
          </p:nvPr>
        </p:nvPicPr>
        <p:blipFill>
          <a:blip r:embed="rId3"/>
          <a:stretch>
            <a:fillRect/>
          </a:stretch>
        </p:blipFill>
        <p:spPr>
          <a:xfrm>
            <a:off x="7676920" y="3324908"/>
            <a:ext cx="2313230" cy="3354184"/>
          </a:xfrm>
          <a:prstGeom prst="rect">
            <a:avLst/>
          </a:prstGeom>
        </p:spPr>
      </p:pic>
      <p:sp>
        <p:nvSpPr>
          <p:cNvPr id="5" name="Text Placeholder 4">
            <a:extLst>
              <a:ext uri="{FF2B5EF4-FFF2-40B4-BE49-F238E27FC236}">
                <a16:creationId xmlns:a16="http://schemas.microsoft.com/office/drawing/2014/main" xmlns="" id="{48E6E7EB-3F52-4899-8DD6-E5264F9162FD}"/>
              </a:ext>
            </a:extLst>
          </p:cNvPr>
          <p:cNvSpPr>
            <a:spLocks noGrp="1"/>
          </p:cNvSpPr>
          <p:nvPr>
            <p:ph type="body" sz="quarter" idx="13"/>
          </p:nvPr>
        </p:nvSpPr>
        <p:spPr>
          <a:xfrm>
            <a:off x="3960876" y="2725211"/>
            <a:ext cx="4270248" cy="393422"/>
          </a:xfrm>
        </p:spPr>
        <p:txBody>
          <a:bodyPr>
            <a:normAutofit lnSpcReduction="10000"/>
          </a:bodyPr>
          <a:lstStyle/>
          <a:p>
            <a:r>
              <a:rPr lang="en-US" sz="2400" dirty="0">
                <a:solidFill>
                  <a:schemeClr val="bg1"/>
                </a:solidFill>
                <a:latin typeface="Calibri" panose="020F0502020204030204" pitchFamily="34" charset="0"/>
                <a:cs typeface="Calibri" panose="020F0502020204030204" pitchFamily="34" charset="0"/>
              </a:rPr>
              <a:t>COMMUNICATION SIGNALS</a:t>
            </a:r>
          </a:p>
        </p:txBody>
      </p:sp>
      <p:pic>
        <p:nvPicPr>
          <p:cNvPr id="12" name="Picture 11">
            <a:extLst>
              <a:ext uri="{FF2B5EF4-FFF2-40B4-BE49-F238E27FC236}">
                <a16:creationId xmlns:a16="http://schemas.microsoft.com/office/drawing/2014/main" xmlns="" id="{1988E71E-4E50-42BB-86B3-D4FF709382BF}"/>
              </a:ext>
            </a:extLst>
          </p:cNvPr>
          <p:cNvPicPr>
            <a:picLocks noChangeAspect="1"/>
          </p:cNvPicPr>
          <p:nvPr/>
        </p:nvPicPr>
        <p:blipFill>
          <a:blip r:embed="rId4"/>
          <a:stretch>
            <a:fillRect/>
          </a:stretch>
        </p:blipFill>
        <p:spPr>
          <a:xfrm>
            <a:off x="4939385" y="3324908"/>
            <a:ext cx="2313230" cy="3354184"/>
          </a:xfrm>
          <a:prstGeom prst="rect">
            <a:avLst/>
          </a:prstGeom>
        </p:spPr>
      </p:pic>
    </p:spTree>
    <p:extLst>
      <p:ext uri="{BB962C8B-B14F-4D97-AF65-F5344CB8AC3E}">
        <p14:creationId xmlns:p14="http://schemas.microsoft.com/office/powerpoint/2010/main" val="1364214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949AF-38B0-4FCA-B43D-B3E8C423BA9A}"/>
              </a:ext>
            </a:extLst>
          </p:cNvPr>
          <p:cNvSpPr>
            <a:spLocks noGrp="1"/>
          </p:cNvSpPr>
          <p:nvPr>
            <p:ph type="title"/>
          </p:nvPr>
        </p:nvSpPr>
        <p:spPr>
          <a:xfrm>
            <a:off x="943110" y="891687"/>
            <a:ext cx="6775213" cy="716624"/>
          </a:xfrm>
        </p:spPr>
        <p:txBody>
          <a:bodyPr>
            <a:normAutofit/>
          </a:bodyPr>
          <a:lstStyle/>
          <a:p>
            <a:r>
              <a:rPr lang="en-US" sz="4000" b="1" dirty="0">
                <a:latin typeface="Calibri" panose="020F0502020204030204" pitchFamily="34" charset="0"/>
                <a:cs typeface="Calibri" panose="020F0502020204030204" pitchFamily="34" charset="0"/>
              </a:rPr>
              <a:t>Life’s Journey NUGGETS</a:t>
            </a:r>
          </a:p>
        </p:txBody>
      </p:sp>
      <p:sp>
        <p:nvSpPr>
          <p:cNvPr id="3" name="Content Placeholder 2">
            <a:extLst>
              <a:ext uri="{FF2B5EF4-FFF2-40B4-BE49-F238E27FC236}">
                <a16:creationId xmlns:a16="http://schemas.microsoft.com/office/drawing/2014/main" xmlns="" id="{E2486C10-D40C-4528-B783-631F9654DF8D}"/>
              </a:ext>
            </a:extLst>
          </p:cNvPr>
          <p:cNvSpPr>
            <a:spLocks noGrp="1"/>
          </p:cNvSpPr>
          <p:nvPr>
            <p:ph sz="half" idx="1"/>
          </p:nvPr>
        </p:nvSpPr>
        <p:spPr>
          <a:xfrm>
            <a:off x="201168" y="2215250"/>
            <a:ext cx="5869858" cy="4372356"/>
          </a:xfrm>
        </p:spPr>
        <p:txBody>
          <a:bodyPr>
            <a:norm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Job, </a:t>
            </a:r>
            <a:r>
              <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“Man born of a woman . .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James, </a:t>
            </a:r>
            <a:r>
              <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“Life is like a vapor . .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Moses</a:t>
            </a:r>
            <a:r>
              <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 refused to be called the son of Pharaoh’s daughter. Instead, he chose to suffer affliction rather than enjoy the pleasure of sin for a season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Luke, </a:t>
            </a:r>
            <a:r>
              <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“The Prodigal Son”</a:t>
            </a:r>
            <a:endParaRPr lang="en-US" sz="2800" dirty="0">
              <a:effectLst>
                <a:outerShdw blurRad="38100" dist="38100" dir="2700000" algn="tl">
                  <a:srgbClr val="000000">
                    <a:alpha val="43137"/>
                  </a:srgbClr>
                </a:outerShdw>
              </a:effectLst>
              <a:latin typeface="Georgia" panose="02040502050405020303" pitchFamily="18" charset="0"/>
            </a:endParaRPr>
          </a:p>
        </p:txBody>
      </p:sp>
      <p:sp>
        <p:nvSpPr>
          <p:cNvPr id="4" name="Content Placeholder 3">
            <a:extLst>
              <a:ext uri="{FF2B5EF4-FFF2-40B4-BE49-F238E27FC236}">
                <a16:creationId xmlns:a16="http://schemas.microsoft.com/office/drawing/2014/main" xmlns="" id="{5D466590-C269-4941-951E-2B5CFDA2DA95}"/>
              </a:ext>
            </a:extLst>
          </p:cNvPr>
          <p:cNvSpPr>
            <a:spLocks noGrp="1"/>
          </p:cNvSpPr>
          <p:nvPr>
            <p:ph sz="half" idx="2"/>
          </p:nvPr>
        </p:nvSpPr>
        <p:spPr>
          <a:xfrm>
            <a:off x="6430297" y="2215250"/>
            <a:ext cx="5460395" cy="4048506"/>
          </a:xfrm>
        </p:spPr>
        <p:txBody>
          <a:bodyPr>
            <a:normAutofit/>
          </a:bodyPr>
          <a:lstStyle/>
          <a:p>
            <a:r>
              <a:rPr lang="en-US" sz="2800" b="1" dirty="0">
                <a:latin typeface="Georgia" panose="02040502050405020303" pitchFamily="18" charset="0"/>
              </a:rPr>
              <a:t>Making Preparation for the Journey</a:t>
            </a:r>
          </a:p>
          <a:p>
            <a:r>
              <a:rPr lang="en-US" sz="2800" dirty="0">
                <a:latin typeface="Georgia" panose="02040502050405020303" pitchFamily="18" charset="0"/>
              </a:rPr>
              <a:t>God always has a way of preparing us for what is ahead. (Observe the warning signs)</a:t>
            </a:r>
          </a:p>
          <a:p>
            <a:r>
              <a:rPr lang="en-US" sz="2800" dirty="0">
                <a:latin typeface="Georgia" panose="02040502050405020303" pitchFamily="18" charset="0"/>
              </a:rPr>
              <a:t>Equipment</a:t>
            </a:r>
          </a:p>
          <a:p>
            <a:r>
              <a:rPr lang="en-US" sz="2800" dirty="0">
                <a:latin typeface="Georgia" panose="02040502050405020303" pitchFamily="18" charset="0"/>
              </a:rPr>
              <a:t>Destination</a:t>
            </a:r>
          </a:p>
          <a:p>
            <a:r>
              <a:rPr lang="en-US" sz="2800" dirty="0">
                <a:latin typeface="Georgia" panose="02040502050405020303" pitchFamily="18" charset="0"/>
              </a:rPr>
              <a:t>Pit stops</a:t>
            </a:r>
          </a:p>
        </p:txBody>
      </p:sp>
    </p:spTree>
    <p:extLst>
      <p:ext uri="{BB962C8B-B14F-4D97-AF65-F5344CB8AC3E}">
        <p14:creationId xmlns:p14="http://schemas.microsoft.com/office/powerpoint/2010/main" val="932697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254FC54-DE91-4F9E-8F1D-64831DC5EA87}"/>
              </a:ext>
            </a:extLst>
          </p:cNvPr>
          <p:cNvSpPr txBox="1"/>
          <p:nvPr/>
        </p:nvSpPr>
        <p:spPr>
          <a:xfrm>
            <a:off x="817131" y="2029104"/>
            <a:ext cx="10899378" cy="3599447"/>
          </a:xfrm>
          <a:prstGeom prst="rect">
            <a:avLst/>
          </a:prstGeom>
          <a:noFill/>
        </p:spPr>
        <p:txBody>
          <a:bodyPr wrap="square">
            <a:spAutoFit/>
          </a:bodyPr>
          <a:lstStyle/>
          <a:p>
            <a:pPr algn="ctr">
              <a:lnSpc>
                <a:spcPct val="107000"/>
              </a:lnSpc>
              <a:spcAft>
                <a:spcPts val="800"/>
              </a:spcAft>
            </a:pPr>
            <a:r>
              <a:rPr lang="en-US" sz="36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We must see success not only as a destination but also as a journey that is constantly filled with adventure and challenges. If we are willing to meet those challenges, then we can live life to the fullest.</a:t>
            </a:r>
          </a:p>
          <a:p>
            <a:pPr marL="914400" marR="0">
              <a:lnSpc>
                <a:spcPct val="107000"/>
              </a:lnSpc>
              <a:spcBef>
                <a:spcPts val="0"/>
              </a:spcBef>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F79F128F-3E19-41D5-BF15-DDABEDF66E24}"/>
              </a:ext>
            </a:extLst>
          </p:cNvPr>
          <p:cNvSpPr txBox="1"/>
          <p:nvPr/>
        </p:nvSpPr>
        <p:spPr>
          <a:xfrm>
            <a:off x="5757706" y="5029654"/>
            <a:ext cx="5848299" cy="1077218"/>
          </a:xfrm>
          <a:prstGeom prst="rect">
            <a:avLst/>
          </a:prstGeom>
          <a:noFill/>
        </p:spPr>
        <p:txBody>
          <a:bodyPr wrap="square">
            <a:spAutoFit/>
          </a:bodyPr>
          <a:lstStyle/>
          <a:p>
            <a:pPr algn="r"/>
            <a:r>
              <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Dr. Willie Jolley, </a:t>
            </a:r>
            <a:br>
              <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Motivational Speaker </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3E7248DC-C660-44CF-A913-A9BECE36937E}"/>
              </a:ext>
            </a:extLst>
          </p:cNvPr>
          <p:cNvSpPr txBox="1"/>
          <p:nvPr/>
        </p:nvSpPr>
        <p:spPr>
          <a:xfrm>
            <a:off x="586023" y="19678"/>
            <a:ext cx="1295547" cy="3154710"/>
          </a:xfrm>
          <a:prstGeom prst="rect">
            <a:avLst/>
          </a:prstGeom>
          <a:noFill/>
        </p:spPr>
        <p:txBody>
          <a:bodyPr wrap="none" rtlCol="0">
            <a:spAutoFit/>
          </a:bodyPr>
          <a:lstStyle/>
          <a:p>
            <a:r>
              <a:rPr lang="en-US" sz="199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825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descr="A collage of animals&#10;&#10;Description automatically generated with medium confidence">
            <a:extLst>
              <a:ext uri="{FF2B5EF4-FFF2-40B4-BE49-F238E27FC236}">
                <a16:creationId xmlns:a16="http://schemas.microsoft.com/office/drawing/2014/main" xmlns="" id="{A3A3CEBB-C646-4D2C-A432-F86FDEF150B3}"/>
              </a:ext>
            </a:extLst>
          </p:cNvPr>
          <p:cNvPicPr>
            <a:picLocks noChangeAspect="1"/>
          </p:cNvPicPr>
          <p:nvPr/>
        </p:nvPicPr>
        <p:blipFill rotWithShape="1">
          <a:blip r:embed="rId3"/>
          <a:srcRect l="82907" b="74788"/>
          <a:stretch/>
        </p:blipFill>
        <p:spPr>
          <a:xfrm>
            <a:off x="549904" y="83590"/>
            <a:ext cx="4111342" cy="3345409"/>
          </a:xfrm>
          <a:prstGeom prst="rect">
            <a:avLst/>
          </a:prstGeom>
        </p:spPr>
      </p:pic>
      <p:pic>
        <p:nvPicPr>
          <p:cNvPr id="16" name="Picture 15" descr="A collage of animals&#10;&#10;Description automatically generated with medium confidence">
            <a:extLst>
              <a:ext uri="{FF2B5EF4-FFF2-40B4-BE49-F238E27FC236}">
                <a16:creationId xmlns:a16="http://schemas.microsoft.com/office/drawing/2014/main" xmlns="" id="{69EF86B3-126A-433B-A289-7B362E8FD28B}"/>
              </a:ext>
            </a:extLst>
          </p:cNvPr>
          <p:cNvPicPr>
            <a:picLocks noChangeAspect="1"/>
          </p:cNvPicPr>
          <p:nvPr/>
        </p:nvPicPr>
        <p:blipFill rotWithShape="1">
          <a:blip r:embed="rId3"/>
          <a:srcRect l="33051" t="74623" r="49548"/>
          <a:stretch/>
        </p:blipFill>
        <p:spPr>
          <a:xfrm>
            <a:off x="549904" y="3428999"/>
            <a:ext cx="4111342" cy="3242427"/>
          </a:xfrm>
          <a:prstGeom prst="rect">
            <a:avLst/>
          </a:prstGeom>
        </p:spPr>
      </p:pic>
      <p:sp>
        <p:nvSpPr>
          <p:cNvPr id="2" name="Rectangle 1">
            <a:extLst>
              <a:ext uri="{FF2B5EF4-FFF2-40B4-BE49-F238E27FC236}">
                <a16:creationId xmlns:a16="http://schemas.microsoft.com/office/drawing/2014/main" xmlns="" id="{EA58BB79-F4C8-41D4-AA3C-7EB9C3BFB7E7}"/>
              </a:ext>
            </a:extLst>
          </p:cNvPr>
          <p:cNvSpPr>
            <a:spLocks noChangeArrowheads="1"/>
          </p:cNvSpPr>
          <p:nvPr/>
        </p:nvSpPr>
        <p:spPr bwMode="auto">
          <a:xfrm>
            <a:off x="4778477" y="943892"/>
            <a:ext cx="7223023" cy="54962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defTabSz="914400" eaLnBrk="1" fontAlgn="base" hangingPunct="1">
              <a:lnSpc>
                <a:spcPct val="90000"/>
              </a:lnSpc>
              <a:spcBef>
                <a:spcPts val="1000"/>
              </a:spcBef>
              <a:spcAft>
                <a:spcPct val="0"/>
              </a:spcAft>
              <a:buClr>
                <a:schemeClr val="accent2"/>
              </a:buClr>
              <a:buSzTx/>
              <a:tabLst/>
            </a:pPr>
            <a:r>
              <a:rPr kumimoji="0" lang="en-US" altLang="en-US" sz="3200" b="1" i="0" u="none" strike="noStrike" cap="none" normalizeH="0" baseline="0" dirty="0">
                <a:ln>
                  <a:noFill/>
                </a:ln>
                <a:solidFill>
                  <a:srgbClr val="FFFFFF"/>
                </a:solidFill>
                <a:effectLst/>
                <a:latin typeface="Georgia" panose="02040502050405020303" pitchFamily="18" charset="0"/>
              </a:rPr>
              <a:t>Every morning, a gazelle wak</a:t>
            </a:r>
            <a:r>
              <a:rPr kumimoji="0" lang="en-US" altLang="en-US" sz="3200" b="1" i="0" u="none" strike="noStrike" cap="none" normalizeH="0" baseline="0" dirty="0">
                <a:ln>
                  <a:noFill/>
                </a:ln>
                <a:solidFill>
                  <a:srgbClr val="FFFFFF"/>
                </a:solidFill>
                <a:effectLst>
                  <a:outerShdw blurRad="38100" dist="38100" dir="2700000" algn="tl">
                    <a:srgbClr val="000000">
                      <a:alpha val="43137"/>
                    </a:srgbClr>
                  </a:outerShdw>
                </a:effectLst>
                <a:latin typeface="Georgia" panose="02040502050405020303" pitchFamily="18" charset="0"/>
              </a:rPr>
              <a:t>es</a:t>
            </a:r>
            <a:r>
              <a:rPr kumimoji="0" lang="en-US" altLang="en-US" sz="3200" b="1" i="0" u="none" strike="noStrike" cap="none" normalizeH="0" baseline="0" dirty="0">
                <a:ln>
                  <a:noFill/>
                </a:ln>
                <a:solidFill>
                  <a:srgbClr val="FFFFFF"/>
                </a:solidFill>
                <a:effectLst/>
                <a:latin typeface="Georgia" panose="02040502050405020303" pitchFamily="18" charset="0"/>
              </a:rPr>
              <a:t> </a:t>
            </a:r>
            <a:r>
              <a:rPr kumimoji="0" lang="en-US" altLang="en-US" sz="3200" b="1" i="0" u="none" strike="noStrike" cap="none" normalizeH="0" baseline="0" dirty="0">
                <a:ln>
                  <a:noFill/>
                </a:ln>
                <a:solidFill>
                  <a:srgbClr val="FFFFFF"/>
                </a:solidFill>
                <a:effectLst>
                  <a:outerShdw blurRad="38100" dist="38100" dir="2700000" algn="tl">
                    <a:srgbClr val="000000">
                      <a:alpha val="43137"/>
                    </a:srgbClr>
                  </a:outerShdw>
                </a:effectLst>
                <a:latin typeface="Georgia" panose="02040502050405020303" pitchFamily="18" charset="0"/>
              </a:rPr>
              <a:t>up. It </a:t>
            </a:r>
            <a:r>
              <a:rPr kumimoji="0" lang="en-US" altLang="en-US" sz="3200" b="1" i="0" u="none" strike="noStrike" cap="none" normalizeH="0" baseline="0" dirty="0">
                <a:ln>
                  <a:noFill/>
                </a:ln>
                <a:solidFill>
                  <a:srgbClr val="FFFFFF"/>
                </a:solidFill>
                <a:effectLst/>
                <a:latin typeface="Georgia" panose="02040502050405020303" pitchFamily="18" charset="0"/>
              </a:rPr>
              <a:t>knows it must outrun the f</a:t>
            </a:r>
            <a:r>
              <a:rPr kumimoji="0" lang="en-US" altLang="en-US" sz="3200" b="1" i="0" u="none" strike="noStrike" cap="none" normalizeH="0" baseline="0" dirty="0">
                <a:ln>
                  <a:noFill/>
                </a:ln>
                <a:solidFill>
                  <a:srgbClr val="FFFFFF"/>
                </a:solidFill>
                <a:effectLst>
                  <a:outerShdw blurRad="38100" dist="38100" dir="2700000" algn="tl">
                    <a:srgbClr val="000000">
                      <a:alpha val="43137"/>
                    </a:srgbClr>
                  </a:outerShdw>
                </a:effectLst>
                <a:latin typeface="Georgia" panose="02040502050405020303" pitchFamily="18" charset="0"/>
              </a:rPr>
              <a:t>astest</a:t>
            </a:r>
            <a:r>
              <a:rPr kumimoji="0" lang="en-US" altLang="en-US" sz="3200" b="1" i="0" u="none" strike="noStrike" cap="none" normalizeH="0" baseline="0" dirty="0">
                <a:ln>
                  <a:noFill/>
                </a:ln>
                <a:solidFill>
                  <a:srgbClr val="FFFFFF"/>
                </a:solidFill>
                <a:effectLst/>
                <a:latin typeface="Georgia" panose="02040502050405020303" pitchFamily="18" charset="0"/>
              </a:rPr>
              <a:t> </a:t>
            </a:r>
            <a:r>
              <a:rPr kumimoji="0" lang="en-US" altLang="en-US" sz="3200" b="1" i="0" u="none" strike="noStrike" cap="none" normalizeH="0" baseline="0" dirty="0">
                <a:ln>
                  <a:noFill/>
                </a:ln>
                <a:solidFill>
                  <a:srgbClr val="FFFFFF"/>
                </a:solidFill>
                <a:effectLst>
                  <a:outerShdw blurRad="38100" dist="38100" dir="2700000" algn="tl">
                    <a:srgbClr val="000000">
                      <a:alpha val="43137"/>
                    </a:srgbClr>
                  </a:outerShdw>
                </a:effectLst>
                <a:latin typeface="Georgia" panose="02040502050405020303" pitchFamily="18" charset="0"/>
              </a:rPr>
              <a:t>lion</a:t>
            </a:r>
            <a:r>
              <a:rPr kumimoji="0" lang="en-US" altLang="en-US" sz="3200" b="1" i="0" u="none" strike="noStrike" cap="none" normalizeH="0" baseline="0" dirty="0">
                <a:ln>
                  <a:noFill/>
                </a:ln>
                <a:solidFill>
                  <a:srgbClr val="FFFFFF"/>
                </a:solidFill>
                <a:effectLst/>
                <a:latin typeface="Georgia" panose="02040502050405020303" pitchFamily="18" charset="0"/>
              </a:rPr>
              <a:t> or it will be killed. </a:t>
            </a:r>
          </a:p>
          <a:p>
            <a:pPr marR="0" lvl="0" defTabSz="914400" eaLnBrk="1" fontAlgn="base" hangingPunct="1">
              <a:lnSpc>
                <a:spcPct val="90000"/>
              </a:lnSpc>
              <a:spcBef>
                <a:spcPts val="1000"/>
              </a:spcBef>
              <a:spcAft>
                <a:spcPct val="0"/>
              </a:spcAft>
              <a:buClr>
                <a:schemeClr val="accent2"/>
              </a:buClr>
              <a:buSzTx/>
              <a:tabLst/>
            </a:pPr>
            <a:endParaRPr kumimoji="0" lang="en-US" altLang="en-US" sz="3200" b="1" i="0" u="none" strike="noStrike" cap="none" normalizeH="0" baseline="0" dirty="0">
              <a:ln>
                <a:noFill/>
              </a:ln>
              <a:solidFill>
                <a:srgbClr val="FFFFFF"/>
              </a:solidFill>
              <a:effectLst/>
              <a:latin typeface="Georgia" panose="02040502050405020303" pitchFamily="18" charset="0"/>
            </a:endParaRPr>
          </a:p>
          <a:p>
            <a:pPr marR="0" lvl="0" defTabSz="914400" eaLnBrk="1" fontAlgn="base" hangingPunct="1">
              <a:lnSpc>
                <a:spcPct val="90000"/>
              </a:lnSpc>
              <a:spcBef>
                <a:spcPts val="1000"/>
              </a:spcBef>
              <a:spcAft>
                <a:spcPct val="0"/>
              </a:spcAft>
              <a:buClr>
                <a:schemeClr val="accent2"/>
              </a:buClr>
              <a:buSzTx/>
              <a:tabLst/>
            </a:pPr>
            <a:r>
              <a:rPr kumimoji="0" lang="en-US" altLang="en-US" sz="3200" b="1" i="0" u="none" strike="noStrike" cap="none" normalizeH="0" baseline="0" dirty="0">
                <a:ln>
                  <a:noFill/>
                </a:ln>
                <a:solidFill>
                  <a:srgbClr val="FFFFFF"/>
                </a:solidFill>
                <a:effectLst/>
                <a:latin typeface="Georgia" panose="02040502050405020303" pitchFamily="18" charset="0"/>
              </a:rPr>
              <a:t>Every morning, a lion wakes up. It knows it must run faster than the slowest gazelle, or it will starve. </a:t>
            </a:r>
          </a:p>
          <a:p>
            <a:pPr marR="0" lvl="0" defTabSz="914400" eaLnBrk="1" fontAlgn="base" hangingPunct="1">
              <a:lnSpc>
                <a:spcPct val="90000"/>
              </a:lnSpc>
              <a:spcBef>
                <a:spcPts val="1000"/>
              </a:spcBef>
              <a:spcAft>
                <a:spcPct val="0"/>
              </a:spcAft>
              <a:buClr>
                <a:schemeClr val="accent2"/>
              </a:buClr>
              <a:buSzTx/>
              <a:tabLst/>
            </a:pPr>
            <a:endParaRPr kumimoji="0" lang="en-US" altLang="en-US" sz="3200" b="1" i="0" u="none" strike="noStrike" cap="none" normalizeH="0" baseline="0" dirty="0">
              <a:ln>
                <a:noFill/>
              </a:ln>
              <a:solidFill>
                <a:srgbClr val="FFFFFF"/>
              </a:solidFill>
              <a:effectLst/>
              <a:latin typeface="Georgia" panose="02040502050405020303" pitchFamily="18" charset="0"/>
            </a:endParaRPr>
          </a:p>
          <a:p>
            <a:pPr marR="0" lvl="0" defTabSz="914400" eaLnBrk="1" fontAlgn="base" hangingPunct="1">
              <a:lnSpc>
                <a:spcPct val="90000"/>
              </a:lnSpc>
              <a:spcBef>
                <a:spcPts val="1000"/>
              </a:spcBef>
              <a:spcAft>
                <a:spcPct val="0"/>
              </a:spcAft>
              <a:buClr>
                <a:schemeClr val="accent2"/>
              </a:buClr>
              <a:buSzTx/>
              <a:tabLst/>
            </a:pPr>
            <a:r>
              <a:rPr kumimoji="0" lang="en-US" altLang="en-US" sz="3200" b="1" i="0" u="none" strike="noStrike" cap="none" normalizeH="0" baseline="0" dirty="0">
                <a:ln>
                  <a:noFill/>
                </a:ln>
                <a:solidFill>
                  <a:srgbClr val="FFFFFF"/>
                </a:solidFill>
                <a:effectLst/>
                <a:latin typeface="Georgia" panose="02040502050405020303" pitchFamily="18" charset="0"/>
              </a:rPr>
              <a:t>It doesn't matter whether you're the lion or the gazelle—when the sun comes up, you'd better be running.</a:t>
            </a:r>
          </a:p>
          <a:p>
            <a:pPr marR="0" lvl="0" algn="r" defTabSz="914400" eaLnBrk="1" fontAlgn="base" hangingPunct="1">
              <a:lnSpc>
                <a:spcPct val="90000"/>
              </a:lnSpc>
              <a:spcBef>
                <a:spcPts val="1000"/>
              </a:spcBef>
              <a:spcAft>
                <a:spcPct val="0"/>
              </a:spcAft>
              <a:buClr>
                <a:schemeClr val="accent2"/>
              </a:buClr>
              <a:buSzTx/>
              <a:tabLst/>
            </a:pPr>
            <a:r>
              <a:rPr kumimoji="0" lang="en-US" altLang="en-US" sz="3100" b="1" i="0" u="none" strike="noStrike" cap="none" normalizeH="0" baseline="0" dirty="0">
                <a:ln>
                  <a:noFill/>
                </a:ln>
                <a:solidFill>
                  <a:srgbClr val="FFFFFF"/>
                </a:solidFill>
                <a:effectLst/>
                <a:latin typeface="+mn-lt"/>
              </a:rPr>
              <a:t>- African Proverb</a:t>
            </a:r>
          </a:p>
        </p:txBody>
      </p:sp>
    </p:spTree>
    <p:extLst>
      <p:ext uri="{BB962C8B-B14F-4D97-AF65-F5344CB8AC3E}">
        <p14:creationId xmlns:p14="http://schemas.microsoft.com/office/powerpoint/2010/main" val="2605243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A2EE93-BE5C-4983-BE47-F19A49072253}"/>
              </a:ext>
            </a:extLst>
          </p:cNvPr>
          <p:cNvSpPr>
            <a:spLocks noGrp="1"/>
          </p:cNvSpPr>
          <p:nvPr>
            <p:ph type="title"/>
          </p:nvPr>
        </p:nvSpPr>
        <p:spPr>
          <a:xfrm>
            <a:off x="943897" y="671096"/>
            <a:ext cx="9016967" cy="1188720"/>
          </a:xfrm>
        </p:spPr>
        <p:txBody>
          <a:bodyPr>
            <a:normAutofit/>
          </a:bodyPr>
          <a:lstStyle/>
          <a:p>
            <a:r>
              <a:rPr lang="en-US" sz="4000" b="1" dirty="0">
                <a:latin typeface="Calibri" panose="020F0502020204030204" pitchFamily="34" charset="0"/>
                <a:cs typeface="Calibri" panose="020F0502020204030204" pitchFamily="34" charset="0"/>
              </a:rPr>
              <a:t>How does one get into TTSOS?</a:t>
            </a:r>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BY NOT RECOGNIZING THE SIGNS!</a:t>
            </a:r>
          </a:p>
        </p:txBody>
      </p:sp>
      <p:sp>
        <p:nvSpPr>
          <p:cNvPr id="3" name="Content Placeholder 2">
            <a:extLst>
              <a:ext uri="{FF2B5EF4-FFF2-40B4-BE49-F238E27FC236}">
                <a16:creationId xmlns:a16="http://schemas.microsoft.com/office/drawing/2014/main" xmlns="" id="{5FD54735-7D7F-4370-9B18-6222276DB3B5}"/>
              </a:ext>
            </a:extLst>
          </p:cNvPr>
          <p:cNvSpPr>
            <a:spLocks noGrp="1"/>
          </p:cNvSpPr>
          <p:nvPr>
            <p:ph sz="half" idx="1"/>
          </p:nvPr>
        </p:nvSpPr>
        <p:spPr>
          <a:xfrm>
            <a:off x="228600" y="2054940"/>
            <a:ext cx="5867400" cy="4510548"/>
          </a:xfrm>
        </p:spPr>
        <p:txBody>
          <a:bodyPr>
            <a:noAutofit/>
          </a:bodyPr>
          <a:lstStyle/>
          <a:p>
            <a:pPr marR="0" lvl="0">
              <a:lnSpc>
                <a:spcPct val="107000"/>
              </a:lnSpc>
              <a:spcBef>
                <a:spcPts val="0"/>
              </a:spcBef>
              <a:spcAft>
                <a:spcPts val="800"/>
              </a:spcAft>
              <a:buFont typeface="Wingdings" panose="05000000000000000000" pitchFamily="2" charset="2"/>
              <a:buChar char="§"/>
              <a:tabLst>
                <a:tab pos="457200" algn="l"/>
              </a:tabLst>
            </a:pPr>
            <a:r>
              <a:rPr lang="en-US" sz="25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Fishing Lures of Sin</a:t>
            </a:r>
          </a:p>
          <a:p>
            <a:pPr marR="0" lvl="0">
              <a:lnSpc>
                <a:spcPct val="107000"/>
              </a:lnSpc>
              <a:spcBef>
                <a:spcPts val="0"/>
              </a:spcBef>
              <a:spcAft>
                <a:spcPts val="800"/>
              </a:spcAft>
              <a:buFont typeface="Wingdings" panose="05000000000000000000" pitchFamily="2" charset="2"/>
              <a:buChar char="§"/>
              <a:tabLst>
                <a:tab pos="457200" algn="l"/>
              </a:tabLst>
            </a:pPr>
            <a:r>
              <a:rPr lang="en-US" sz="25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False Delusion Psalm 62:9</a:t>
            </a:r>
          </a:p>
          <a:p>
            <a:pPr marR="0" lvl="0">
              <a:lnSpc>
                <a:spcPct val="107000"/>
              </a:lnSpc>
              <a:spcBef>
                <a:spcPts val="0"/>
              </a:spcBef>
              <a:spcAft>
                <a:spcPts val="800"/>
              </a:spcAft>
              <a:buFont typeface="Wingdings" panose="05000000000000000000" pitchFamily="2" charset="2"/>
              <a:buChar char="§"/>
              <a:tabLst>
                <a:tab pos="457200" algn="l"/>
              </a:tabLst>
            </a:pPr>
            <a:r>
              <a:rPr lang="en-US" sz="25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Lifestyle, Illusion</a:t>
            </a:r>
          </a:p>
          <a:p>
            <a:pPr marR="0" lvl="0">
              <a:lnSpc>
                <a:spcPct val="107000"/>
              </a:lnSpc>
              <a:spcBef>
                <a:spcPts val="0"/>
              </a:spcBef>
              <a:spcAft>
                <a:spcPts val="800"/>
              </a:spcAft>
              <a:buFont typeface="Wingdings" panose="05000000000000000000" pitchFamily="2" charset="2"/>
              <a:buChar char="§"/>
              <a:tabLst>
                <a:tab pos="457200" algn="l"/>
              </a:tabLst>
            </a:pPr>
            <a:r>
              <a:rPr lang="en-US" sz="25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A Sheep in Wolf’s Clothing</a:t>
            </a:r>
          </a:p>
          <a:p>
            <a:pPr marR="0" lvl="0">
              <a:lnSpc>
                <a:spcPct val="107000"/>
              </a:lnSpc>
              <a:spcBef>
                <a:spcPts val="0"/>
              </a:spcBef>
              <a:spcAft>
                <a:spcPts val="800"/>
              </a:spcAft>
              <a:buFont typeface="Wingdings" panose="05000000000000000000" pitchFamily="2" charset="2"/>
              <a:buChar char="§"/>
              <a:tabLst>
                <a:tab pos="457200" algn="l"/>
              </a:tabLst>
            </a:pPr>
            <a:r>
              <a:rPr lang="en-US" sz="25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Perception</a:t>
            </a:r>
          </a:p>
          <a:p>
            <a:pPr>
              <a:lnSpc>
                <a:spcPct val="107000"/>
              </a:lnSpc>
              <a:spcBef>
                <a:spcPts val="0"/>
              </a:spcBef>
              <a:spcAft>
                <a:spcPts val="800"/>
              </a:spcAft>
              <a:tabLst>
                <a:tab pos="457200" algn="l"/>
              </a:tabLst>
            </a:pPr>
            <a:r>
              <a:rPr lang="en-US" sz="25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Sometimes MLM can give you a false illusion. The old folk used to say, “Everything that glitters </a:t>
            </a:r>
            <a:r>
              <a:rPr lang="en-US" sz="2500" b="1" dirty="0" err="1">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ain’t</a:t>
            </a:r>
            <a:r>
              <a:rPr lang="en-US" sz="25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 gold.”</a:t>
            </a:r>
          </a:p>
          <a:p>
            <a:pPr>
              <a:lnSpc>
                <a:spcPct val="107000"/>
              </a:lnSpc>
              <a:spcBef>
                <a:spcPts val="0"/>
              </a:spcBef>
              <a:spcAft>
                <a:spcPts val="800"/>
              </a:spcAft>
              <a:tabLst>
                <a:tab pos="457200" algn="l"/>
              </a:tabLst>
            </a:pPr>
            <a:r>
              <a:rPr lang="en-US" sz="25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One size fits all</a:t>
            </a:r>
          </a:p>
        </p:txBody>
      </p:sp>
      <p:sp>
        <p:nvSpPr>
          <p:cNvPr id="4" name="Content Placeholder 3">
            <a:extLst>
              <a:ext uri="{FF2B5EF4-FFF2-40B4-BE49-F238E27FC236}">
                <a16:creationId xmlns:a16="http://schemas.microsoft.com/office/drawing/2014/main" xmlns="" id="{74A6344C-0E50-4C43-9E3B-ABF332828583}"/>
              </a:ext>
            </a:extLst>
          </p:cNvPr>
          <p:cNvSpPr>
            <a:spLocks noGrp="1"/>
          </p:cNvSpPr>
          <p:nvPr>
            <p:ph sz="half" idx="2"/>
          </p:nvPr>
        </p:nvSpPr>
        <p:spPr>
          <a:xfrm>
            <a:off x="5978013" y="2054940"/>
            <a:ext cx="5718685" cy="3101982"/>
          </a:xfrm>
        </p:spPr>
        <p:txBody>
          <a:bodyPr>
            <a:normAutofit/>
          </a:bodyPr>
          <a:lstStyle/>
          <a:p>
            <a:pPr marL="0" indent="0">
              <a:buNone/>
            </a:pPr>
            <a:r>
              <a:rPr lang="en-US" sz="2800" b="1" dirty="0">
                <a:latin typeface="Calibri" panose="020F0502020204030204" pitchFamily="34" charset="0"/>
                <a:cs typeface="Calibri" panose="020F0502020204030204" pitchFamily="34" charset="0"/>
              </a:rPr>
              <a:t>	THE TRAPPINGS OF SIN</a:t>
            </a:r>
          </a:p>
          <a:p>
            <a:pPr>
              <a:buFont typeface="Wingdings" panose="05000000000000000000" pitchFamily="2" charset="2"/>
              <a:buChar char="§"/>
            </a:pPr>
            <a:r>
              <a:rPr lang="en-US" sz="2500" b="1" dirty="0">
                <a:latin typeface="Georgia" panose="02040502050405020303" pitchFamily="18" charset="0"/>
              </a:rPr>
              <a:t>Idle Time:  “An idle mind is the devil’s workshop.”</a:t>
            </a:r>
          </a:p>
          <a:p>
            <a:pPr>
              <a:buFont typeface="Wingdings" panose="05000000000000000000" pitchFamily="2" charset="2"/>
              <a:buChar char="§"/>
            </a:pPr>
            <a:r>
              <a:rPr lang="en-US" sz="2500" b="1" dirty="0">
                <a:latin typeface="Georgia" panose="02040502050405020303" pitchFamily="18" charset="0"/>
              </a:rPr>
              <a:t>Something the eyes can see and desire</a:t>
            </a:r>
          </a:p>
          <a:p>
            <a:pPr>
              <a:buFont typeface="Wingdings" panose="05000000000000000000" pitchFamily="2" charset="2"/>
              <a:buChar char="§"/>
            </a:pPr>
            <a:r>
              <a:rPr lang="en-US" sz="2500" b="1" dirty="0">
                <a:latin typeface="Georgia" panose="02040502050405020303" pitchFamily="18" charset="0"/>
              </a:rPr>
              <a:t>Satan knows our weaknesses</a:t>
            </a:r>
          </a:p>
          <a:p>
            <a:pPr marL="0" indent="0">
              <a:buNone/>
            </a:pPr>
            <a:endParaRPr lang="en-US" sz="2800" dirty="0"/>
          </a:p>
        </p:txBody>
      </p:sp>
    </p:spTree>
    <p:extLst>
      <p:ext uri="{BB962C8B-B14F-4D97-AF65-F5344CB8AC3E}">
        <p14:creationId xmlns:p14="http://schemas.microsoft.com/office/powerpoint/2010/main" val="4235490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70E03F-B679-41A5-B31D-3EA5803866E4}"/>
              </a:ext>
            </a:extLst>
          </p:cNvPr>
          <p:cNvSpPr>
            <a:spLocks noGrp="1"/>
          </p:cNvSpPr>
          <p:nvPr>
            <p:ph type="title"/>
          </p:nvPr>
        </p:nvSpPr>
        <p:spPr>
          <a:xfrm>
            <a:off x="657975" y="856536"/>
            <a:ext cx="7729728" cy="785450"/>
          </a:xfrm>
        </p:spPr>
        <p:txBody>
          <a:bodyPr>
            <a:normAutofit/>
          </a:bodyPr>
          <a:lstStyle/>
          <a:p>
            <a:r>
              <a:rPr lang="en-US" sz="4000" b="1" dirty="0">
                <a:latin typeface="Calibri" panose="020F0502020204030204" pitchFamily="34" charset="0"/>
                <a:cs typeface="Calibri" panose="020F0502020204030204" pitchFamily="34" charset="0"/>
              </a:rPr>
              <a:t>The Rescue Process</a:t>
            </a:r>
          </a:p>
        </p:txBody>
      </p:sp>
      <p:sp>
        <p:nvSpPr>
          <p:cNvPr id="3" name="Content Placeholder 2">
            <a:extLst>
              <a:ext uri="{FF2B5EF4-FFF2-40B4-BE49-F238E27FC236}">
                <a16:creationId xmlns:a16="http://schemas.microsoft.com/office/drawing/2014/main" xmlns="" id="{C2A6479D-4F5C-4FF4-A220-F6F2D054EA1A}"/>
              </a:ext>
            </a:extLst>
          </p:cNvPr>
          <p:cNvSpPr>
            <a:spLocks noGrp="1"/>
          </p:cNvSpPr>
          <p:nvPr>
            <p:ph sz="half" idx="1"/>
          </p:nvPr>
        </p:nvSpPr>
        <p:spPr>
          <a:xfrm>
            <a:off x="275303" y="2147341"/>
            <a:ext cx="5332575" cy="4009549"/>
          </a:xfrm>
        </p:spPr>
        <p:txBody>
          <a:bodyPr>
            <a:normAutofit lnSpcReduction="10000"/>
          </a:bodyPr>
          <a:lstStyle/>
          <a:p>
            <a:r>
              <a:rPr lang="en-US" sz="3200" b="1" dirty="0">
                <a:effectLst>
                  <a:outerShdw blurRad="38100" dist="38100" dir="2700000" algn="tl">
                    <a:srgbClr val="000000">
                      <a:alpha val="43137"/>
                    </a:srgbClr>
                  </a:outerShdw>
                </a:effectLst>
              </a:rPr>
              <a:t>SELF EXAMINATION</a:t>
            </a:r>
          </a:p>
          <a:p>
            <a:pPr marL="225425" indent="-166688">
              <a:buNone/>
            </a:pPr>
            <a:r>
              <a:rPr lang="en-US" sz="2500" b="1" i="0" dirty="0">
                <a:solidFill>
                  <a:srgbClr val="1D2228"/>
                </a:solidFill>
                <a:effectLst/>
                <a:latin typeface="Georgia" panose="02040502050405020303" pitchFamily="18" charset="0"/>
              </a:rPr>
              <a:t>“Brothers and sisters, if a person gets trapped by wrongdoing, those of you who are spiritual should help that person turn away from doing wrong. Do it in a gentle way. At the same time watch yourself so that you also are not tempted.”‭‭</a:t>
            </a:r>
          </a:p>
          <a:p>
            <a:pPr marL="0" indent="0" algn="r">
              <a:buNone/>
            </a:pPr>
            <a:r>
              <a:rPr lang="en-US" sz="2600" b="1" i="0" dirty="0">
                <a:solidFill>
                  <a:srgbClr val="1D2228"/>
                </a:solidFill>
                <a:effectLst/>
                <a:latin typeface="Calibri" panose="020F0502020204030204" pitchFamily="34" charset="0"/>
                <a:cs typeface="Calibri" panose="020F0502020204030204" pitchFamily="34" charset="0"/>
              </a:rPr>
              <a:t>Galatians‬ ‭6:1‬ ‭GW‬‬2</a:t>
            </a:r>
            <a:endParaRPr lang="en-US" sz="2600" b="1" dirty="0">
              <a:effectLst/>
              <a:latin typeface="Calibri" panose="020F0502020204030204" pitchFamily="34" charset="0"/>
              <a:cs typeface="Calibri" panose="020F0502020204030204" pitchFamily="34" charset="0"/>
            </a:endParaRPr>
          </a:p>
          <a:p>
            <a:endParaRPr lang="en-US" dirty="0"/>
          </a:p>
        </p:txBody>
      </p:sp>
      <p:sp>
        <p:nvSpPr>
          <p:cNvPr id="4" name="Content Placeholder 3">
            <a:extLst>
              <a:ext uri="{FF2B5EF4-FFF2-40B4-BE49-F238E27FC236}">
                <a16:creationId xmlns:a16="http://schemas.microsoft.com/office/drawing/2014/main" xmlns="" id="{CF128102-F87B-4C59-9263-7791378C9BAC}"/>
              </a:ext>
            </a:extLst>
          </p:cNvPr>
          <p:cNvSpPr>
            <a:spLocks noGrp="1"/>
          </p:cNvSpPr>
          <p:nvPr>
            <p:ph sz="half" idx="2"/>
          </p:nvPr>
        </p:nvSpPr>
        <p:spPr>
          <a:xfrm>
            <a:off x="6338318" y="2697948"/>
            <a:ext cx="5578379" cy="2463988"/>
          </a:xfrm>
        </p:spPr>
        <p:txBody>
          <a:bodyPr>
            <a:normAutofit lnSpcReduction="10000"/>
          </a:bodyPr>
          <a:lstStyle/>
          <a:p>
            <a:r>
              <a:rPr lang="en-US" sz="2600" b="1" dirty="0">
                <a:latin typeface="Georgia" panose="02040502050405020303" pitchFamily="18" charset="0"/>
              </a:rPr>
              <a:t>Be Ready to Tell Your Story of How God Brought You Out</a:t>
            </a:r>
          </a:p>
          <a:p>
            <a:r>
              <a:rPr lang="en-US" sz="2600" b="1" dirty="0">
                <a:latin typeface="Georgia" panose="02040502050405020303" pitchFamily="18" charset="0"/>
              </a:rPr>
              <a:t>For we all have sinned and come short of the glory of God</a:t>
            </a:r>
          </a:p>
          <a:p>
            <a:pPr marL="0" indent="0" algn="r">
              <a:buNone/>
            </a:pPr>
            <a:r>
              <a:rPr lang="en-US" sz="2600" b="1" dirty="0">
                <a:latin typeface="Calibri" panose="020F0502020204030204" pitchFamily="34" charset="0"/>
                <a:cs typeface="Calibri" panose="020F0502020204030204" pitchFamily="34" charset="0"/>
              </a:rPr>
              <a:t>Romans 3:23</a:t>
            </a:r>
          </a:p>
          <a:p>
            <a:pPr algn="r"/>
            <a:endParaRPr lang="en-US" sz="2600" dirty="0"/>
          </a:p>
        </p:txBody>
      </p:sp>
    </p:spTree>
    <p:extLst>
      <p:ext uri="{BB962C8B-B14F-4D97-AF65-F5344CB8AC3E}">
        <p14:creationId xmlns:p14="http://schemas.microsoft.com/office/powerpoint/2010/main" val="169039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F3B02AFF-A0C8-44D3-8395-EB079EF72293}"/>
              </a:ext>
            </a:extLst>
          </p:cNvPr>
          <p:cNvSpPr>
            <a:spLocks noGrp="1"/>
          </p:cNvSpPr>
          <p:nvPr>
            <p:ph type="title"/>
          </p:nvPr>
        </p:nvSpPr>
        <p:spPr/>
        <p:txBody>
          <a:bodyPr/>
          <a:lstStyle/>
          <a:p>
            <a:endParaRPr lang="en-US" dirty="0"/>
          </a:p>
        </p:txBody>
      </p:sp>
      <p:sp>
        <p:nvSpPr>
          <p:cNvPr id="12" name="Content Placeholder 11">
            <a:extLst>
              <a:ext uri="{FF2B5EF4-FFF2-40B4-BE49-F238E27FC236}">
                <a16:creationId xmlns:a16="http://schemas.microsoft.com/office/drawing/2014/main" xmlns="" id="{B23E77AB-E814-4EE6-9440-3F79880CF9E3}"/>
              </a:ext>
            </a:extLst>
          </p:cNvPr>
          <p:cNvSpPr>
            <a:spLocks noGrp="1"/>
          </p:cNvSpPr>
          <p:nvPr>
            <p:ph sz="half" idx="2"/>
          </p:nvPr>
        </p:nvSpPr>
        <p:spPr>
          <a:xfrm>
            <a:off x="5797326" y="2139445"/>
            <a:ext cx="6214418" cy="3599316"/>
          </a:xfrm>
        </p:spPr>
        <p:txBody>
          <a:bodyPr>
            <a:normAutofit lnSpcReduction="10000"/>
          </a:bodyPr>
          <a:lstStyle/>
          <a:p>
            <a:pPr marL="0" marR="0" lvl="0" indent="0">
              <a:lnSpc>
                <a:spcPct val="107000"/>
              </a:lnSpc>
              <a:spcBef>
                <a:spcPts val="0"/>
              </a:spcBef>
              <a:spcAft>
                <a:spcPts val="800"/>
              </a:spcAft>
              <a:buNone/>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2. Transgressing the Law </a:t>
            </a:r>
          </a:p>
          <a:p>
            <a:pPr marL="0" marR="0" indent="0">
              <a:lnSpc>
                <a:spcPct val="107000"/>
              </a:lnSpc>
              <a:spcBef>
                <a:spcPts val="0"/>
              </a:spcBef>
              <a:spcAft>
                <a:spcPts val="800"/>
              </a:spcAft>
              <a:buNone/>
              <a:tabLst>
                <a:tab pos="461963" algn="l"/>
              </a:tabLst>
            </a:pPr>
            <a:r>
              <a:rPr lang="en-US" sz="20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 </a:t>
            </a:r>
            <a:r>
              <a:rPr lang="en-US"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a. God’s Covenant</a:t>
            </a:r>
          </a:p>
          <a:p>
            <a:pPr marL="0" indent="0">
              <a:lnSpc>
                <a:spcPct val="107000"/>
              </a:lnSpc>
              <a:spcBef>
                <a:spcPts val="0"/>
              </a:spcBef>
              <a:spcAft>
                <a:spcPts val="800"/>
              </a:spcAft>
              <a:buNone/>
              <a:tabLst>
                <a:tab pos="511175" algn="l"/>
              </a:tabLst>
            </a:pPr>
            <a:r>
              <a:rPr lang="en-US" sz="20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1. I Will Do This</a:t>
            </a:r>
          </a:p>
          <a:p>
            <a:pPr marL="0" indent="0">
              <a:lnSpc>
                <a:spcPct val="107000"/>
              </a:lnSpc>
              <a:spcBef>
                <a:spcPts val="0"/>
              </a:spcBef>
              <a:spcAft>
                <a:spcPts val="800"/>
              </a:spcAft>
              <a:buNone/>
              <a:tabLst>
                <a:tab pos="511175"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	2. You Will Do That</a:t>
            </a:r>
          </a:p>
          <a:p>
            <a:pPr marL="855663" indent="-855663">
              <a:lnSpc>
                <a:spcPct val="107000"/>
              </a:lnSpc>
              <a:spcBef>
                <a:spcPts val="0"/>
              </a:spcBef>
              <a:spcAft>
                <a:spcPts val="800"/>
              </a:spcAft>
              <a:buNone/>
              <a:tabLst>
                <a:tab pos="511175"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	3. If Not, I Will or Will Not Do This or That</a:t>
            </a:r>
          </a:p>
          <a:p>
            <a:pPr marL="0" indent="0">
              <a:lnSpc>
                <a:spcPct val="117000"/>
              </a:lnSpc>
              <a:spcBef>
                <a:spcPts val="0"/>
              </a:spcBef>
              <a:spcAft>
                <a:spcPts val="800"/>
              </a:spcAft>
              <a:buNone/>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3. The Sting of Death (Iniquity)</a:t>
            </a:r>
            <a:endParaRPr lang="en-US" dirty="0">
              <a:effectLst>
                <a:outerShdw blurRad="38100" dist="38100" dir="2700000" algn="tl">
                  <a:srgbClr val="000000">
                    <a:alpha val="43137"/>
                  </a:srgbClr>
                </a:outerShdw>
              </a:effectLst>
            </a:endParaRPr>
          </a:p>
        </p:txBody>
      </p:sp>
      <p:sp>
        <p:nvSpPr>
          <p:cNvPr id="11" name="Content Placeholder 10">
            <a:extLst>
              <a:ext uri="{FF2B5EF4-FFF2-40B4-BE49-F238E27FC236}">
                <a16:creationId xmlns:a16="http://schemas.microsoft.com/office/drawing/2014/main" xmlns="" id="{344FB61B-AEDF-4E45-BBDB-BEEF6BB12C93}"/>
              </a:ext>
            </a:extLst>
          </p:cNvPr>
          <p:cNvSpPr>
            <a:spLocks noGrp="1"/>
          </p:cNvSpPr>
          <p:nvPr>
            <p:ph sz="half" idx="1"/>
          </p:nvPr>
        </p:nvSpPr>
        <p:spPr>
          <a:xfrm>
            <a:off x="327378" y="2139444"/>
            <a:ext cx="5373511" cy="4182333"/>
          </a:xfrm>
        </p:spPr>
        <p:txBody>
          <a:bodyPr>
            <a:normAutofit lnSpcReduction="10000"/>
          </a:bodyPr>
          <a:lstStyle/>
          <a:p>
            <a:pPr marL="0" marR="0" lvl="0" indent="0">
              <a:lnSpc>
                <a:spcPct val="107000"/>
              </a:lnSpc>
              <a:spcBef>
                <a:spcPts val="0"/>
              </a:spcBef>
              <a:spcAft>
                <a:spcPts val="800"/>
              </a:spcAft>
              <a:buNone/>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1. Missing the Mark</a:t>
            </a:r>
            <a:endPar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endParaRPr>
          </a:p>
          <a:p>
            <a:pPr marL="628650" marR="0" indent="-342900">
              <a:lnSpc>
                <a:spcPct val="107000"/>
              </a:lnSpc>
              <a:spcBef>
                <a:spcPts val="0"/>
              </a:spcBef>
              <a:spcAft>
                <a:spcPts val="800"/>
              </a:spcAft>
              <a:buNone/>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a. Reasons for Missing the Mark</a:t>
            </a:r>
            <a:endPar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511175"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	1. Mentally Unprepared</a:t>
            </a:r>
            <a:endPar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511175"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	2. Physically Unprepared</a:t>
            </a:r>
            <a:endPar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tabLst>
                <a:tab pos="511175"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	3. Tactically Unprepared</a:t>
            </a:r>
            <a:endParaRPr lang="en-US" sz="28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4663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AC3E6C53-102E-4ACA-BCBB-3CC973B9948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xmlns="" id="{E4655D52-F2FA-4137-8A31-499A4FE6291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xmlns="" id="{8519FA1D-01C2-425F-B9AA-D69B4DD0A1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xmlns="" id="{DC0D803F-BF83-4194-8691-90B027BDF5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4316132F-CC4B-4C96-9C75-95DC7CD489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xmlns="" id="{4B0FA309-807F-4C17-98EF-A3BA7388E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xmlns="" id="{2642A87B-CAE9-4F8F-B293-28388E45D9E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xmlns="" id="{C8FA1749-B91A-40E7-AD01-0B9C9C6AF7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xmlns="" id="{3B7A934F-FFF7-4353-83D3-4EF66E93EEF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29" name="Rectangle 28">
            <a:extLst>
              <a:ext uri="{FF2B5EF4-FFF2-40B4-BE49-F238E27FC236}">
                <a16:creationId xmlns:a16="http://schemas.microsoft.com/office/drawing/2014/main" xmlns="" id="{700676C8-6DE8-47DD-9A23-D42063A12E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7D84585D-C77D-4101-8755-00FBCABBAC3A}"/>
              </a:ext>
            </a:extLst>
          </p:cNvPr>
          <p:cNvSpPr>
            <a:spLocks noGrp="1"/>
          </p:cNvSpPr>
          <p:nvPr>
            <p:ph type="title"/>
          </p:nvPr>
        </p:nvSpPr>
        <p:spPr>
          <a:xfrm>
            <a:off x="680321" y="2063262"/>
            <a:ext cx="3739279" cy="2661052"/>
          </a:xfrm>
        </p:spPr>
        <p:txBody>
          <a:bodyPr vert="horz" lIns="91440" tIns="45720" rIns="91440" bIns="45720" rtlCol="0" anchor="ctr">
            <a:normAutofit/>
          </a:bodyPr>
          <a:lstStyle/>
          <a:p>
            <a:pPr algn="r"/>
            <a:r>
              <a:rPr lang="en-US" sz="4400" b="1" dirty="0">
                <a:solidFill>
                  <a:srgbClr val="FFFFFF"/>
                </a:solidFill>
                <a:latin typeface="Calibri" panose="020F0502020204030204" pitchFamily="34" charset="0"/>
                <a:cs typeface="Calibri" panose="020F0502020204030204" pitchFamily="34" charset="0"/>
              </a:rPr>
              <a:t>Put on All the Armor That God Supplies.</a:t>
            </a:r>
          </a:p>
        </p:txBody>
      </p:sp>
      <p:sp>
        <p:nvSpPr>
          <p:cNvPr id="7" name="TextBox 6">
            <a:extLst>
              <a:ext uri="{FF2B5EF4-FFF2-40B4-BE49-F238E27FC236}">
                <a16:creationId xmlns:a16="http://schemas.microsoft.com/office/drawing/2014/main" xmlns="" id="{BC616AD2-B79F-4881-9D87-F5AF839000D1}"/>
              </a:ext>
            </a:extLst>
          </p:cNvPr>
          <p:cNvSpPr txBox="1"/>
          <p:nvPr/>
        </p:nvSpPr>
        <p:spPr>
          <a:xfrm>
            <a:off x="4964566" y="5006044"/>
            <a:ext cx="3671198" cy="646331"/>
          </a:xfrm>
          <a:prstGeom prst="rect">
            <a:avLst/>
          </a:prstGeom>
          <a:noFill/>
        </p:spPr>
        <p:txBody>
          <a:bodyPr wrap="none" rtlCol="0">
            <a:spAutoFit/>
          </a:bodyPr>
          <a:lstStyle/>
          <a:p>
            <a:r>
              <a:rPr lang="en-US" sz="3600" b="1" dirty="0">
                <a:solidFill>
                  <a:schemeClr val="bg1"/>
                </a:solidFill>
                <a:effectLst>
                  <a:outerShdw blurRad="38100" dist="38100" dir="2700000" algn="tl">
                    <a:srgbClr val="000000">
                      <a:alpha val="43137"/>
                    </a:srgbClr>
                  </a:outerShdw>
                </a:effectLst>
                <a:latin typeface="Georgia" panose="02040502050405020303" pitchFamily="18" charset="0"/>
              </a:rPr>
              <a:t>Ephesians 6:11</a:t>
            </a:r>
          </a:p>
        </p:txBody>
      </p:sp>
      <p:sp>
        <p:nvSpPr>
          <p:cNvPr id="9" name="TextBox 8">
            <a:extLst>
              <a:ext uri="{FF2B5EF4-FFF2-40B4-BE49-F238E27FC236}">
                <a16:creationId xmlns:a16="http://schemas.microsoft.com/office/drawing/2014/main" xmlns="" id="{0F5FAB05-F225-46B7-B96B-E8BA4B3A9764}"/>
              </a:ext>
            </a:extLst>
          </p:cNvPr>
          <p:cNvSpPr txBox="1"/>
          <p:nvPr/>
        </p:nvSpPr>
        <p:spPr>
          <a:xfrm>
            <a:off x="560395" y="1620848"/>
            <a:ext cx="825867" cy="1862048"/>
          </a:xfrm>
          <a:prstGeom prst="rect">
            <a:avLst/>
          </a:prstGeom>
          <a:noFill/>
        </p:spPr>
        <p:txBody>
          <a:bodyPr wrap="none" rtlCol="0">
            <a:spAutoFit/>
          </a:bodyPr>
          <a:lstStyle/>
          <a:p>
            <a:r>
              <a:rPr lang="en-US" sz="11500" b="1" dirty="0">
                <a:solidFill>
                  <a:srgbClr val="FFFFFF"/>
                </a:solidFill>
                <a:latin typeface="Calibri" panose="020F0502020204030204" pitchFamily="34" charset="0"/>
                <a:cs typeface="Calibri" panose="020F0502020204030204" pitchFamily="34" charset="0"/>
              </a:rPr>
              <a:t>“</a:t>
            </a:r>
            <a:endParaRPr lang="en-US" sz="1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8595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0FA95D0-60AE-4344-9A27-5A43E36AD2DA}"/>
              </a:ext>
            </a:extLst>
          </p:cNvPr>
          <p:cNvSpPr txBox="1"/>
          <p:nvPr/>
        </p:nvSpPr>
        <p:spPr>
          <a:xfrm>
            <a:off x="275303" y="573095"/>
            <a:ext cx="11641394" cy="6124754"/>
          </a:xfrm>
          <a:prstGeom prst="rect">
            <a:avLst/>
          </a:prstGeom>
          <a:noFill/>
        </p:spPr>
        <p:txBody>
          <a:bodyPr wrap="square">
            <a:spAutoFit/>
          </a:bodyPr>
          <a:lstStyle/>
          <a:p>
            <a:r>
              <a:rPr lang="en-US" sz="2600" b="1" i="0" dirty="0">
                <a:solidFill>
                  <a:srgbClr val="1D2228"/>
                </a:solidFill>
                <a:effectLst>
                  <a:outerShdw blurRad="38100" dist="38100" dir="2700000" algn="tl">
                    <a:srgbClr val="000000">
                      <a:alpha val="43137"/>
                    </a:srgbClr>
                  </a:outerShdw>
                </a:effectLst>
                <a:latin typeface="Georgia" panose="02040502050405020303" pitchFamily="18" charset="0"/>
              </a:rPr>
              <a:t>“In this way you can take a stand against the devil’s strategies. This is not a wrestling match against a human opponent. We are wrestling with rulers, authorities, the powers who govern this world of darkness, and spiritual forces that control evil in the heavenly world. For this reason, take up all the armor that God supplies. Then you will be able to take a stand during these evil days. Once you have overcome all obstacles, you will be able to stand your ground. So then, take your stand! Fasten truth around your waist like a belt. Put on God’s approval as your breastplate. Put on your shoes so that you are ready to spread the Good News that gives peace. In addition to all these, take the Christian faith as your shield. With it you can put out all the flaming arrows of the evil one. Also take salvation as your helmet and God’s word as the sword that the Spirit supplies.”‭‭</a:t>
            </a:r>
          </a:p>
          <a:p>
            <a:pPr algn="r"/>
            <a:r>
              <a:rPr lang="en-US" sz="2800" b="1" i="0" dirty="0">
                <a:solidFill>
                  <a:srgbClr val="1D222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‭6:12-17‬ ‭GW‬‬2</a:t>
            </a:r>
            <a:endPar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3414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9FF0B61-26A5-4584-ABF7-9A69069A8A7D}"/>
              </a:ext>
            </a:extLst>
          </p:cNvPr>
          <p:cNvPicPr>
            <a:picLocks noChangeAspect="1"/>
          </p:cNvPicPr>
          <p:nvPr/>
        </p:nvPicPr>
        <p:blipFill>
          <a:blip r:embed="rId2"/>
          <a:stretch>
            <a:fillRect/>
          </a:stretch>
        </p:blipFill>
        <p:spPr>
          <a:xfrm>
            <a:off x="-11061" y="0"/>
            <a:ext cx="12252223" cy="6858000"/>
          </a:xfrm>
          <a:prstGeom prst="rect">
            <a:avLst/>
          </a:prstGeom>
        </p:spPr>
      </p:pic>
      <p:sp>
        <p:nvSpPr>
          <p:cNvPr id="4" name="TextBox 3">
            <a:extLst>
              <a:ext uri="{FF2B5EF4-FFF2-40B4-BE49-F238E27FC236}">
                <a16:creationId xmlns:a16="http://schemas.microsoft.com/office/drawing/2014/main" xmlns="" id="{5A591412-A715-41CA-A562-44DC0D81A78B}"/>
              </a:ext>
            </a:extLst>
          </p:cNvPr>
          <p:cNvSpPr txBox="1"/>
          <p:nvPr/>
        </p:nvSpPr>
        <p:spPr>
          <a:xfrm>
            <a:off x="698090" y="3125922"/>
            <a:ext cx="10795820" cy="3585597"/>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Georgia" panose="02040502050405020303" pitchFamily="18" charset="0"/>
              </a:rPr>
              <a:t>He said, </a:t>
            </a:r>
            <a:r>
              <a:rPr lang="en-US" sz="2900" b="1" dirty="0">
                <a:solidFill>
                  <a:srgbClr val="FF3300"/>
                </a:solidFill>
                <a:effectLst>
                  <a:outerShdw blurRad="38100" dist="38100" dir="2700000" algn="tl">
                    <a:srgbClr val="000000">
                      <a:alpha val="43137"/>
                    </a:srgbClr>
                  </a:outerShdw>
                </a:effectLst>
                <a:latin typeface="Georgia" panose="02040502050405020303" pitchFamily="18" charset="0"/>
              </a:rPr>
              <a:t>“Come</a:t>
            </a:r>
            <a:r>
              <a:rPr lang="en-US" sz="2900" b="1" dirty="0">
                <a:effectLst>
                  <a:outerShdw blurRad="38100" dist="38100" dir="2700000" algn="tl">
                    <a:srgbClr val="000000">
                      <a:alpha val="43137"/>
                    </a:srgbClr>
                  </a:outerShdw>
                </a:effectLst>
                <a:latin typeface="Georgia" panose="02040502050405020303" pitchFamily="18" charset="0"/>
              </a:rPr>
              <a:t>.” </a:t>
            </a:r>
            <a:r>
              <a:rPr lang="en-US" sz="2800" b="1" dirty="0">
                <a:effectLst>
                  <a:outerShdw blurRad="38100" dist="38100" dir="2700000" algn="tl">
                    <a:srgbClr val="000000">
                      <a:alpha val="43137"/>
                    </a:srgbClr>
                  </a:outerShdw>
                </a:effectLst>
                <a:latin typeface="Georgia" panose="02040502050405020303" pitchFamily="18" charset="0"/>
              </a:rPr>
              <a:t>So Peter got out of the boat and walked on the water and came to Jesus. But when he saw the wind, he was afraid, and beginning to sink he cried out, “Lord, save me.” Jesus immediately reached out his hand and took hold of him, saying to him, </a:t>
            </a:r>
            <a:r>
              <a:rPr lang="en-US" sz="2900" b="1" dirty="0">
                <a:solidFill>
                  <a:srgbClr val="FF3300"/>
                </a:solidFill>
                <a:effectLst>
                  <a:outerShdw blurRad="38100" dist="38100" dir="2700000" algn="tl">
                    <a:srgbClr val="000000">
                      <a:alpha val="43137"/>
                    </a:srgbClr>
                  </a:outerShdw>
                </a:effectLst>
                <a:latin typeface="Georgia" panose="02040502050405020303" pitchFamily="18" charset="0"/>
              </a:rPr>
              <a:t>“O you of little faith, why did you doubt?”</a:t>
            </a:r>
            <a:r>
              <a:rPr lang="en-US" sz="2900" b="1" dirty="0">
                <a:solidFill>
                  <a:schemeClr val="bg1"/>
                </a:solidFill>
                <a:effectLst>
                  <a:outerShdw blurRad="38100" dist="38100" dir="2700000" algn="tl">
                    <a:srgbClr val="000000">
                      <a:alpha val="43137"/>
                    </a:srgbClr>
                  </a:outerShdw>
                </a:effectLst>
                <a:latin typeface="Georgia" panose="02040502050405020303" pitchFamily="18" charset="0"/>
              </a:rPr>
              <a:t> </a:t>
            </a:r>
            <a:r>
              <a:rPr lang="en-US" sz="2900" b="1" dirty="0">
                <a:solidFill>
                  <a:schemeClr val="bg1"/>
                </a:solidFill>
                <a:effectLst>
                  <a:outerShdw blurRad="38100" dist="38100" dir="2700000" algn="tl">
                    <a:srgbClr val="000000">
                      <a:alpha val="43137"/>
                    </a:srgbClr>
                  </a:outerShdw>
                </a:effectLst>
                <a:latin typeface="Source Sans Pro" panose="020B0503030403020204" pitchFamily="34" charset="0"/>
              </a:rPr>
              <a:t> </a:t>
            </a:r>
            <a:r>
              <a:rPr lang="en-US" sz="2800" b="1" dirty="0">
                <a:effectLst>
                  <a:outerShdw blurRad="38100" dist="38100" dir="2700000" algn="tl">
                    <a:srgbClr val="000000">
                      <a:alpha val="43137"/>
                    </a:srgbClr>
                  </a:outerShdw>
                </a:effectLst>
                <a:latin typeface="Georgia" panose="02040502050405020303" pitchFamily="18" charset="0"/>
              </a:rPr>
              <a:t>And when they got into the boat, the wind ceased. </a:t>
            </a:r>
          </a:p>
          <a:p>
            <a:pPr algn="r"/>
            <a:r>
              <a:rPr lang="en-US" sz="2800" b="1" dirty="0">
                <a:latin typeface="Calibri" panose="020F0502020204030204" pitchFamily="34" charset="0"/>
                <a:cs typeface="Calibri" panose="020F0502020204030204" pitchFamily="34" charset="0"/>
              </a:rPr>
              <a:t>Matthew 14:29-32</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427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2F6BC1-EDCB-4D3A-AB1F-7748D7B4819C}"/>
              </a:ext>
            </a:extLst>
          </p:cNvPr>
          <p:cNvSpPr>
            <a:spLocks noGrp="1"/>
          </p:cNvSpPr>
          <p:nvPr>
            <p:ph type="title"/>
          </p:nvPr>
        </p:nvSpPr>
        <p:spPr>
          <a:xfrm>
            <a:off x="422001" y="883130"/>
            <a:ext cx="7729728" cy="755953"/>
          </a:xfrm>
        </p:spPr>
        <p:txBody>
          <a:bodyPr>
            <a:normAutofit/>
          </a:bodyPr>
          <a:lstStyle/>
          <a:p>
            <a:r>
              <a:rPr lang="en-US" sz="4000" b="1" dirty="0">
                <a:latin typeface="Calibri" panose="020F0502020204030204" pitchFamily="34" charset="0"/>
                <a:cs typeface="Calibri" panose="020F0502020204030204" pitchFamily="34" charset="0"/>
              </a:rPr>
              <a:t>The Recovery Process, part 1</a:t>
            </a:r>
          </a:p>
        </p:txBody>
      </p:sp>
      <p:sp>
        <p:nvSpPr>
          <p:cNvPr id="5" name="TextBox 4">
            <a:extLst>
              <a:ext uri="{FF2B5EF4-FFF2-40B4-BE49-F238E27FC236}">
                <a16:creationId xmlns:a16="http://schemas.microsoft.com/office/drawing/2014/main" xmlns="" id="{1B733DD9-2196-455F-9E5D-86F113E1464C}"/>
              </a:ext>
            </a:extLst>
          </p:cNvPr>
          <p:cNvSpPr txBox="1"/>
          <p:nvPr/>
        </p:nvSpPr>
        <p:spPr>
          <a:xfrm>
            <a:off x="540775" y="2097658"/>
            <a:ext cx="10776154" cy="4056110"/>
          </a:xfrm>
          <a:prstGeom prst="rect">
            <a:avLst/>
          </a:prstGeom>
          <a:noFill/>
        </p:spPr>
        <p:txBody>
          <a:bodyPr wrap="square" rtlCol="0">
            <a:sp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Repent. Seek God’s forgiveness.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It may take some time before you are ready to hit the playing field.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Try not to concern yourself with what others may say or think.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Observe/Listen to older people. Nine times out of 10, they have been where you are trying to go. Plus, they are duty-bound to share the path they laid with you.</a:t>
            </a:r>
            <a:endParaRPr lang="en-US" sz="2800" dirty="0"/>
          </a:p>
        </p:txBody>
      </p:sp>
    </p:spTree>
    <p:extLst>
      <p:ext uri="{BB962C8B-B14F-4D97-AF65-F5344CB8AC3E}">
        <p14:creationId xmlns:p14="http://schemas.microsoft.com/office/powerpoint/2010/main" val="1264862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2F6BC1-EDCB-4D3A-AB1F-7748D7B4819C}"/>
              </a:ext>
            </a:extLst>
          </p:cNvPr>
          <p:cNvSpPr>
            <a:spLocks noGrp="1"/>
          </p:cNvSpPr>
          <p:nvPr>
            <p:ph type="title"/>
          </p:nvPr>
        </p:nvSpPr>
        <p:spPr>
          <a:xfrm>
            <a:off x="422001" y="883130"/>
            <a:ext cx="7729728" cy="755953"/>
          </a:xfrm>
        </p:spPr>
        <p:txBody>
          <a:bodyPr>
            <a:normAutofit/>
          </a:bodyPr>
          <a:lstStyle/>
          <a:p>
            <a:r>
              <a:rPr lang="en-US" sz="4000" b="1" dirty="0">
                <a:latin typeface="Calibri" panose="020F0502020204030204" pitchFamily="34" charset="0"/>
                <a:cs typeface="Calibri" panose="020F0502020204030204" pitchFamily="34" charset="0"/>
              </a:rPr>
              <a:t>The Recovery Process, part 2</a:t>
            </a:r>
          </a:p>
        </p:txBody>
      </p:sp>
      <p:sp>
        <p:nvSpPr>
          <p:cNvPr id="4" name="Content Placeholder 3">
            <a:extLst>
              <a:ext uri="{FF2B5EF4-FFF2-40B4-BE49-F238E27FC236}">
                <a16:creationId xmlns:a16="http://schemas.microsoft.com/office/drawing/2014/main" xmlns="" id="{F6EDA7DB-E124-4B2B-8A77-6908C47AD4FE}"/>
              </a:ext>
            </a:extLst>
          </p:cNvPr>
          <p:cNvSpPr>
            <a:spLocks noGrp="1"/>
          </p:cNvSpPr>
          <p:nvPr>
            <p:ph sz="half" idx="1"/>
          </p:nvPr>
        </p:nvSpPr>
        <p:spPr>
          <a:xfrm>
            <a:off x="530942" y="2163096"/>
            <a:ext cx="11661057" cy="4166865"/>
          </a:xfrm>
        </p:spPr>
        <p:txBody>
          <a:bodyPr>
            <a:no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Know I Corinthians 10:13</a:t>
            </a:r>
          </a:p>
          <a:p>
            <a:pPr marL="0" marR="0" indent="0">
              <a:lnSpc>
                <a:spcPct val="107000"/>
              </a:lnSpc>
              <a:spcBef>
                <a:spcPts val="0"/>
              </a:spcBef>
              <a:spcAft>
                <a:spcPts val="800"/>
              </a:spcAft>
              <a:buNone/>
              <a:tabLst>
                <a:tab pos="403225"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	1. God is faithful </a:t>
            </a:r>
          </a:p>
          <a:p>
            <a:pPr marL="0" marR="0" indent="0">
              <a:lnSpc>
                <a:spcPct val="107000"/>
              </a:lnSpc>
              <a:spcBef>
                <a:spcPts val="0"/>
              </a:spcBef>
              <a:spcAft>
                <a:spcPts val="800"/>
              </a:spcAft>
              <a:buNone/>
              <a:tabLst>
                <a:tab pos="403225" algn="l"/>
                <a:tab pos="855663"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	2. He will always make a way of 	escape. Revisit your first 		principles.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Get a Prayer Partner</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You might try meditating or fasting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Toughen your spiritual skin. Sometimes church people have a hard time forgiving or letting you live down your past.</a:t>
            </a:r>
          </a:p>
        </p:txBody>
      </p:sp>
    </p:spTree>
    <p:extLst>
      <p:ext uri="{BB962C8B-B14F-4D97-AF65-F5344CB8AC3E}">
        <p14:creationId xmlns:p14="http://schemas.microsoft.com/office/powerpoint/2010/main" val="1009205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B2A16-55D9-4F32-97BD-CA2CD1446232}"/>
              </a:ext>
            </a:extLst>
          </p:cNvPr>
          <p:cNvSpPr>
            <a:spLocks noGrp="1"/>
          </p:cNvSpPr>
          <p:nvPr>
            <p:ph type="title"/>
          </p:nvPr>
        </p:nvSpPr>
        <p:spPr>
          <a:xfrm>
            <a:off x="667807" y="955613"/>
            <a:ext cx="7729728" cy="765029"/>
          </a:xfrm>
        </p:spPr>
        <p:txBody>
          <a:bodyPr/>
          <a:lstStyle/>
          <a:p>
            <a:r>
              <a:rPr lang="en-US" b="1" dirty="0">
                <a:latin typeface="Calibri" panose="020F0502020204030204" pitchFamily="34" charset="0"/>
                <a:cs typeface="Calibri" panose="020F0502020204030204" pitchFamily="34" charset="0"/>
              </a:rPr>
              <a:t>CONCLUSION</a:t>
            </a:r>
          </a:p>
        </p:txBody>
      </p:sp>
      <p:sp>
        <p:nvSpPr>
          <p:cNvPr id="3" name="Content Placeholder 2">
            <a:extLst>
              <a:ext uri="{FF2B5EF4-FFF2-40B4-BE49-F238E27FC236}">
                <a16:creationId xmlns:a16="http://schemas.microsoft.com/office/drawing/2014/main" xmlns="" id="{91F80429-49A3-4EAB-903D-01C41A971436}"/>
              </a:ext>
            </a:extLst>
          </p:cNvPr>
          <p:cNvSpPr>
            <a:spLocks noGrp="1"/>
          </p:cNvSpPr>
          <p:nvPr>
            <p:ph idx="1"/>
          </p:nvPr>
        </p:nvSpPr>
        <p:spPr>
          <a:xfrm>
            <a:off x="340115" y="2015614"/>
            <a:ext cx="11743730" cy="5348748"/>
          </a:xfrm>
        </p:spPr>
        <p:txBody>
          <a:bodyPr>
            <a:norm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When you get tired of fighting the will of God,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When you get tired of the humdrum rat race on the hamster wheel,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When you get tired of climbing the ladder of success to find once you get to the top, your ladder was on the wrong building,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When you get tired of failed relationships,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When you get tired of those sleepless nights worrying about things that are out of your control,</a:t>
            </a:r>
          </a:p>
        </p:txBody>
      </p:sp>
    </p:spTree>
    <p:extLst>
      <p:ext uri="{BB962C8B-B14F-4D97-AF65-F5344CB8AC3E}">
        <p14:creationId xmlns:p14="http://schemas.microsoft.com/office/powerpoint/2010/main" val="373924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1B2A16-55D9-4F32-97BD-CA2CD1446232}"/>
              </a:ext>
            </a:extLst>
          </p:cNvPr>
          <p:cNvSpPr>
            <a:spLocks noGrp="1"/>
          </p:cNvSpPr>
          <p:nvPr>
            <p:ph type="title"/>
          </p:nvPr>
        </p:nvSpPr>
        <p:spPr>
          <a:xfrm>
            <a:off x="667807" y="955613"/>
            <a:ext cx="7729728" cy="765029"/>
          </a:xfrm>
        </p:spPr>
        <p:txBody>
          <a:bodyPr/>
          <a:lstStyle/>
          <a:p>
            <a:r>
              <a:rPr lang="en-US" b="1" dirty="0">
                <a:latin typeface="Calibri" panose="020F0502020204030204" pitchFamily="34" charset="0"/>
                <a:cs typeface="Calibri" panose="020F0502020204030204" pitchFamily="34" charset="0"/>
              </a:rPr>
              <a:t>CONCLUSION</a:t>
            </a:r>
          </a:p>
        </p:txBody>
      </p:sp>
      <p:sp>
        <p:nvSpPr>
          <p:cNvPr id="3" name="Content Placeholder 2">
            <a:extLst>
              <a:ext uri="{FF2B5EF4-FFF2-40B4-BE49-F238E27FC236}">
                <a16:creationId xmlns:a16="http://schemas.microsoft.com/office/drawing/2014/main" xmlns="" id="{91F80429-49A3-4EAB-903D-01C41A971436}"/>
              </a:ext>
            </a:extLst>
          </p:cNvPr>
          <p:cNvSpPr>
            <a:spLocks noGrp="1"/>
          </p:cNvSpPr>
          <p:nvPr>
            <p:ph idx="1"/>
          </p:nvPr>
        </p:nvSpPr>
        <p:spPr>
          <a:xfrm>
            <a:off x="340115" y="2015614"/>
            <a:ext cx="11743730" cy="5348748"/>
          </a:xfrm>
        </p:spPr>
        <p:txBody>
          <a:bodyPr>
            <a:norm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When you get tired of just being tired!!!!!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Remember the words of Jesus </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1. Matthew 11: 28-30 “Come unto me,”</a:t>
            </a:r>
          </a:p>
          <a:p>
            <a:pPr marL="1143000" marR="0" lvl="2" indent="-228600">
              <a:lnSpc>
                <a:spcPct val="107000"/>
              </a:lnSpc>
              <a:spcBef>
                <a:spcPts val="0"/>
              </a:spcBef>
              <a:spcAft>
                <a:spcPts val="800"/>
              </a:spcAft>
              <a:buFont typeface="Arial" panose="020B0604020202020204" pitchFamily="34" charset="0"/>
              <a:buChar char="•"/>
              <a:tabLst>
                <a:tab pos="1371600" algn="l"/>
              </a:tabLs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2. Revelation 3:20 “Behold, I stand at the door”</a:t>
            </a:r>
          </a:p>
          <a:p>
            <a:pPr marL="344488" marR="0" indent="-285750">
              <a:lnSpc>
                <a:spcPct val="107000"/>
              </a:lnSpc>
              <a:spcBef>
                <a:spcPts val="0"/>
              </a:spcBef>
              <a:spcAft>
                <a:spcPts val="800"/>
              </a:spcAf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Finally, the story of the “Ball of Life”</a:t>
            </a:r>
          </a:p>
          <a:p>
            <a:pPr marL="0" marR="0">
              <a:lnSpc>
                <a:spcPct val="107000"/>
              </a:lnSpc>
              <a:spcBef>
                <a:spcPts val="0"/>
              </a:spcBef>
              <a:spcAft>
                <a:spcPts val="800"/>
              </a:spcAft>
            </a:pPr>
            <a:r>
              <a:rPr lang="en-US" sz="2800" b="1" dirty="0">
                <a:effectLst>
                  <a:outerShdw blurRad="38100" dist="38100" dir="2700000" algn="tl">
                    <a:srgbClr val="000000">
                      <a:alpha val="43137"/>
                    </a:srgbClr>
                  </a:outerShdw>
                </a:effectLst>
                <a:latin typeface="Georgia" panose="02040502050405020303" pitchFamily="18" charset="0"/>
                <a:cs typeface="Times New Roman" panose="02020603050405020304" pitchFamily="18" charset="0"/>
              </a:rPr>
              <a:t>The moral of the story is “Keep that ball rolling!”</a:t>
            </a:r>
          </a:p>
        </p:txBody>
      </p:sp>
    </p:spTree>
    <p:extLst>
      <p:ext uri="{BB962C8B-B14F-4D97-AF65-F5344CB8AC3E}">
        <p14:creationId xmlns:p14="http://schemas.microsoft.com/office/powerpoint/2010/main" val="1817871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AC0D67C-AE87-485B-98E2-33618710C989}"/>
              </a:ext>
            </a:extLst>
          </p:cNvPr>
          <p:cNvSpPr txBox="1"/>
          <p:nvPr/>
        </p:nvSpPr>
        <p:spPr>
          <a:xfrm>
            <a:off x="506948" y="533609"/>
            <a:ext cx="5657878" cy="6078202"/>
          </a:xfrm>
          <a:prstGeom prst="rect">
            <a:avLst/>
          </a:prstGeom>
          <a:noFill/>
        </p:spPr>
        <p:txBody>
          <a:bodyPr wrap="square">
            <a:spAutoFit/>
          </a:bodyPr>
          <a:lstStyle/>
          <a:p>
            <a:pPr marL="0" marR="0" algn="ctr">
              <a:lnSpc>
                <a:spcPct val="107000"/>
              </a:lnSpc>
              <a:spcBef>
                <a:spcPts val="0"/>
              </a:spcBef>
              <a:spcAft>
                <a:spcPts val="800"/>
              </a:spcAft>
            </a:pPr>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THERE IS A WAY TO ESCAPE</a:t>
            </a:r>
            <a:b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 Corinthians 10:13 </a:t>
            </a:r>
          </a:p>
          <a:p>
            <a:pPr marL="0" marR="0">
              <a:lnSpc>
                <a:spcPct val="107000"/>
              </a:lnSpc>
              <a:spcBef>
                <a:spcPts val="0"/>
              </a:spcBef>
              <a:spcAft>
                <a:spcPts val="800"/>
              </a:spcAft>
            </a:pP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You must be willing to do your part to assist in the Rescue Mission.</a:t>
            </a:r>
          </a:p>
          <a:p>
            <a:pPr marL="0" marR="0">
              <a:lnSpc>
                <a:spcPct val="107000"/>
              </a:lnSpc>
              <a:spcBef>
                <a:spcPts val="0"/>
              </a:spcBef>
              <a:spcAft>
                <a:spcPts val="800"/>
              </a:spcAft>
            </a:pP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Can’t you hear the small, quiet voice? The call coming through the</a:t>
            </a:r>
            <a:b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b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brick wall of sin, just across the state line?</a:t>
            </a:r>
          </a:p>
          <a:p>
            <a:endParaRPr lang="en-US" dirty="0"/>
          </a:p>
        </p:txBody>
      </p:sp>
      <p:grpSp>
        <p:nvGrpSpPr>
          <p:cNvPr id="7" name="Group 6">
            <a:extLst>
              <a:ext uri="{FF2B5EF4-FFF2-40B4-BE49-F238E27FC236}">
                <a16:creationId xmlns:a16="http://schemas.microsoft.com/office/drawing/2014/main" xmlns="" id="{CFA11D4F-3C84-47B4-9EBC-FBFDF8F6D0AB}"/>
              </a:ext>
            </a:extLst>
          </p:cNvPr>
          <p:cNvGrpSpPr/>
          <p:nvPr/>
        </p:nvGrpSpPr>
        <p:grpSpPr>
          <a:xfrm>
            <a:off x="5337336" y="634991"/>
            <a:ext cx="7040668" cy="5073975"/>
            <a:chOff x="5337336" y="634991"/>
            <a:chExt cx="7040668" cy="5073975"/>
          </a:xfrm>
        </p:grpSpPr>
        <p:pic>
          <p:nvPicPr>
            <p:cNvPr id="3" name="Picture 2">
              <a:extLst>
                <a:ext uri="{FF2B5EF4-FFF2-40B4-BE49-F238E27FC236}">
                  <a16:creationId xmlns:a16="http://schemas.microsoft.com/office/drawing/2014/main" xmlns="" id="{02A0D479-8869-4AE4-8791-F7DE49DE274E}"/>
                </a:ext>
              </a:extLst>
            </p:cNvPr>
            <p:cNvPicPr>
              <a:picLocks noChangeAspect="1"/>
            </p:cNvPicPr>
            <p:nvPr/>
          </p:nvPicPr>
          <p:blipFill>
            <a:blip r:embed="rId2"/>
            <a:stretch>
              <a:fillRect/>
            </a:stretch>
          </p:blipFill>
          <p:spPr>
            <a:xfrm>
              <a:off x="5337336" y="1149034"/>
              <a:ext cx="7040668" cy="4559932"/>
            </a:xfrm>
            <a:prstGeom prst="rect">
              <a:avLst/>
            </a:prstGeom>
          </p:spPr>
        </p:pic>
        <p:sp>
          <p:nvSpPr>
            <p:cNvPr id="6" name="TextBox 5">
              <a:extLst>
                <a:ext uri="{FF2B5EF4-FFF2-40B4-BE49-F238E27FC236}">
                  <a16:creationId xmlns:a16="http://schemas.microsoft.com/office/drawing/2014/main" xmlns="" id="{F2AA5C44-AC0E-467A-9D3E-F9B5A9CB369B}"/>
                </a:ext>
              </a:extLst>
            </p:cNvPr>
            <p:cNvSpPr txBox="1"/>
            <p:nvPr/>
          </p:nvSpPr>
          <p:spPr>
            <a:xfrm rot="164050">
              <a:off x="6942404" y="634991"/>
              <a:ext cx="4272661" cy="923330"/>
            </a:xfrm>
            <a:prstGeom prst="rect">
              <a:avLst/>
            </a:prstGeom>
            <a:solidFill>
              <a:srgbClr val="EDEDED"/>
            </a:solidFill>
          </p:spPr>
          <p:txBody>
            <a:bodyPr wrap="square">
              <a:spAutoFit/>
            </a:bodyPr>
            <a:lstStyle/>
            <a:p>
              <a:r>
                <a:rPr lang="en-US" sz="5400" b="1" i="1" dirty="0">
                  <a:solidFill>
                    <a:srgbClr val="92D050"/>
                  </a:solidFill>
                  <a:effectLst/>
                  <a:latin typeface="Georgia" panose="02040502050405020303" pitchFamily="18" charset="0"/>
                  <a:ea typeface="Calibri" panose="020F0502020204030204" pitchFamily="34" charset="0"/>
                  <a:cs typeface="Times New Roman" panose="02020603050405020304" pitchFamily="18" charset="0"/>
                </a:rPr>
                <a:t>THE GOOD</a:t>
              </a:r>
              <a:endParaRPr lang="en-US" i="1" dirty="0">
                <a:solidFill>
                  <a:srgbClr val="92D050"/>
                </a:solidFill>
                <a:latin typeface="Georgia" panose="02040502050405020303" pitchFamily="18" charset="0"/>
              </a:endParaRPr>
            </a:p>
          </p:txBody>
        </p:sp>
      </p:grpSp>
    </p:spTree>
    <p:extLst>
      <p:ext uri="{BB962C8B-B14F-4D97-AF65-F5344CB8AC3E}">
        <p14:creationId xmlns:p14="http://schemas.microsoft.com/office/powerpoint/2010/main" val="1765607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9D8F2B-D719-4968-AA4E-46A6E009B0C8}"/>
              </a:ext>
            </a:extLst>
          </p:cNvPr>
          <p:cNvSpPr>
            <a:spLocks noGrp="1"/>
          </p:cNvSpPr>
          <p:nvPr>
            <p:ph type="title"/>
          </p:nvPr>
        </p:nvSpPr>
        <p:spPr>
          <a:xfrm>
            <a:off x="675400" y="900187"/>
            <a:ext cx="7729728" cy="765785"/>
          </a:xfrm>
        </p:spPr>
        <p:txBody>
          <a:bodyPr>
            <a:normAutofit fontScale="90000"/>
          </a:bodyPr>
          <a:lstStyle/>
          <a:p>
            <a:r>
              <a:rPr lang="en-US" b="1" dirty="0">
                <a:latin typeface="Calibri" panose="020F0502020204030204" pitchFamily="34" charset="0"/>
                <a:cs typeface="Calibri" panose="020F0502020204030204" pitchFamily="34" charset="0"/>
              </a:rPr>
              <a:t>Mission Complete: </a:t>
            </a:r>
            <a:r>
              <a:rPr lang="en-US" sz="3600" b="1" dirty="0">
                <a:latin typeface="Calibri" panose="020F0502020204030204" pitchFamily="34" charset="0"/>
                <a:cs typeface="Calibri" panose="020F0502020204030204" pitchFamily="34" charset="0"/>
              </a:rPr>
              <a:t>RECOMMENDATIONS</a:t>
            </a: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B4D71F84-20F4-4D3B-AE18-A876F9939F64}"/>
              </a:ext>
            </a:extLst>
          </p:cNvPr>
          <p:cNvSpPr>
            <a:spLocks noGrp="1"/>
          </p:cNvSpPr>
          <p:nvPr>
            <p:ph sz="half" idx="1"/>
          </p:nvPr>
        </p:nvSpPr>
        <p:spPr>
          <a:xfrm>
            <a:off x="675400" y="2268870"/>
            <a:ext cx="11402719" cy="3800332"/>
          </a:xfrm>
        </p:spPr>
        <p:txBody>
          <a:bodyPr>
            <a:noAutofit/>
          </a:bodyPr>
          <a:lstStyle/>
          <a:p>
            <a:pPr marL="0" indent="0">
              <a:buNone/>
            </a:pPr>
            <a:r>
              <a:rPr lang="en-US" sz="2900" b="1" dirty="0">
                <a:latin typeface="Georgia" panose="02040502050405020303" pitchFamily="18" charset="0"/>
              </a:rPr>
              <a:t>Know what sin is</a:t>
            </a:r>
          </a:p>
          <a:p>
            <a:pPr marL="0" indent="0">
              <a:buNone/>
            </a:pPr>
            <a:r>
              <a:rPr lang="en-US" sz="2900" b="1" dirty="0">
                <a:latin typeface="Georgia" panose="02040502050405020303" pitchFamily="18" charset="0"/>
              </a:rPr>
              <a:t>Study, Know, and Understand God’s word and Plan for your life</a:t>
            </a:r>
          </a:p>
          <a:p>
            <a:pPr marL="0" indent="0">
              <a:buNone/>
            </a:pPr>
            <a:r>
              <a:rPr lang="en-US" sz="2900" b="1" dirty="0">
                <a:latin typeface="Georgia" panose="02040502050405020303" pitchFamily="18" charset="0"/>
              </a:rPr>
              <a:t>Observe/Listen to older people. Nine times out 10 they have been where you are trying to go. Plus, they are duty-bound to share the path they laid.</a:t>
            </a:r>
          </a:p>
          <a:p>
            <a:pPr marL="0" indent="0">
              <a:buNone/>
            </a:pPr>
            <a:r>
              <a:rPr lang="en-US" sz="2900" b="1" dirty="0">
                <a:latin typeface="Georgia" panose="02040502050405020303" pitchFamily="18" charset="0"/>
              </a:rPr>
              <a:t>Know I Corinthians 10:13 </a:t>
            </a:r>
          </a:p>
          <a:p>
            <a:pPr marL="0" indent="0">
              <a:buNone/>
            </a:pPr>
            <a:r>
              <a:rPr lang="en-US" sz="2900" b="1" dirty="0">
                <a:latin typeface="Georgia" panose="02040502050405020303" pitchFamily="18" charset="0"/>
              </a:rPr>
              <a:t>	1. God is faithful </a:t>
            </a:r>
          </a:p>
          <a:p>
            <a:pPr marL="0" indent="0">
              <a:buNone/>
            </a:pPr>
            <a:r>
              <a:rPr lang="en-US" sz="2900" b="1" dirty="0">
                <a:latin typeface="Georgia" panose="02040502050405020303" pitchFamily="18" charset="0"/>
              </a:rPr>
              <a:t>	2. There is a way of escape</a:t>
            </a:r>
          </a:p>
        </p:txBody>
      </p:sp>
    </p:spTree>
    <p:extLst>
      <p:ext uri="{BB962C8B-B14F-4D97-AF65-F5344CB8AC3E}">
        <p14:creationId xmlns:p14="http://schemas.microsoft.com/office/powerpoint/2010/main" val="3307398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9D8F2B-D719-4968-AA4E-46A6E009B0C8}"/>
              </a:ext>
            </a:extLst>
          </p:cNvPr>
          <p:cNvSpPr>
            <a:spLocks noGrp="1"/>
          </p:cNvSpPr>
          <p:nvPr>
            <p:ph type="title"/>
          </p:nvPr>
        </p:nvSpPr>
        <p:spPr>
          <a:xfrm>
            <a:off x="675400" y="900187"/>
            <a:ext cx="7729728" cy="765785"/>
          </a:xfrm>
        </p:spPr>
        <p:txBody>
          <a:bodyPr>
            <a:normAutofit fontScale="90000"/>
          </a:bodyPr>
          <a:lstStyle/>
          <a:p>
            <a:r>
              <a:rPr lang="en-US" b="1" dirty="0">
                <a:latin typeface="Calibri" panose="020F0502020204030204" pitchFamily="34" charset="0"/>
                <a:cs typeface="Calibri" panose="020F0502020204030204" pitchFamily="34" charset="0"/>
              </a:rPr>
              <a:t>Mission Complete: </a:t>
            </a:r>
            <a:r>
              <a:rPr lang="en-US" sz="3600" b="1" dirty="0">
                <a:latin typeface="Calibri" panose="020F0502020204030204" pitchFamily="34" charset="0"/>
                <a:cs typeface="Calibri" panose="020F0502020204030204" pitchFamily="34" charset="0"/>
              </a:rPr>
              <a:t>RECOMMENDATIONS</a:t>
            </a: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B4D71F84-20F4-4D3B-AE18-A876F9939F64}"/>
              </a:ext>
            </a:extLst>
          </p:cNvPr>
          <p:cNvSpPr>
            <a:spLocks noGrp="1"/>
          </p:cNvSpPr>
          <p:nvPr>
            <p:ph sz="half" idx="1"/>
          </p:nvPr>
        </p:nvSpPr>
        <p:spPr>
          <a:xfrm>
            <a:off x="675400" y="2104855"/>
            <a:ext cx="11402719" cy="2683453"/>
          </a:xfrm>
        </p:spPr>
        <p:txBody>
          <a:bodyPr>
            <a:normAutofit/>
          </a:bodyPr>
          <a:lstStyle/>
          <a:p>
            <a:pPr marL="0" indent="0">
              <a:buNone/>
            </a:pPr>
            <a:r>
              <a:rPr lang="en-US" sz="2900" b="1" dirty="0">
                <a:latin typeface="Georgia" panose="02040502050405020303" pitchFamily="18" charset="0"/>
              </a:rPr>
              <a:t>Maintain a healthy diet </a:t>
            </a:r>
          </a:p>
          <a:p>
            <a:pPr marL="0" indent="0">
              <a:buNone/>
            </a:pPr>
            <a:r>
              <a:rPr lang="en-US" sz="2900" b="1" dirty="0">
                <a:latin typeface="Georgia" panose="02040502050405020303" pitchFamily="18" charset="0"/>
              </a:rPr>
              <a:t>	I Corinthians 3:1-2 – Milk rather than Meat</a:t>
            </a:r>
          </a:p>
          <a:p>
            <a:pPr marL="0" indent="0">
              <a:buNone/>
            </a:pPr>
            <a:r>
              <a:rPr lang="en-US" sz="2900" b="1" dirty="0">
                <a:latin typeface="Georgia" panose="02040502050405020303" pitchFamily="18" charset="0"/>
              </a:rPr>
              <a:t>	I Peter 2:1-3 – the Sincere Milk of the word</a:t>
            </a:r>
          </a:p>
          <a:p>
            <a:pPr marL="0" indent="0">
              <a:buNone/>
            </a:pPr>
            <a:r>
              <a:rPr lang="en-US" sz="2900" b="1" dirty="0">
                <a:latin typeface="Georgia" panose="02040502050405020303" pitchFamily="18" charset="0"/>
              </a:rPr>
              <a:t>	Hebrews 5:12-14 – Milk not Strong Meat</a:t>
            </a:r>
          </a:p>
          <a:p>
            <a:pPr marL="0" indent="0">
              <a:buNone/>
            </a:pPr>
            <a:endParaRPr lang="en-US" dirty="0"/>
          </a:p>
        </p:txBody>
      </p:sp>
    </p:spTree>
    <p:extLst>
      <p:ext uri="{BB962C8B-B14F-4D97-AF65-F5344CB8AC3E}">
        <p14:creationId xmlns:p14="http://schemas.microsoft.com/office/powerpoint/2010/main" val="207381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CC2B3B8A-AE1D-4B9C-BA2E-8C36A9D5A15B}"/>
              </a:ext>
            </a:extLst>
          </p:cNvPr>
          <p:cNvSpPr txBox="1">
            <a:spLocks/>
          </p:cNvSpPr>
          <p:nvPr/>
        </p:nvSpPr>
        <p:spPr>
          <a:xfrm>
            <a:off x="1189703" y="2480678"/>
            <a:ext cx="9576620" cy="1188720"/>
          </a:xfrm>
          <a:prstGeom prst="rect">
            <a:avLst/>
          </a:prstGeom>
        </p:spPr>
        <p:txBody>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115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Disclaimer</a:t>
            </a:r>
            <a:r>
              <a:rPr lang="en-US" sz="5400" b="1" dirty="0">
                <a:latin typeface="Calibri" panose="020F0502020204030204" pitchFamily="34" charset="0"/>
                <a:ea typeface="Calibri" panose="020F0502020204030204" pitchFamily="34" charset="0"/>
                <a:cs typeface="Times New Roman" panose="02020603050405020304" pitchFamily="18" charset="0"/>
              </a:rPr>
              <a:t> </a:t>
            </a:r>
            <a:endParaRPr lang="en-US" sz="5400" dirty="0"/>
          </a:p>
        </p:txBody>
      </p:sp>
      <p:sp>
        <p:nvSpPr>
          <p:cNvPr id="4" name="Title 3">
            <a:extLst>
              <a:ext uri="{FF2B5EF4-FFF2-40B4-BE49-F238E27FC236}">
                <a16:creationId xmlns:a16="http://schemas.microsoft.com/office/drawing/2014/main" xmlns="" id="{7687EAD6-E2B2-4618-89D4-F89E2C886D00}"/>
              </a:ext>
            </a:extLst>
          </p:cNvPr>
          <p:cNvSpPr>
            <a:spLocks noGrp="1"/>
          </p:cNvSpPr>
          <p:nvPr>
            <p:ph type="title"/>
          </p:nvPr>
        </p:nvSpPr>
        <p:spPr/>
        <p:txBody>
          <a:bodyPr>
            <a:normAutofit fontScale="90000"/>
          </a:bodyPr>
          <a:lstStyle/>
          <a:p>
            <a:r>
              <a:rPr lang="en-US" sz="44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However, before I continue, let me insert a</a:t>
            </a:r>
            <a:endParaRPr lang="en-US" sz="4400" dirty="0"/>
          </a:p>
        </p:txBody>
      </p:sp>
    </p:spTree>
    <p:extLst>
      <p:ext uri="{BB962C8B-B14F-4D97-AF65-F5344CB8AC3E}">
        <p14:creationId xmlns:p14="http://schemas.microsoft.com/office/powerpoint/2010/main" val="291585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iterate type="lt">
                                    <p:tmPct val="10000"/>
                                  </p:iterate>
                                  <p:childTnLst>
                                    <p:animClr clrSpc="rgb" dir="cw">
                                      <p:cBhvr override="childStyle">
                                        <p:cTn id="6" dur="2125" autoRev="1" fill="remove"/>
                                        <p:tgtEl>
                                          <p:spTgt spid="3">
                                            <p:txEl>
                                              <p:pRg st="0" end="0"/>
                                            </p:txEl>
                                          </p:spTgt>
                                        </p:tgtEl>
                                        <p:attrNameLst>
                                          <p:attrName>style.color</p:attrName>
                                        </p:attrNameLst>
                                      </p:cBhvr>
                                      <p:to>
                                        <a:schemeClr val="bg1"/>
                                      </p:to>
                                    </p:animClr>
                                    <p:animClr clrSpc="rgb" dir="cw">
                                      <p:cBhvr>
                                        <p:cTn id="7" dur="2125" autoRev="1" fill="remove"/>
                                        <p:tgtEl>
                                          <p:spTgt spid="3">
                                            <p:txEl>
                                              <p:pRg st="0" end="0"/>
                                            </p:txEl>
                                          </p:spTgt>
                                        </p:tgtEl>
                                        <p:attrNameLst>
                                          <p:attrName>fillcolor</p:attrName>
                                        </p:attrNameLst>
                                      </p:cBhvr>
                                      <p:to>
                                        <a:schemeClr val="bg1"/>
                                      </p:to>
                                    </p:animClr>
                                    <p:set>
                                      <p:cBhvr>
                                        <p:cTn id="8" dur="2125" autoRev="1" fill="remove"/>
                                        <p:tgtEl>
                                          <p:spTgt spid="3">
                                            <p:txEl>
                                              <p:pRg st="0" end="0"/>
                                            </p:txEl>
                                          </p:spTgt>
                                        </p:tgtEl>
                                        <p:attrNameLst>
                                          <p:attrName>fill.type</p:attrName>
                                        </p:attrNameLst>
                                      </p:cBhvr>
                                      <p:to>
                                        <p:strVal val="solid"/>
                                      </p:to>
                                    </p:set>
                                    <p:set>
                                      <p:cBhvr>
                                        <p:cTn id="9" dur="2125"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106CE23-170F-4F44-9B76-A7CBB04C741D}"/>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xmlns="" id="{8761F952-F56A-4B0F-8AD6-3CF175F41CAC}"/>
              </a:ext>
            </a:extLst>
          </p:cNvPr>
          <p:cNvPicPr>
            <a:picLocks noChangeAspect="1"/>
          </p:cNvPicPr>
          <p:nvPr/>
        </p:nvPicPr>
        <p:blipFill>
          <a:blip r:embed="rId3"/>
          <a:stretch>
            <a:fillRect/>
          </a:stretch>
        </p:blipFill>
        <p:spPr>
          <a:xfrm>
            <a:off x="4417140" y="2045110"/>
            <a:ext cx="3153697" cy="4730546"/>
          </a:xfrm>
          <a:prstGeom prst="rect">
            <a:avLst/>
          </a:prstGeom>
        </p:spPr>
      </p:pic>
    </p:spTree>
    <p:extLst>
      <p:ext uri="{BB962C8B-B14F-4D97-AF65-F5344CB8AC3E}">
        <p14:creationId xmlns:p14="http://schemas.microsoft.com/office/powerpoint/2010/main" val="301282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7756C02-E550-44FA-A71D-3ABB725B0E81}"/>
              </a:ext>
            </a:extLst>
          </p:cNvPr>
          <p:cNvSpPr>
            <a:spLocks noGrp="1"/>
          </p:cNvSpPr>
          <p:nvPr>
            <p:ph idx="1"/>
          </p:nvPr>
        </p:nvSpPr>
        <p:spPr>
          <a:xfrm>
            <a:off x="220133" y="2018414"/>
            <a:ext cx="11825111" cy="4510007"/>
          </a:xfrm>
        </p:spPr>
        <p:txBody>
          <a:bodyPr>
            <a:noAutofit/>
          </a:bodyPr>
          <a:lstStyle/>
          <a:p>
            <a:pPr marL="0" marR="0" indent="0">
              <a:lnSpc>
                <a:spcPct val="107000"/>
              </a:lnSpc>
              <a:spcBef>
                <a:spcPts val="0"/>
              </a:spcBef>
              <a:spcAft>
                <a:spcPts val="800"/>
              </a:spcAft>
              <a:buNone/>
            </a:pP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Please don't judge me for the things I am about to say. Much of what I will say is from my experience. Thank God many of us are not what we used to be, and many of us are still a work in </a:t>
            </a:r>
            <a:r>
              <a:rPr lang="en-US" sz="3200" b="1" i="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PROGRESS</a:t>
            </a: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a:t>
            </a:r>
            <a:endParaRPr lang="en-US" sz="32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Paul writes in I Timothy 1:15 about being a sinner, of which he said he was the chief; many of us can relate. So, you see, Paul didn't have any false illusions about who he was, nor WHOSE he was because he knew where he came from.</a:t>
            </a:r>
            <a:endParaRPr lang="en-US" sz="3200"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endParaRPr>
          </a:p>
        </p:txBody>
      </p:sp>
      <p:pic>
        <p:nvPicPr>
          <p:cNvPr id="7" name="Graphic 6" descr="Gavel outline">
            <a:extLst>
              <a:ext uri="{FF2B5EF4-FFF2-40B4-BE49-F238E27FC236}">
                <a16:creationId xmlns:a16="http://schemas.microsoft.com/office/drawing/2014/main" xmlns="" id="{6E120A53-04BD-420F-9A4B-E79BDF128B9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547498" y="583019"/>
            <a:ext cx="1644502" cy="1435395"/>
          </a:xfrm>
          <a:prstGeom prst="rect">
            <a:avLst/>
          </a:prstGeom>
        </p:spPr>
      </p:pic>
    </p:spTree>
    <p:extLst>
      <p:ext uri="{BB962C8B-B14F-4D97-AF65-F5344CB8AC3E}">
        <p14:creationId xmlns:p14="http://schemas.microsoft.com/office/powerpoint/2010/main" val="245832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50EEC2E-B192-49AE-B8EF-B819D21153F7}"/>
              </a:ext>
            </a:extLst>
          </p:cNvPr>
          <p:cNvSpPr txBox="1"/>
          <p:nvPr/>
        </p:nvSpPr>
        <p:spPr>
          <a:xfrm>
            <a:off x="1052052" y="2025401"/>
            <a:ext cx="10638503" cy="4270528"/>
          </a:xfrm>
          <a:prstGeom prst="rect">
            <a:avLst/>
          </a:prstGeom>
          <a:noFill/>
        </p:spPr>
        <p:txBody>
          <a:bodyPr wrap="square">
            <a:spAutoFit/>
          </a:bodyPr>
          <a:lstStyle/>
          <a:p>
            <a:pPr marL="0" marR="0">
              <a:lnSpc>
                <a:spcPct val="107000"/>
              </a:lnSpc>
              <a:spcBef>
                <a:spcPts val="0"/>
              </a:spcBef>
              <a:spcAft>
                <a:spcPts val="800"/>
              </a:spcAft>
            </a:pP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Often people get caught up in situations unbeknownst to them through</a:t>
            </a:r>
          </a:p>
          <a:p>
            <a:pPr marL="0" marR="0">
              <a:lnSpc>
                <a:spcPct val="107000"/>
              </a:lnSpc>
              <a:spcBef>
                <a:spcPts val="0"/>
              </a:spcBef>
              <a:spcAft>
                <a:spcPts val="800"/>
              </a:spcAft>
            </a:pP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1. Following the Wrong Advice</a:t>
            </a:r>
          </a:p>
          <a:p>
            <a:pPr marL="0" marR="0">
              <a:lnSpc>
                <a:spcPct val="107000"/>
              </a:lnSpc>
              <a:spcBef>
                <a:spcPts val="0"/>
              </a:spcBef>
              <a:spcAft>
                <a:spcPts val="800"/>
              </a:spcAft>
            </a:pP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2. Curiosity</a:t>
            </a:r>
          </a:p>
          <a:p>
            <a:pPr marL="0" marR="0">
              <a:lnSpc>
                <a:spcPct val="107000"/>
              </a:lnSpc>
              <a:spcBef>
                <a:spcPts val="0"/>
              </a:spcBef>
              <a:spcAft>
                <a:spcPts val="800"/>
              </a:spcAft>
            </a:pP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3. Unexpected Circumstances </a:t>
            </a:r>
          </a:p>
          <a:p>
            <a:pPr marL="0" marR="0">
              <a:lnSpc>
                <a:spcPct val="107000"/>
              </a:lnSpc>
              <a:spcBef>
                <a:spcPts val="0"/>
              </a:spcBef>
              <a:spcAft>
                <a:spcPts val="800"/>
              </a:spcAft>
            </a:pP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4. Being Too Smart for Our Good</a:t>
            </a:r>
          </a:p>
          <a:p>
            <a:pPr marL="0" marR="0">
              <a:lnSpc>
                <a:spcPct val="107000"/>
              </a:lnSpc>
              <a:spcBef>
                <a:spcPts val="0"/>
              </a:spcBef>
              <a:spcAft>
                <a:spcPts val="800"/>
              </a:spcAft>
            </a:pPr>
            <a:r>
              <a:rPr lang="en-US" sz="32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5. Lack of Knowledge (Ecclesiastes 12:13)</a:t>
            </a:r>
            <a:endParaRPr lang="en-US"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xmlns="" id="{836BD568-30C3-4AF1-B895-1652E9AF3978}"/>
              </a:ext>
            </a:extLst>
          </p:cNvPr>
          <p:cNvSpPr>
            <a:spLocks noGrp="1"/>
          </p:cNvSpPr>
          <p:nvPr>
            <p:ph type="title"/>
          </p:nvPr>
        </p:nvSpPr>
        <p:spPr>
          <a:xfrm>
            <a:off x="1091382" y="738550"/>
            <a:ext cx="9281652" cy="1050921"/>
          </a:xfrm>
        </p:spPr>
        <p:txBody>
          <a:bodyPr>
            <a:normAutofit/>
          </a:bodyPr>
          <a:lstStyle/>
          <a:p>
            <a:r>
              <a:rPr lang="en-US" sz="4000" b="1" dirty="0">
                <a:effectLst/>
                <a:latin typeface="Calibri" panose="020F0502020204030204" pitchFamily="34" charset="0"/>
                <a:ea typeface="Calibri" panose="020F0502020204030204" pitchFamily="34" charset="0"/>
                <a:cs typeface="Times New Roman" panose="02020603050405020304" pitchFamily="18" charset="0"/>
              </a:rPr>
              <a:t>In Life, We Have One Main Responsibility</a:t>
            </a:r>
            <a:endParaRPr lang="en-US" sz="4800" dirty="0"/>
          </a:p>
        </p:txBody>
      </p:sp>
    </p:spTree>
    <p:extLst>
      <p:ext uri="{BB962C8B-B14F-4D97-AF65-F5344CB8AC3E}">
        <p14:creationId xmlns:p14="http://schemas.microsoft.com/office/powerpoint/2010/main" val="25242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AC3E6C53-102E-4ACA-BCBB-3CC973B9948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Picture 10">
            <a:extLst>
              <a:ext uri="{FF2B5EF4-FFF2-40B4-BE49-F238E27FC236}">
                <a16:creationId xmlns:a16="http://schemas.microsoft.com/office/drawing/2014/main" xmlns="" id="{17B2B42C-0777-4D6E-9432-535281803A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2" name="Picture 12">
            <a:extLst>
              <a:ext uri="{FF2B5EF4-FFF2-40B4-BE49-F238E27FC236}">
                <a16:creationId xmlns:a16="http://schemas.microsoft.com/office/drawing/2014/main" xmlns="" id="{EFEAAB60-93E2-4DC6-99AC-939637BCE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3" name="Rectangle 14">
            <a:extLst>
              <a:ext uri="{FF2B5EF4-FFF2-40B4-BE49-F238E27FC236}">
                <a16:creationId xmlns:a16="http://schemas.microsoft.com/office/drawing/2014/main" xmlns="" id="{7EF5ECB8-D49C-48FB-A93E-88EB2FFDFD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6">
            <a:extLst>
              <a:ext uri="{FF2B5EF4-FFF2-40B4-BE49-F238E27FC236}">
                <a16:creationId xmlns:a16="http://schemas.microsoft.com/office/drawing/2014/main" xmlns="" id="{411B77A2-BD5C-432D-B52E-C12612C74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5" name="Rectangle 18">
            <a:extLst>
              <a:ext uri="{FF2B5EF4-FFF2-40B4-BE49-F238E27FC236}">
                <a16:creationId xmlns:a16="http://schemas.microsoft.com/office/drawing/2014/main" xmlns="" id="{1DB71C54-63C1-4B83-8324-BBCEC579C9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0">
            <a:extLst>
              <a:ext uri="{FF2B5EF4-FFF2-40B4-BE49-F238E27FC236}">
                <a16:creationId xmlns:a16="http://schemas.microsoft.com/office/drawing/2014/main" xmlns="" id="{5D15D940-E187-4030-B313-FDC84AE67B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3046" y="0"/>
            <a:ext cx="406895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22">
            <a:extLst>
              <a:ext uri="{FF2B5EF4-FFF2-40B4-BE49-F238E27FC236}">
                <a16:creationId xmlns:a16="http://schemas.microsoft.com/office/drawing/2014/main" xmlns="" id="{76E38F34-66D8-4203-B16C-14AC202484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89680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8EFC9FF5-D561-47E2-A0E7-05B6E7794137}"/>
              </a:ext>
            </a:extLst>
          </p:cNvPr>
          <p:cNvSpPr>
            <a:spLocks noGrp="1"/>
          </p:cNvSpPr>
          <p:nvPr>
            <p:ph type="title"/>
          </p:nvPr>
        </p:nvSpPr>
        <p:spPr>
          <a:xfrm>
            <a:off x="643467" y="1286929"/>
            <a:ext cx="7674983" cy="4284129"/>
          </a:xfrm>
        </p:spPr>
        <p:txBody>
          <a:bodyPr vert="horz" lIns="91440" tIns="45720" rIns="91440" bIns="45720" rtlCol="0" anchor="ctr">
            <a:normAutofit/>
          </a:bodyPr>
          <a:lstStyle/>
          <a:p>
            <a:r>
              <a:rPr lang="en-US" sz="8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State</a:t>
            </a:r>
            <a:br>
              <a:rPr lang="en-US" sz="8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8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Conditions</a:t>
            </a:r>
          </a:p>
        </p:txBody>
      </p:sp>
    </p:spTree>
    <p:extLst>
      <p:ext uri="{BB962C8B-B14F-4D97-AF65-F5344CB8AC3E}">
        <p14:creationId xmlns:p14="http://schemas.microsoft.com/office/powerpoint/2010/main" val="3169045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5C6CD25-F66D-4897-B385-73203E43EA56}"/>
              </a:ext>
            </a:extLst>
          </p:cNvPr>
          <p:cNvSpPr txBox="1"/>
          <p:nvPr/>
        </p:nvSpPr>
        <p:spPr>
          <a:xfrm>
            <a:off x="7944466" y="3930447"/>
            <a:ext cx="4133548" cy="3021789"/>
          </a:xfrm>
          <a:prstGeom prst="rect">
            <a:avLst/>
          </a:prstGeom>
          <a:noFill/>
        </p:spPr>
        <p:txBody>
          <a:bodyPr wrap="square">
            <a:spAutoFit/>
          </a:bodyPr>
          <a:lstStyle/>
          <a:p>
            <a:pPr marL="0" marR="0">
              <a:lnSpc>
                <a:spcPct val="107000"/>
              </a:lnSpc>
              <a:spcBef>
                <a:spcPts val="0"/>
              </a:spcBef>
              <a:spcAft>
                <a:spcPts val="800"/>
              </a:spcAft>
            </a:pPr>
            <a:r>
              <a:rPr lang="en-US" sz="29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cs typeface="Times New Roman" panose="02020603050405020304" pitchFamily="18" charset="0"/>
              </a:rPr>
              <a:t>They all refer to current conditions. However, with time and commitment, most things can change.</a:t>
            </a:r>
          </a:p>
        </p:txBody>
      </p:sp>
      <p:graphicFrame>
        <p:nvGraphicFramePr>
          <p:cNvPr id="6" name="Diagram 5">
            <a:extLst>
              <a:ext uri="{FF2B5EF4-FFF2-40B4-BE49-F238E27FC236}">
                <a16:creationId xmlns:a16="http://schemas.microsoft.com/office/drawing/2014/main" xmlns="" id="{A77FB484-94C5-4895-9F57-7BE22B1243A4}"/>
              </a:ext>
            </a:extLst>
          </p:cNvPr>
          <p:cNvGraphicFramePr/>
          <p:nvPr>
            <p:extLst>
              <p:ext uri="{D42A27DB-BD31-4B8C-83A1-F6EECF244321}">
                <p14:modId xmlns:p14="http://schemas.microsoft.com/office/powerpoint/2010/main" val="4141149648"/>
              </p:ext>
            </p:extLst>
          </p:nvPr>
        </p:nvGraphicFramePr>
        <p:xfrm>
          <a:off x="586659" y="1437424"/>
          <a:ext cx="726578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xmlns="" id="{C6C9B586-7F2A-48CD-AB10-66C68C0176A8}"/>
              </a:ext>
            </a:extLst>
          </p:cNvPr>
          <p:cNvSpPr>
            <a:spLocks noGrp="1"/>
          </p:cNvSpPr>
          <p:nvPr>
            <p:ph type="title"/>
          </p:nvPr>
        </p:nvSpPr>
        <p:spPr>
          <a:xfrm>
            <a:off x="796986" y="804978"/>
            <a:ext cx="9418736" cy="798324"/>
          </a:xfrm>
        </p:spPr>
        <p:txBody>
          <a:bodyPr>
            <a:noAutofit/>
          </a:bodyPr>
          <a:lstStyle/>
          <a:p>
            <a:pPr marL="0" marR="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What is the commonality of the current State of</a:t>
            </a:r>
          </a:p>
        </p:txBody>
      </p:sp>
      <p:sp>
        <p:nvSpPr>
          <p:cNvPr id="8" name="Rectangle: Single Corner Snipped 7">
            <a:extLst>
              <a:ext uri="{FF2B5EF4-FFF2-40B4-BE49-F238E27FC236}">
                <a16:creationId xmlns:a16="http://schemas.microsoft.com/office/drawing/2014/main" xmlns="" id="{06A4BA8A-3B71-4965-95EB-2AE0AE00F836}"/>
              </a:ext>
            </a:extLst>
          </p:cNvPr>
          <p:cNvSpPr/>
          <p:nvPr/>
        </p:nvSpPr>
        <p:spPr>
          <a:xfrm>
            <a:off x="8069538" y="2054202"/>
            <a:ext cx="3228257" cy="17445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SIN</a:t>
            </a:r>
            <a:endParaRPr lang="en-US" sz="9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97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6E34A2-ADFC-446A-8945-EE6A40615026}"/>
              </a:ext>
            </a:extLst>
          </p:cNvPr>
          <p:cNvSpPr>
            <a:spLocks noGrp="1"/>
          </p:cNvSpPr>
          <p:nvPr>
            <p:ph type="title"/>
          </p:nvPr>
        </p:nvSpPr>
        <p:spPr>
          <a:xfrm>
            <a:off x="466052" y="876198"/>
            <a:ext cx="11031794" cy="706792"/>
          </a:xfrm>
        </p:spPr>
        <p:txBody>
          <a:bodyPr>
            <a:normAutofit/>
          </a:bodyPr>
          <a:lstStyle/>
          <a:p>
            <a:r>
              <a:rPr lang="en-US" sz="4000" b="1" dirty="0">
                <a:latin typeface="Calibri" panose="020F0502020204030204" pitchFamily="34" charset="0"/>
                <a:cs typeface="Calibri" panose="020F0502020204030204" pitchFamily="34" charset="0"/>
              </a:rPr>
              <a:t>Picture the Reality of the Sting of Death</a:t>
            </a:r>
          </a:p>
        </p:txBody>
      </p:sp>
      <p:grpSp>
        <p:nvGrpSpPr>
          <p:cNvPr id="6" name="Group 5">
            <a:extLst>
              <a:ext uri="{FF2B5EF4-FFF2-40B4-BE49-F238E27FC236}">
                <a16:creationId xmlns:a16="http://schemas.microsoft.com/office/drawing/2014/main" xmlns="" id="{4CD6C058-2153-4620-9BB8-2CD269E59AA0}"/>
              </a:ext>
            </a:extLst>
          </p:cNvPr>
          <p:cNvGrpSpPr/>
          <p:nvPr/>
        </p:nvGrpSpPr>
        <p:grpSpPr>
          <a:xfrm>
            <a:off x="466052" y="2380515"/>
            <a:ext cx="10331324" cy="3892465"/>
            <a:chOff x="1164233" y="3039673"/>
            <a:chExt cx="9402752" cy="3434134"/>
          </a:xfrm>
        </p:grpSpPr>
        <p:pic>
          <p:nvPicPr>
            <p:cNvPr id="4" name="Content Placeholder 5">
              <a:extLst>
                <a:ext uri="{FF2B5EF4-FFF2-40B4-BE49-F238E27FC236}">
                  <a16:creationId xmlns:a16="http://schemas.microsoft.com/office/drawing/2014/main" xmlns="" id="{501B7DBD-B22F-4B2E-8C9A-898C5644AF80}"/>
                </a:ext>
              </a:extLst>
            </p:cNvPr>
            <p:cNvPicPr>
              <a:picLocks noChangeAspect="1"/>
            </p:cNvPicPr>
            <p:nvPr/>
          </p:nvPicPr>
          <p:blipFill>
            <a:blip r:embed="rId3"/>
            <a:stretch>
              <a:fillRect/>
            </a:stretch>
          </p:blipFill>
          <p:spPr>
            <a:xfrm>
              <a:off x="1164233" y="3039673"/>
              <a:ext cx="4292666" cy="3434134"/>
            </a:xfrm>
            <a:prstGeom prst="rect">
              <a:avLst/>
            </a:prstGeom>
          </p:spPr>
        </p:pic>
        <p:pic>
          <p:nvPicPr>
            <p:cNvPr id="5" name="Content Placeholder 7">
              <a:extLst>
                <a:ext uri="{FF2B5EF4-FFF2-40B4-BE49-F238E27FC236}">
                  <a16:creationId xmlns:a16="http://schemas.microsoft.com/office/drawing/2014/main" xmlns="" id="{0E044396-28F9-463F-8908-7D185B48BCEC}"/>
                </a:ext>
              </a:extLst>
            </p:cNvPr>
            <p:cNvPicPr>
              <a:picLocks noChangeAspect="1"/>
            </p:cNvPicPr>
            <p:nvPr/>
          </p:nvPicPr>
          <p:blipFill>
            <a:blip r:embed="rId4"/>
            <a:stretch>
              <a:fillRect/>
            </a:stretch>
          </p:blipFill>
          <p:spPr>
            <a:xfrm>
              <a:off x="5995295" y="3039673"/>
              <a:ext cx="4571690" cy="3434134"/>
            </a:xfrm>
            <a:prstGeom prst="rect">
              <a:avLst/>
            </a:prstGeom>
          </p:spPr>
        </p:pic>
      </p:grpSp>
    </p:spTree>
    <p:extLst>
      <p:ext uri="{BB962C8B-B14F-4D97-AF65-F5344CB8AC3E}">
        <p14:creationId xmlns:p14="http://schemas.microsoft.com/office/powerpoint/2010/main" val="269394818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29586</TotalTime>
  <Words>1698</Words>
  <Application>Microsoft Office PowerPoint</Application>
  <PresentationFormat>Custom</PresentationFormat>
  <Paragraphs>172</Paragraphs>
  <Slides>40</Slides>
  <Notes>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Times New Roman</vt:lpstr>
      <vt:lpstr>Wingdings</vt:lpstr>
      <vt:lpstr>Trebuchet MS</vt:lpstr>
      <vt:lpstr>Georgia</vt:lpstr>
      <vt:lpstr>Calibri</vt:lpstr>
      <vt:lpstr>Source Sans Pro</vt:lpstr>
      <vt:lpstr>Berlin</vt:lpstr>
      <vt:lpstr>THE TERRIBLE STATE OF SIN</vt:lpstr>
      <vt:lpstr>PowerPoint Presentation</vt:lpstr>
      <vt:lpstr>PowerPoint Presentation</vt:lpstr>
      <vt:lpstr>However, before I continue, let me insert a</vt:lpstr>
      <vt:lpstr>PowerPoint Presentation</vt:lpstr>
      <vt:lpstr>In Life, We Have One Main Responsibility</vt:lpstr>
      <vt:lpstr> The  State of Conditions</vt:lpstr>
      <vt:lpstr>What is the commonality of the current State of</vt:lpstr>
      <vt:lpstr>Picture the Reality of the Sting of Death</vt:lpstr>
      <vt:lpstr>Sometimes we will ‘Miss the Mark’</vt:lpstr>
      <vt:lpstr>A Simple Road Trip from Dallas, TX to Atlanta, GA</vt:lpstr>
      <vt:lpstr>You Need to Make Plans for Your Trip . . .</vt:lpstr>
      <vt:lpstr>On the road, you must pay attention to road signs</vt:lpstr>
      <vt:lpstr>Once we hit the great state of Alabama, we MAY FIND ourselves in TTSOS</vt:lpstr>
      <vt:lpstr>PowerPoint Presentation</vt:lpstr>
      <vt:lpstr>PowerPoint Presentation</vt:lpstr>
      <vt:lpstr>PowerPoint Presentation</vt:lpstr>
      <vt:lpstr>THE RESCUE MISSION</vt:lpstr>
      <vt:lpstr>WHAT IS A RESCUE MISSION?  Answering the call for help.</vt:lpstr>
      <vt:lpstr>VIETNAM 1969</vt:lpstr>
      <vt:lpstr>The Battle of Hamburger Hill</vt:lpstr>
      <vt:lpstr>What was observed during the  RECON part of the mission?</vt:lpstr>
      <vt:lpstr>Getting Ready for the Mission</vt:lpstr>
      <vt:lpstr>PowerPoint Presentation</vt:lpstr>
      <vt:lpstr>Life’s Journey NUGGETS</vt:lpstr>
      <vt:lpstr>PowerPoint Presentation</vt:lpstr>
      <vt:lpstr>PowerPoint Presentation</vt:lpstr>
      <vt:lpstr>How does one get into TTSOS? BY NOT RECOGNIZING THE SIGNS!</vt:lpstr>
      <vt:lpstr>The Rescue Process</vt:lpstr>
      <vt:lpstr>Put on All the Armor That God Supplies.</vt:lpstr>
      <vt:lpstr>PowerPoint Presentation</vt:lpstr>
      <vt:lpstr>PowerPoint Presentation</vt:lpstr>
      <vt:lpstr>The Recovery Process, part 1</vt:lpstr>
      <vt:lpstr>The Recovery Process, part 2</vt:lpstr>
      <vt:lpstr>CONCLUSION</vt:lpstr>
      <vt:lpstr>CONCLUSION</vt:lpstr>
      <vt:lpstr>PowerPoint Presentation</vt:lpstr>
      <vt:lpstr>Mission Complete: RECOMMENDATIONS</vt:lpstr>
      <vt:lpstr>Mission Complete: 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Adams, Sandra Huston</dc:creator>
  <cp:keywords>Ep 17: The Rescue Mission</cp:keywords>
  <cp:lastModifiedBy>Jones, Vanessa</cp:lastModifiedBy>
  <cp:revision>200</cp:revision>
  <dcterms:created xsi:type="dcterms:W3CDTF">2022-01-28T01:46:14Z</dcterms:created>
  <dcterms:modified xsi:type="dcterms:W3CDTF">2022-03-17T22:22:58Z</dcterms:modified>
</cp:coreProperties>
</file>