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handoutMasterIdLst>
    <p:handoutMasterId r:id="rId23"/>
  </p:handout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1" r:id="rId18"/>
    <p:sldId id="277" r:id="rId19"/>
    <p:sldId id="272" r:id="rId20"/>
    <p:sldId id="274" r:id="rId21"/>
  </p:sldIdLst>
  <p:sldSz cx="9144000" cy="5143500" type="screen16x9"/>
  <p:notesSz cx="6858000" cy="9144000"/>
  <p:embeddedFontLst>
    <p:embeddedFont>
      <p:font typeface="Roboto" panose="020B060402020202020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
      <p:font typeface="Aharoni" panose="02010803020104030203" pitchFamily="2" charset="-79"/>
      <p:bold r:id="rId32"/>
    </p:embeddedFont>
    <p:embeddedFont>
      <p:font typeface="Dolce Vita" panose="020B0604020202020204" charset="0"/>
      <p:regular r:id="rId33"/>
    </p:embeddedFont>
    <p:embeddedFont>
      <p:font typeface="Calibri" panose="020F0502020204030204" pitchFamily="34" charset="0"/>
      <p:regular r:id="rId34"/>
      <p:bold r:id="rId35"/>
      <p:italic r:id="rId36"/>
      <p:boldItalic r:id="rId37"/>
    </p:embeddedFont>
    <p:embeddedFont>
      <p:font typeface="Sagona Book" panose="020B060402020202020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F0C99-FBAE-4D24-9E1C-472FC831E32F}" v="58" dt="2021-12-11T08:06:32.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595" y="101"/>
      </p:cViewPr>
      <p:guideLst>
        <p:guide orient="horz" pos="1620"/>
        <p:guide pos="2880"/>
      </p:guideLst>
    </p:cSldViewPr>
  </p:slideViewPr>
  <p:notesTextViewPr>
    <p:cViewPr>
      <p:scale>
        <a:sx n="1" d="1"/>
        <a:sy n="1" d="1"/>
      </p:scale>
      <p:origin x="0" y="0"/>
    </p:cViewPr>
  </p:notesTextViewPr>
  <p:notesViewPr>
    <p:cSldViewPr snapToGrid="0" showGuides="1">
      <p:cViewPr varScale="1">
        <p:scale>
          <a:sx n="62" d="100"/>
          <a:sy n="62" d="100"/>
        </p:scale>
        <p:origin x="315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Huston" userId="1dc2bdff-b8ea-43f7-a264-c913f32c140d" providerId="ADAL" clId="{B5CF0C99-FBAE-4D24-9E1C-472FC831E32F}"/>
    <pc:docChg chg="undo redo custSel addSld delSld modSld sldOrd modMainMaster modHandout">
      <pc:chgData name="Sandra Huston" userId="1dc2bdff-b8ea-43f7-a264-c913f32c140d" providerId="ADAL" clId="{B5CF0C99-FBAE-4D24-9E1C-472FC831E32F}" dt="2021-12-11T11:49:15.276" v="1807" actId="20577"/>
      <pc:docMkLst>
        <pc:docMk/>
      </pc:docMkLst>
      <pc:sldChg chg="addSp delSp modSp del mod">
        <pc:chgData name="Sandra Huston" userId="1dc2bdff-b8ea-43f7-a264-c913f32c140d" providerId="ADAL" clId="{B5CF0C99-FBAE-4D24-9E1C-472FC831E32F}" dt="2021-12-11T05:23:44.577" v="593" actId="47"/>
        <pc:sldMkLst>
          <pc:docMk/>
          <pc:sldMk cId="0" sldId="256"/>
        </pc:sldMkLst>
        <pc:spChg chg="add mod">
          <ac:chgData name="Sandra Huston" userId="1dc2bdff-b8ea-43f7-a264-c913f32c140d" providerId="ADAL" clId="{B5CF0C99-FBAE-4D24-9E1C-472FC831E32F}" dt="2021-12-11T05:19:52.029" v="279" actId="21"/>
          <ac:spMkLst>
            <pc:docMk/>
            <pc:sldMk cId="0" sldId="256"/>
            <ac:spMk id="5" creationId="{0E12DC68-458B-4540-9B44-BC638EAC5124}"/>
          </ac:spMkLst>
        </pc:spChg>
        <pc:spChg chg="del">
          <ac:chgData name="Sandra Huston" userId="1dc2bdff-b8ea-43f7-a264-c913f32c140d" providerId="ADAL" clId="{B5CF0C99-FBAE-4D24-9E1C-472FC831E32F}" dt="2021-12-11T05:19:52.029" v="279" actId="21"/>
          <ac:spMkLst>
            <pc:docMk/>
            <pc:sldMk cId="0" sldId="256"/>
            <ac:spMk id="55" creationId="{00000000-0000-0000-0000-000000000000}"/>
          </ac:spMkLst>
        </pc:spChg>
        <pc:picChg chg="add del mod">
          <ac:chgData name="Sandra Huston" userId="1dc2bdff-b8ea-43f7-a264-c913f32c140d" providerId="ADAL" clId="{B5CF0C99-FBAE-4D24-9E1C-472FC831E32F}" dt="2021-12-11T04:54:07.524" v="18"/>
          <ac:picMkLst>
            <pc:docMk/>
            <pc:sldMk cId="0" sldId="256"/>
            <ac:picMk id="3" creationId="{F677C6C7-1810-4769-9D5A-0EE848E6AB8B}"/>
          </ac:picMkLst>
        </pc:picChg>
      </pc:sldChg>
      <pc:sldChg chg="addSp modSp mod">
        <pc:chgData name="Sandra Huston" userId="1dc2bdff-b8ea-43f7-a264-c913f32c140d" providerId="ADAL" clId="{B5CF0C99-FBAE-4D24-9E1C-472FC831E32F}" dt="2021-12-11T08:06:15.543" v="1606" actId="403"/>
        <pc:sldMkLst>
          <pc:docMk/>
          <pc:sldMk cId="0" sldId="257"/>
        </pc:sldMkLst>
        <pc:spChg chg="add mod">
          <ac:chgData name="Sandra Huston" userId="1dc2bdff-b8ea-43f7-a264-c913f32c140d" providerId="ADAL" clId="{B5CF0C99-FBAE-4D24-9E1C-472FC831E32F}" dt="2021-12-11T06:43:29.933" v="1062"/>
          <ac:spMkLst>
            <pc:docMk/>
            <pc:sldMk cId="0" sldId="257"/>
            <ac:spMk id="4" creationId="{0F4AD3E4-CC7A-47F1-B2C9-818EE4917471}"/>
          </ac:spMkLst>
        </pc:spChg>
        <pc:spChg chg="mod">
          <ac:chgData name="Sandra Huston" userId="1dc2bdff-b8ea-43f7-a264-c913f32c140d" providerId="ADAL" clId="{B5CF0C99-FBAE-4D24-9E1C-472FC831E32F}" dt="2021-12-11T08:06:05.986" v="1605" actId="2711"/>
          <ac:spMkLst>
            <pc:docMk/>
            <pc:sldMk cId="0" sldId="257"/>
            <ac:spMk id="60" creationId="{00000000-0000-0000-0000-000000000000}"/>
          </ac:spMkLst>
        </pc:spChg>
        <pc:spChg chg="mod">
          <ac:chgData name="Sandra Huston" userId="1dc2bdff-b8ea-43f7-a264-c913f32c140d" providerId="ADAL" clId="{B5CF0C99-FBAE-4D24-9E1C-472FC831E32F}" dt="2021-12-11T08:06:15.543" v="1606" actId="403"/>
          <ac:spMkLst>
            <pc:docMk/>
            <pc:sldMk cId="0" sldId="257"/>
            <ac:spMk id="61" creationId="{00000000-0000-0000-0000-000000000000}"/>
          </ac:spMkLst>
        </pc:spChg>
      </pc:sldChg>
      <pc:sldChg chg="addSp modSp mod">
        <pc:chgData name="Sandra Huston" userId="1dc2bdff-b8ea-43f7-a264-c913f32c140d" providerId="ADAL" clId="{B5CF0C99-FBAE-4D24-9E1C-472FC831E32F}" dt="2021-12-11T08:10:59.278" v="1674" actId="179"/>
        <pc:sldMkLst>
          <pc:docMk/>
          <pc:sldMk cId="0" sldId="259"/>
        </pc:sldMkLst>
        <pc:spChg chg="add mod">
          <ac:chgData name="Sandra Huston" userId="1dc2bdff-b8ea-43f7-a264-c913f32c140d" providerId="ADAL" clId="{B5CF0C99-FBAE-4D24-9E1C-472FC831E32F}" dt="2021-12-11T06:43:52.656" v="1073"/>
          <ac:spMkLst>
            <pc:docMk/>
            <pc:sldMk cId="0" sldId="259"/>
            <ac:spMk id="6" creationId="{24DD0D0E-1829-4053-81AF-BCDCF2FD2BFC}"/>
          </ac:spMkLst>
        </pc:spChg>
        <pc:spChg chg="mod">
          <ac:chgData name="Sandra Huston" userId="1dc2bdff-b8ea-43f7-a264-c913f32c140d" providerId="ADAL" clId="{B5CF0C99-FBAE-4D24-9E1C-472FC831E32F}" dt="2021-12-11T08:06:48.504" v="1608" actId="2711"/>
          <ac:spMkLst>
            <pc:docMk/>
            <pc:sldMk cId="0" sldId="259"/>
            <ac:spMk id="73" creationId="{00000000-0000-0000-0000-000000000000}"/>
          </ac:spMkLst>
        </pc:spChg>
        <pc:spChg chg="mod">
          <ac:chgData name="Sandra Huston" userId="1dc2bdff-b8ea-43f7-a264-c913f32c140d" providerId="ADAL" clId="{B5CF0C99-FBAE-4D24-9E1C-472FC831E32F}" dt="2021-12-11T08:10:59.278" v="1674" actId="179"/>
          <ac:spMkLst>
            <pc:docMk/>
            <pc:sldMk cId="0" sldId="259"/>
            <ac:spMk id="74" creationId="{00000000-0000-0000-0000-000000000000}"/>
          </ac:spMkLst>
        </pc:spChg>
        <pc:picChg chg="mod">
          <ac:chgData name="Sandra Huston" userId="1dc2bdff-b8ea-43f7-a264-c913f32c140d" providerId="ADAL" clId="{B5CF0C99-FBAE-4D24-9E1C-472FC831E32F}" dt="2021-12-11T05:47:56.172" v="749" actId="14100"/>
          <ac:picMkLst>
            <pc:docMk/>
            <pc:sldMk cId="0" sldId="259"/>
            <ac:picMk id="75" creationId="{00000000-0000-0000-0000-000000000000}"/>
          </ac:picMkLst>
        </pc:picChg>
      </pc:sldChg>
      <pc:sldChg chg="modSp mod">
        <pc:chgData name="Sandra Huston" userId="1dc2bdff-b8ea-43f7-a264-c913f32c140d" providerId="ADAL" clId="{B5CF0C99-FBAE-4D24-9E1C-472FC831E32F}" dt="2021-12-11T08:07:10.630" v="1611" actId="27636"/>
        <pc:sldMkLst>
          <pc:docMk/>
          <pc:sldMk cId="0" sldId="260"/>
        </pc:sldMkLst>
        <pc:spChg chg="mod">
          <ac:chgData name="Sandra Huston" userId="1dc2bdff-b8ea-43f7-a264-c913f32c140d" providerId="ADAL" clId="{B5CF0C99-FBAE-4D24-9E1C-472FC831E32F}" dt="2021-12-11T08:07:10.630" v="1611" actId="27636"/>
          <ac:spMkLst>
            <pc:docMk/>
            <pc:sldMk cId="0" sldId="260"/>
            <ac:spMk id="80" creationId="{00000000-0000-0000-0000-000000000000}"/>
          </ac:spMkLst>
        </pc:spChg>
        <pc:spChg chg="mod">
          <ac:chgData name="Sandra Huston" userId="1dc2bdff-b8ea-43f7-a264-c913f32c140d" providerId="ADAL" clId="{B5CF0C99-FBAE-4D24-9E1C-472FC831E32F}" dt="2021-12-11T05:48:57.799" v="760" actId="20577"/>
          <ac:spMkLst>
            <pc:docMk/>
            <pc:sldMk cId="0" sldId="260"/>
            <ac:spMk id="81" creationId="{00000000-0000-0000-0000-000000000000}"/>
          </ac:spMkLst>
        </pc:spChg>
      </pc:sldChg>
      <pc:sldChg chg="addSp modSp mod">
        <pc:chgData name="Sandra Huston" userId="1dc2bdff-b8ea-43f7-a264-c913f32c140d" providerId="ADAL" clId="{B5CF0C99-FBAE-4D24-9E1C-472FC831E32F}" dt="2021-12-11T08:11:21.235" v="1677" actId="403"/>
        <pc:sldMkLst>
          <pc:docMk/>
          <pc:sldMk cId="0" sldId="261"/>
        </pc:sldMkLst>
        <pc:spChg chg="add mod">
          <ac:chgData name="Sandra Huston" userId="1dc2bdff-b8ea-43f7-a264-c913f32c140d" providerId="ADAL" clId="{B5CF0C99-FBAE-4D24-9E1C-472FC831E32F}" dt="2021-12-11T06:44:20.207" v="1075"/>
          <ac:spMkLst>
            <pc:docMk/>
            <pc:sldMk cId="0" sldId="261"/>
            <ac:spMk id="4" creationId="{7C1D486C-A68C-41F7-8809-ECE46C9D7627}"/>
          </ac:spMkLst>
        </pc:spChg>
        <pc:spChg chg="mod">
          <ac:chgData name="Sandra Huston" userId="1dc2bdff-b8ea-43f7-a264-c913f32c140d" providerId="ADAL" clId="{B5CF0C99-FBAE-4D24-9E1C-472FC831E32F}" dt="2021-12-11T08:07:24.041" v="1613" actId="27636"/>
          <ac:spMkLst>
            <pc:docMk/>
            <pc:sldMk cId="0" sldId="261"/>
            <ac:spMk id="87" creationId="{00000000-0000-0000-0000-000000000000}"/>
          </ac:spMkLst>
        </pc:spChg>
        <pc:spChg chg="mod">
          <ac:chgData name="Sandra Huston" userId="1dc2bdff-b8ea-43f7-a264-c913f32c140d" providerId="ADAL" clId="{B5CF0C99-FBAE-4D24-9E1C-472FC831E32F}" dt="2021-12-11T08:11:21.235" v="1677" actId="403"/>
          <ac:spMkLst>
            <pc:docMk/>
            <pc:sldMk cId="0" sldId="261"/>
            <ac:spMk id="88" creationId="{00000000-0000-0000-0000-000000000000}"/>
          </ac:spMkLst>
        </pc:spChg>
      </pc:sldChg>
      <pc:sldChg chg="addSp delSp modSp mod">
        <pc:chgData name="Sandra Huston" userId="1dc2bdff-b8ea-43f7-a264-c913f32c140d" providerId="ADAL" clId="{B5CF0C99-FBAE-4D24-9E1C-472FC831E32F}" dt="2021-12-11T08:05:10.314" v="1604" actId="14100"/>
        <pc:sldMkLst>
          <pc:docMk/>
          <pc:sldMk cId="0" sldId="262"/>
        </pc:sldMkLst>
        <pc:spChg chg="add del mod ord">
          <ac:chgData name="Sandra Huston" userId="1dc2bdff-b8ea-43f7-a264-c913f32c140d" providerId="ADAL" clId="{B5CF0C99-FBAE-4D24-9E1C-472FC831E32F}" dt="2021-12-11T06:02:22.375" v="822" actId="478"/>
          <ac:spMkLst>
            <pc:docMk/>
            <pc:sldMk cId="0" sldId="262"/>
            <ac:spMk id="4" creationId="{99746EC1-ED0D-4F94-8400-7AF785D0EE9E}"/>
          </ac:spMkLst>
        </pc:spChg>
        <pc:spChg chg="mod">
          <ac:chgData name="Sandra Huston" userId="1dc2bdff-b8ea-43f7-a264-c913f32c140d" providerId="ADAL" clId="{B5CF0C99-FBAE-4D24-9E1C-472FC831E32F}" dt="2021-12-11T08:05:10.314" v="1604" actId="14100"/>
          <ac:spMkLst>
            <pc:docMk/>
            <pc:sldMk cId="0" sldId="262"/>
            <ac:spMk id="94" creationId="{00000000-0000-0000-0000-000000000000}"/>
          </ac:spMkLst>
        </pc:spChg>
        <pc:picChg chg="mod">
          <ac:chgData name="Sandra Huston" userId="1dc2bdff-b8ea-43f7-a264-c913f32c140d" providerId="ADAL" clId="{B5CF0C99-FBAE-4D24-9E1C-472FC831E32F}" dt="2021-12-11T08:05:02.897" v="1603" actId="14100"/>
          <ac:picMkLst>
            <pc:docMk/>
            <pc:sldMk cId="0" sldId="262"/>
            <ac:picMk id="95" creationId="{00000000-0000-0000-0000-000000000000}"/>
          </ac:picMkLst>
        </pc:picChg>
      </pc:sldChg>
      <pc:sldChg chg="modSp mod">
        <pc:chgData name="Sandra Huston" userId="1dc2bdff-b8ea-43f7-a264-c913f32c140d" providerId="ADAL" clId="{B5CF0C99-FBAE-4D24-9E1C-472FC831E32F}" dt="2021-12-11T08:07:33.815" v="1614" actId="108"/>
        <pc:sldMkLst>
          <pc:docMk/>
          <pc:sldMk cId="0" sldId="263"/>
        </pc:sldMkLst>
        <pc:spChg chg="mod">
          <ac:chgData name="Sandra Huston" userId="1dc2bdff-b8ea-43f7-a264-c913f32c140d" providerId="ADAL" clId="{B5CF0C99-FBAE-4D24-9E1C-472FC831E32F}" dt="2021-12-11T08:07:33.815" v="1614" actId="108"/>
          <ac:spMkLst>
            <pc:docMk/>
            <pc:sldMk cId="0" sldId="263"/>
            <ac:spMk id="100" creationId="{00000000-0000-0000-0000-000000000000}"/>
          </ac:spMkLst>
        </pc:spChg>
        <pc:spChg chg="mod">
          <ac:chgData name="Sandra Huston" userId="1dc2bdff-b8ea-43f7-a264-c913f32c140d" providerId="ADAL" clId="{B5CF0C99-FBAE-4D24-9E1C-472FC831E32F}" dt="2021-12-11T06:05:05.161" v="839" actId="108"/>
          <ac:spMkLst>
            <pc:docMk/>
            <pc:sldMk cId="0" sldId="263"/>
            <ac:spMk id="101" creationId="{00000000-0000-0000-0000-000000000000}"/>
          </ac:spMkLst>
        </pc:spChg>
      </pc:sldChg>
      <pc:sldChg chg="addSp modSp mod">
        <pc:chgData name="Sandra Huston" userId="1dc2bdff-b8ea-43f7-a264-c913f32c140d" providerId="ADAL" clId="{B5CF0C99-FBAE-4D24-9E1C-472FC831E32F}" dt="2021-12-11T08:07:39.942" v="1615" actId="108"/>
        <pc:sldMkLst>
          <pc:docMk/>
          <pc:sldMk cId="0" sldId="264"/>
        </pc:sldMkLst>
        <pc:spChg chg="add mod">
          <ac:chgData name="Sandra Huston" userId="1dc2bdff-b8ea-43f7-a264-c913f32c140d" providerId="ADAL" clId="{B5CF0C99-FBAE-4D24-9E1C-472FC831E32F}" dt="2021-12-11T06:44:32.027" v="1076"/>
          <ac:spMkLst>
            <pc:docMk/>
            <pc:sldMk cId="0" sldId="264"/>
            <ac:spMk id="4" creationId="{42074ADC-2C53-4B56-844C-EC5282336644}"/>
          </ac:spMkLst>
        </pc:spChg>
        <pc:spChg chg="mod">
          <ac:chgData name="Sandra Huston" userId="1dc2bdff-b8ea-43f7-a264-c913f32c140d" providerId="ADAL" clId="{B5CF0C99-FBAE-4D24-9E1C-472FC831E32F}" dt="2021-12-11T08:07:39.942" v="1615" actId="108"/>
          <ac:spMkLst>
            <pc:docMk/>
            <pc:sldMk cId="0" sldId="264"/>
            <ac:spMk id="107" creationId="{00000000-0000-0000-0000-000000000000}"/>
          </ac:spMkLst>
        </pc:spChg>
        <pc:spChg chg="mod">
          <ac:chgData name="Sandra Huston" userId="1dc2bdff-b8ea-43f7-a264-c913f32c140d" providerId="ADAL" clId="{B5CF0C99-FBAE-4D24-9E1C-472FC831E32F}" dt="2021-12-11T06:10:29.206" v="890" actId="403"/>
          <ac:spMkLst>
            <pc:docMk/>
            <pc:sldMk cId="0" sldId="264"/>
            <ac:spMk id="108" creationId="{00000000-0000-0000-0000-000000000000}"/>
          </ac:spMkLst>
        </pc:spChg>
      </pc:sldChg>
      <pc:sldChg chg="addSp modSp mod">
        <pc:chgData name="Sandra Huston" userId="1dc2bdff-b8ea-43f7-a264-c913f32c140d" providerId="ADAL" clId="{B5CF0C99-FBAE-4D24-9E1C-472FC831E32F}" dt="2021-12-11T08:07:50.151" v="1616" actId="108"/>
        <pc:sldMkLst>
          <pc:docMk/>
          <pc:sldMk cId="0" sldId="265"/>
        </pc:sldMkLst>
        <pc:spChg chg="add mod">
          <ac:chgData name="Sandra Huston" userId="1dc2bdff-b8ea-43f7-a264-c913f32c140d" providerId="ADAL" clId="{B5CF0C99-FBAE-4D24-9E1C-472FC831E32F}" dt="2021-12-11T06:44:41.490" v="1077"/>
          <ac:spMkLst>
            <pc:docMk/>
            <pc:sldMk cId="0" sldId="265"/>
            <ac:spMk id="4" creationId="{3B7ED9BC-33EA-499C-B997-801EBA4A87D2}"/>
          </ac:spMkLst>
        </pc:spChg>
        <pc:spChg chg="mod">
          <ac:chgData name="Sandra Huston" userId="1dc2bdff-b8ea-43f7-a264-c913f32c140d" providerId="ADAL" clId="{B5CF0C99-FBAE-4D24-9E1C-472FC831E32F}" dt="2021-12-11T08:07:50.151" v="1616" actId="108"/>
          <ac:spMkLst>
            <pc:docMk/>
            <pc:sldMk cId="0" sldId="265"/>
            <ac:spMk id="113" creationId="{00000000-0000-0000-0000-000000000000}"/>
          </ac:spMkLst>
        </pc:spChg>
        <pc:spChg chg="mod">
          <ac:chgData name="Sandra Huston" userId="1dc2bdff-b8ea-43f7-a264-c913f32c140d" providerId="ADAL" clId="{B5CF0C99-FBAE-4D24-9E1C-472FC831E32F}" dt="2021-12-11T07:28:00.457" v="1212" actId="255"/>
          <ac:spMkLst>
            <pc:docMk/>
            <pc:sldMk cId="0" sldId="265"/>
            <ac:spMk id="114" creationId="{00000000-0000-0000-0000-000000000000}"/>
          </ac:spMkLst>
        </pc:spChg>
      </pc:sldChg>
      <pc:sldChg chg="modSp mod">
        <pc:chgData name="Sandra Huston" userId="1dc2bdff-b8ea-43f7-a264-c913f32c140d" providerId="ADAL" clId="{B5CF0C99-FBAE-4D24-9E1C-472FC831E32F}" dt="2021-12-11T08:07:56.667" v="1618" actId="27636"/>
        <pc:sldMkLst>
          <pc:docMk/>
          <pc:sldMk cId="0" sldId="266"/>
        </pc:sldMkLst>
        <pc:spChg chg="mod">
          <ac:chgData name="Sandra Huston" userId="1dc2bdff-b8ea-43f7-a264-c913f32c140d" providerId="ADAL" clId="{B5CF0C99-FBAE-4D24-9E1C-472FC831E32F}" dt="2021-12-11T08:07:56.667" v="1618" actId="27636"/>
          <ac:spMkLst>
            <pc:docMk/>
            <pc:sldMk cId="0" sldId="266"/>
            <ac:spMk id="119" creationId="{00000000-0000-0000-0000-000000000000}"/>
          </ac:spMkLst>
        </pc:spChg>
        <pc:spChg chg="mod">
          <ac:chgData name="Sandra Huston" userId="1dc2bdff-b8ea-43f7-a264-c913f32c140d" providerId="ADAL" clId="{B5CF0C99-FBAE-4D24-9E1C-472FC831E32F}" dt="2021-12-11T07:31:28.104" v="1243" actId="27636"/>
          <ac:spMkLst>
            <pc:docMk/>
            <pc:sldMk cId="0" sldId="266"/>
            <ac:spMk id="120" creationId="{00000000-0000-0000-0000-000000000000}"/>
          </ac:spMkLst>
        </pc:spChg>
        <pc:picChg chg="mod">
          <ac:chgData name="Sandra Huston" userId="1dc2bdff-b8ea-43f7-a264-c913f32c140d" providerId="ADAL" clId="{B5CF0C99-FBAE-4D24-9E1C-472FC831E32F}" dt="2021-12-11T07:31:02.208" v="1240" actId="14100"/>
          <ac:picMkLst>
            <pc:docMk/>
            <pc:sldMk cId="0" sldId="266"/>
            <ac:picMk id="121" creationId="{00000000-0000-0000-0000-000000000000}"/>
          </ac:picMkLst>
        </pc:picChg>
      </pc:sldChg>
      <pc:sldChg chg="addSp modSp mod">
        <pc:chgData name="Sandra Huston" userId="1dc2bdff-b8ea-43f7-a264-c913f32c140d" providerId="ADAL" clId="{B5CF0C99-FBAE-4D24-9E1C-472FC831E32F}" dt="2021-12-11T08:08:03.853" v="1620" actId="27636"/>
        <pc:sldMkLst>
          <pc:docMk/>
          <pc:sldMk cId="0" sldId="267"/>
        </pc:sldMkLst>
        <pc:spChg chg="add mod">
          <ac:chgData name="Sandra Huston" userId="1dc2bdff-b8ea-43f7-a264-c913f32c140d" providerId="ADAL" clId="{B5CF0C99-FBAE-4D24-9E1C-472FC831E32F}" dt="2021-12-11T06:43:16.550" v="1060"/>
          <ac:spMkLst>
            <pc:docMk/>
            <pc:sldMk cId="0" sldId="267"/>
            <ac:spMk id="5" creationId="{25226EF4-CB5D-457E-B9C6-EF3C73C456AB}"/>
          </ac:spMkLst>
        </pc:spChg>
        <pc:spChg chg="mod">
          <ac:chgData name="Sandra Huston" userId="1dc2bdff-b8ea-43f7-a264-c913f32c140d" providerId="ADAL" clId="{B5CF0C99-FBAE-4D24-9E1C-472FC831E32F}" dt="2021-12-11T08:08:03.853" v="1620" actId="27636"/>
          <ac:spMkLst>
            <pc:docMk/>
            <pc:sldMk cId="0" sldId="267"/>
            <ac:spMk id="126" creationId="{00000000-0000-0000-0000-000000000000}"/>
          </ac:spMkLst>
        </pc:spChg>
        <pc:spChg chg="mod">
          <ac:chgData name="Sandra Huston" userId="1dc2bdff-b8ea-43f7-a264-c913f32c140d" providerId="ADAL" clId="{B5CF0C99-FBAE-4D24-9E1C-472FC831E32F}" dt="2021-12-11T06:15:55.702" v="950" actId="20577"/>
          <ac:spMkLst>
            <pc:docMk/>
            <pc:sldMk cId="0" sldId="267"/>
            <ac:spMk id="127" creationId="{00000000-0000-0000-0000-000000000000}"/>
          </ac:spMkLst>
        </pc:spChg>
      </pc:sldChg>
      <pc:sldChg chg="addSp modSp mod">
        <pc:chgData name="Sandra Huston" userId="1dc2bdff-b8ea-43f7-a264-c913f32c140d" providerId="ADAL" clId="{B5CF0C99-FBAE-4D24-9E1C-472FC831E32F}" dt="2021-12-11T08:08:11.860" v="1622" actId="27636"/>
        <pc:sldMkLst>
          <pc:docMk/>
          <pc:sldMk cId="0" sldId="268"/>
        </pc:sldMkLst>
        <pc:spChg chg="add mod">
          <ac:chgData name="Sandra Huston" userId="1dc2bdff-b8ea-43f7-a264-c913f32c140d" providerId="ADAL" clId="{B5CF0C99-FBAE-4D24-9E1C-472FC831E32F}" dt="2021-12-11T06:43:19.929" v="1061"/>
          <ac:spMkLst>
            <pc:docMk/>
            <pc:sldMk cId="0" sldId="268"/>
            <ac:spMk id="6" creationId="{4DD4CB63-8351-4277-9777-060688B33DCE}"/>
          </ac:spMkLst>
        </pc:spChg>
        <pc:spChg chg="mod">
          <ac:chgData name="Sandra Huston" userId="1dc2bdff-b8ea-43f7-a264-c913f32c140d" providerId="ADAL" clId="{B5CF0C99-FBAE-4D24-9E1C-472FC831E32F}" dt="2021-12-11T08:08:11.860" v="1622" actId="27636"/>
          <ac:spMkLst>
            <pc:docMk/>
            <pc:sldMk cId="0" sldId="268"/>
            <ac:spMk id="133" creationId="{00000000-0000-0000-0000-000000000000}"/>
          </ac:spMkLst>
        </pc:spChg>
        <pc:spChg chg="mod">
          <ac:chgData name="Sandra Huston" userId="1dc2bdff-b8ea-43f7-a264-c913f32c140d" providerId="ADAL" clId="{B5CF0C99-FBAE-4D24-9E1C-472FC831E32F}" dt="2021-12-11T07:34:03.579" v="1280" actId="403"/>
          <ac:spMkLst>
            <pc:docMk/>
            <pc:sldMk cId="0" sldId="268"/>
            <ac:spMk id="134" creationId="{00000000-0000-0000-0000-000000000000}"/>
          </ac:spMkLst>
        </pc:spChg>
        <pc:picChg chg="mod">
          <ac:chgData name="Sandra Huston" userId="1dc2bdff-b8ea-43f7-a264-c913f32c140d" providerId="ADAL" clId="{B5CF0C99-FBAE-4D24-9E1C-472FC831E32F}" dt="2021-12-11T07:31:53.893" v="1244" actId="14100"/>
          <ac:picMkLst>
            <pc:docMk/>
            <pc:sldMk cId="0" sldId="268"/>
            <ac:picMk id="135" creationId="{00000000-0000-0000-0000-000000000000}"/>
          </ac:picMkLst>
        </pc:picChg>
      </pc:sldChg>
      <pc:sldChg chg="modSp mod">
        <pc:chgData name="Sandra Huston" userId="1dc2bdff-b8ea-43f7-a264-c913f32c140d" providerId="ADAL" clId="{B5CF0C99-FBAE-4D24-9E1C-472FC831E32F}" dt="2021-12-11T08:08:24.502" v="1626" actId="27636"/>
        <pc:sldMkLst>
          <pc:docMk/>
          <pc:sldMk cId="0" sldId="269"/>
        </pc:sldMkLst>
        <pc:spChg chg="mod">
          <ac:chgData name="Sandra Huston" userId="1dc2bdff-b8ea-43f7-a264-c913f32c140d" providerId="ADAL" clId="{B5CF0C99-FBAE-4D24-9E1C-472FC831E32F}" dt="2021-12-11T08:08:24.502" v="1626" actId="27636"/>
          <ac:spMkLst>
            <pc:docMk/>
            <pc:sldMk cId="0" sldId="269"/>
            <ac:spMk id="140" creationId="{00000000-0000-0000-0000-000000000000}"/>
          </ac:spMkLst>
        </pc:spChg>
        <pc:spChg chg="mod">
          <ac:chgData name="Sandra Huston" userId="1dc2bdff-b8ea-43f7-a264-c913f32c140d" providerId="ADAL" clId="{B5CF0C99-FBAE-4D24-9E1C-472FC831E32F}" dt="2021-12-11T07:37:14.451" v="1310" actId="255"/>
          <ac:spMkLst>
            <pc:docMk/>
            <pc:sldMk cId="0" sldId="269"/>
            <ac:spMk id="141" creationId="{00000000-0000-0000-0000-000000000000}"/>
          </ac:spMkLst>
        </pc:spChg>
        <pc:picChg chg="mod">
          <ac:chgData name="Sandra Huston" userId="1dc2bdff-b8ea-43f7-a264-c913f32c140d" providerId="ADAL" clId="{B5CF0C99-FBAE-4D24-9E1C-472FC831E32F}" dt="2021-12-11T07:36:48.944" v="1307" actId="1076"/>
          <ac:picMkLst>
            <pc:docMk/>
            <pc:sldMk cId="0" sldId="269"/>
            <ac:picMk id="142" creationId="{00000000-0000-0000-0000-000000000000}"/>
          </ac:picMkLst>
        </pc:picChg>
      </pc:sldChg>
      <pc:sldChg chg="addSp modSp mod">
        <pc:chgData name="Sandra Huston" userId="1dc2bdff-b8ea-43f7-a264-c913f32c140d" providerId="ADAL" clId="{B5CF0C99-FBAE-4D24-9E1C-472FC831E32F}" dt="2021-12-11T08:08:30.668" v="1628" actId="27636"/>
        <pc:sldMkLst>
          <pc:docMk/>
          <pc:sldMk cId="0" sldId="270"/>
        </pc:sldMkLst>
        <pc:spChg chg="add mod">
          <ac:chgData name="Sandra Huston" userId="1dc2bdff-b8ea-43f7-a264-c913f32c140d" providerId="ADAL" clId="{B5CF0C99-FBAE-4D24-9E1C-472FC831E32F}" dt="2021-12-11T06:45:05.705" v="1080"/>
          <ac:spMkLst>
            <pc:docMk/>
            <pc:sldMk cId="0" sldId="270"/>
            <ac:spMk id="8" creationId="{3BF4F84A-7B75-4E5C-A11D-84D2681DA414}"/>
          </ac:spMkLst>
        </pc:spChg>
        <pc:spChg chg="mod">
          <ac:chgData name="Sandra Huston" userId="1dc2bdff-b8ea-43f7-a264-c913f32c140d" providerId="ADAL" clId="{B5CF0C99-FBAE-4D24-9E1C-472FC831E32F}" dt="2021-12-11T08:08:30.668" v="1628" actId="27636"/>
          <ac:spMkLst>
            <pc:docMk/>
            <pc:sldMk cId="0" sldId="270"/>
            <ac:spMk id="147" creationId="{00000000-0000-0000-0000-000000000000}"/>
          </ac:spMkLst>
        </pc:spChg>
        <pc:spChg chg="mod">
          <ac:chgData name="Sandra Huston" userId="1dc2bdff-b8ea-43f7-a264-c913f32c140d" providerId="ADAL" clId="{B5CF0C99-FBAE-4D24-9E1C-472FC831E32F}" dt="2021-12-11T07:41:17.619" v="1356" actId="403"/>
          <ac:spMkLst>
            <pc:docMk/>
            <pc:sldMk cId="0" sldId="270"/>
            <ac:spMk id="148" creationId="{00000000-0000-0000-0000-000000000000}"/>
          </ac:spMkLst>
        </pc:spChg>
        <pc:picChg chg="mod">
          <ac:chgData name="Sandra Huston" userId="1dc2bdff-b8ea-43f7-a264-c913f32c140d" providerId="ADAL" clId="{B5CF0C99-FBAE-4D24-9E1C-472FC831E32F}" dt="2021-12-11T07:39:45.009" v="1338" actId="14100"/>
          <ac:picMkLst>
            <pc:docMk/>
            <pc:sldMk cId="0" sldId="270"/>
            <ac:picMk id="4" creationId="{0D6D4F01-C9D4-4BF6-8B49-B3C8CB48263A}"/>
          </ac:picMkLst>
        </pc:picChg>
      </pc:sldChg>
      <pc:sldChg chg="addSp delSp modSp mod">
        <pc:chgData name="Sandra Huston" userId="1dc2bdff-b8ea-43f7-a264-c913f32c140d" providerId="ADAL" clId="{B5CF0C99-FBAE-4D24-9E1C-472FC831E32F}" dt="2021-12-11T08:08:35.424" v="1630" actId="27636"/>
        <pc:sldMkLst>
          <pc:docMk/>
          <pc:sldMk cId="0" sldId="271"/>
        </pc:sldMkLst>
        <pc:spChg chg="add mod">
          <ac:chgData name="Sandra Huston" userId="1dc2bdff-b8ea-43f7-a264-c913f32c140d" providerId="ADAL" clId="{B5CF0C99-FBAE-4D24-9E1C-472FC831E32F}" dt="2021-12-11T07:41:41.071" v="1358" actId="164"/>
          <ac:spMkLst>
            <pc:docMk/>
            <pc:sldMk cId="0" sldId="271"/>
            <ac:spMk id="2" creationId="{55E93C64-FB68-4A57-98C8-2DD04C0F970E}"/>
          </ac:spMkLst>
        </pc:spChg>
        <pc:spChg chg="add del mod">
          <ac:chgData name="Sandra Huston" userId="1dc2bdff-b8ea-43f7-a264-c913f32c140d" providerId="ADAL" clId="{B5CF0C99-FBAE-4D24-9E1C-472FC831E32F}" dt="2021-12-11T07:41:31.068" v="1357" actId="478"/>
          <ac:spMkLst>
            <pc:docMk/>
            <pc:sldMk cId="0" sldId="271"/>
            <ac:spMk id="8" creationId="{77125B43-A922-4DD5-A6C8-744ABCB9B5A5}"/>
          </ac:spMkLst>
        </pc:spChg>
        <pc:spChg chg="mod">
          <ac:chgData name="Sandra Huston" userId="1dc2bdff-b8ea-43f7-a264-c913f32c140d" providerId="ADAL" clId="{B5CF0C99-FBAE-4D24-9E1C-472FC831E32F}" dt="2021-12-11T08:08:35.424" v="1630" actId="27636"/>
          <ac:spMkLst>
            <pc:docMk/>
            <pc:sldMk cId="0" sldId="271"/>
            <ac:spMk id="154" creationId="{00000000-0000-0000-0000-000000000000}"/>
          </ac:spMkLst>
        </pc:spChg>
        <pc:spChg chg="mod">
          <ac:chgData name="Sandra Huston" userId="1dc2bdff-b8ea-43f7-a264-c913f32c140d" providerId="ADAL" clId="{B5CF0C99-FBAE-4D24-9E1C-472FC831E32F}" dt="2021-12-11T08:03:30.582" v="1598"/>
          <ac:spMkLst>
            <pc:docMk/>
            <pc:sldMk cId="0" sldId="271"/>
            <ac:spMk id="155" creationId="{00000000-0000-0000-0000-000000000000}"/>
          </ac:spMkLst>
        </pc:spChg>
        <pc:grpChg chg="add mod">
          <ac:chgData name="Sandra Huston" userId="1dc2bdff-b8ea-43f7-a264-c913f32c140d" providerId="ADAL" clId="{B5CF0C99-FBAE-4D24-9E1C-472FC831E32F}" dt="2021-12-11T07:41:41.071" v="1358" actId="164"/>
          <ac:grpSpMkLst>
            <pc:docMk/>
            <pc:sldMk cId="0" sldId="271"/>
            <ac:grpSpMk id="3" creationId="{A8204F35-91B9-41B8-8FD3-F50C33AAE5FD}"/>
          </ac:grpSpMkLst>
        </pc:grpChg>
        <pc:picChg chg="del mod modCrop">
          <ac:chgData name="Sandra Huston" userId="1dc2bdff-b8ea-43f7-a264-c913f32c140d" providerId="ADAL" clId="{B5CF0C99-FBAE-4D24-9E1C-472FC831E32F}" dt="2021-12-11T06:54:15.503" v="1194" actId="478"/>
          <ac:picMkLst>
            <pc:docMk/>
            <pc:sldMk cId="0" sldId="271"/>
            <ac:picMk id="156" creationId="{00000000-0000-0000-0000-000000000000}"/>
          </ac:picMkLst>
        </pc:picChg>
        <pc:cxnChg chg="add mod">
          <ac:chgData name="Sandra Huston" userId="1dc2bdff-b8ea-43f7-a264-c913f32c140d" providerId="ADAL" clId="{B5CF0C99-FBAE-4D24-9E1C-472FC831E32F}" dt="2021-12-11T07:41:41.071" v="1358" actId="164"/>
          <ac:cxnSpMkLst>
            <pc:docMk/>
            <pc:sldMk cId="0" sldId="271"/>
            <ac:cxnSpMk id="4" creationId="{88CDD82C-ED31-4D7D-BA83-8F5C0DD27F1B}"/>
          </ac:cxnSpMkLst>
        </pc:cxnChg>
      </pc:sldChg>
      <pc:sldChg chg="modSp mod">
        <pc:chgData name="Sandra Huston" userId="1dc2bdff-b8ea-43f7-a264-c913f32c140d" providerId="ADAL" clId="{B5CF0C99-FBAE-4D24-9E1C-472FC831E32F}" dt="2021-12-11T08:08:55.875" v="1645" actId="1035"/>
        <pc:sldMkLst>
          <pc:docMk/>
          <pc:sldMk cId="0" sldId="272"/>
        </pc:sldMkLst>
        <pc:spChg chg="mod">
          <ac:chgData name="Sandra Huston" userId="1dc2bdff-b8ea-43f7-a264-c913f32c140d" providerId="ADAL" clId="{B5CF0C99-FBAE-4D24-9E1C-472FC831E32F}" dt="2021-12-11T08:08:45.222" v="1634" actId="27636"/>
          <ac:spMkLst>
            <pc:docMk/>
            <pc:sldMk cId="0" sldId="272"/>
            <ac:spMk id="161" creationId="{00000000-0000-0000-0000-000000000000}"/>
          </ac:spMkLst>
        </pc:spChg>
        <pc:spChg chg="mod">
          <ac:chgData name="Sandra Huston" userId="1dc2bdff-b8ea-43f7-a264-c913f32c140d" providerId="ADAL" clId="{B5CF0C99-FBAE-4D24-9E1C-472FC831E32F}" dt="2021-12-11T08:08:55.875" v="1645" actId="1035"/>
          <ac:spMkLst>
            <pc:docMk/>
            <pc:sldMk cId="0" sldId="272"/>
            <ac:spMk id="162" creationId="{00000000-0000-0000-0000-000000000000}"/>
          </ac:spMkLst>
        </pc:spChg>
        <pc:picChg chg="mod">
          <ac:chgData name="Sandra Huston" userId="1dc2bdff-b8ea-43f7-a264-c913f32c140d" providerId="ADAL" clId="{B5CF0C99-FBAE-4D24-9E1C-472FC831E32F}" dt="2021-12-11T08:02:24.019" v="1592" actId="14100"/>
          <ac:picMkLst>
            <pc:docMk/>
            <pc:sldMk cId="0" sldId="272"/>
            <ac:picMk id="6" creationId="{A8301DC5-2C67-4FB5-881C-C91521DFCE35}"/>
          </ac:picMkLst>
        </pc:picChg>
      </pc:sldChg>
      <pc:sldChg chg="addSp delSp modSp del mod">
        <pc:chgData name="Sandra Huston" userId="1dc2bdff-b8ea-43f7-a264-c913f32c140d" providerId="ADAL" clId="{B5CF0C99-FBAE-4D24-9E1C-472FC831E32F}" dt="2021-12-11T07:58:46.465" v="1544" actId="2696"/>
        <pc:sldMkLst>
          <pc:docMk/>
          <pc:sldMk cId="1696722490" sldId="273"/>
        </pc:sldMkLst>
        <pc:spChg chg="mod">
          <ac:chgData name="Sandra Huston" userId="1dc2bdff-b8ea-43f7-a264-c913f32c140d" providerId="ADAL" clId="{B5CF0C99-FBAE-4D24-9E1C-472FC831E32F}" dt="2021-12-11T07:41:56.837" v="1362"/>
          <ac:spMkLst>
            <pc:docMk/>
            <pc:sldMk cId="1696722490" sldId="273"/>
            <ac:spMk id="6" creationId="{895C82B0-44A8-4018-A3FC-5B97675A9572}"/>
          </ac:spMkLst>
        </pc:spChg>
        <pc:spChg chg="mod">
          <ac:chgData name="Sandra Huston" userId="1dc2bdff-b8ea-43f7-a264-c913f32c140d" providerId="ADAL" clId="{B5CF0C99-FBAE-4D24-9E1C-472FC831E32F}" dt="2021-12-11T05:37:59.152" v="684" actId="27636"/>
          <ac:spMkLst>
            <pc:docMk/>
            <pc:sldMk cId="1696722490" sldId="273"/>
            <ac:spMk id="154" creationId="{00000000-0000-0000-0000-000000000000}"/>
          </ac:spMkLst>
        </pc:spChg>
        <pc:spChg chg="mod">
          <ac:chgData name="Sandra Huston" userId="1dc2bdff-b8ea-43f7-a264-c913f32c140d" providerId="ADAL" clId="{B5CF0C99-FBAE-4D24-9E1C-472FC831E32F}" dt="2021-12-11T05:44:05.868" v="733" actId="20578"/>
          <ac:spMkLst>
            <pc:docMk/>
            <pc:sldMk cId="1696722490" sldId="273"/>
            <ac:spMk id="155" creationId="{00000000-0000-0000-0000-000000000000}"/>
          </ac:spMkLst>
        </pc:spChg>
        <pc:grpChg chg="add mod">
          <ac:chgData name="Sandra Huston" userId="1dc2bdff-b8ea-43f7-a264-c913f32c140d" providerId="ADAL" clId="{B5CF0C99-FBAE-4D24-9E1C-472FC831E32F}" dt="2021-12-11T07:41:56.837" v="1362"/>
          <ac:grpSpMkLst>
            <pc:docMk/>
            <pc:sldMk cId="1696722490" sldId="273"/>
            <ac:grpSpMk id="5" creationId="{6593D4F3-2FBB-45D5-B150-C98B975524E8}"/>
          </ac:grpSpMkLst>
        </pc:grpChg>
        <pc:picChg chg="del">
          <ac:chgData name="Sandra Huston" userId="1dc2bdff-b8ea-43f7-a264-c913f32c140d" providerId="ADAL" clId="{B5CF0C99-FBAE-4D24-9E1C-472FC831E32F}" dt="2021-12-11T07:41:55.400" v="1361" actId="478"/>
          <ac:picMkLst>
            <pc:docMk/>
            <pc:sldMk cId="1696722490" sldId="273"/>
            <ac:picMk id="156" creationId="{00000000-0000-0000-0000-000000000000}"/>
          </ac:picMkLst>
        </pc:picChg>
        <pc:cxnChg chg="mod">
          <ac:chgData name="Sandra Huston" userId="1dc2bdff-b8ea-43f7-a264-c913f32c140d" providerId="ADAL" clId="{B5CF0C99-FBAE-4D24-9E1C-472FC831E32F}" dt="2021-12-11T07:41:56.837" v="1362"/>
          <ac:cxnSpMkLst>
            <pc:docMk/>
            <pc:sldMk cId="1696722490" sldId="273"/>
            <ac:cxnSpMk id="7" creationId="{FBF778E3-C588-433E-BCF5-B378EAD194F3}"/>
          </ac:cxnSpMkLst>
        </pc:cxnChg>
      </pc:sldChg>
      <pc:sldChg chg="addSp delSp modSp new mod ord">
        <pc:chgData name="Sandra Huston" userId="1dc2bdff-b8ea-43f7-a264-c913f32c140d" providerId="ADAL" clId="{B5CF0C99-FBAE-4D24-9E1C-472FC831E32F}" dt="2021-12-11T08:09:54.804" v="1672" actId="1038"/>
        <pc:sldMkLst>
          <pc:docMk/>
          <pc:sldMk cId="2505819966" sldId="275"/>
        </pc:sldMkLst>
        <pc:spChg chg="del">
          <ac:chgData name="Sandra Huston" userId="1dc2bdff-b8ea-43f7-a264-c913f32c140d" providerId="ADAL" clId="{B5CF0C99-FBAE-4D24-9E1C-472FC831E32F}" dt="2021-12-11T04:43:34.384" v="3" actId="478"/>
          <ac:spMkLst>
            <pc:docMk/>
            <pc:sldMk cId="2505819966" sldId="275"/>
            <ac:spMk id="2" creationId="{F965FDB0-855D-4077-A296-1DB67E10DA80}"/>
          </ac:spMkLst>
        </pc:spChg>
        <pc:spChg chg="add mod">
          <ac:chgData name="Sandra Huston" userId="1dc2bdff-b8ea-43f7-a264-c913f32c140d" providerId="ADAL" clId="{B5CF0C99-FBAE-4D24-9E1C-472FC831E32F}" dt="2021-12-11T05:24:11.266" v="619" actId="1036"/>
          <ac:spMkLst>
            <pc:docMk/>
            <pc:sldMk cId="2505819966" sldId="275"/>
            <ac:spMk id="11" creationId="{A2F2AE15-23D5-4024-BA7A-1117DE18E5FA}"/>
          </ac:spMkLst>
        </pc:spChg>
        <pc:spChg chg="add mod">
          <ac:chgData name="Sandra Huston" userId="1dc2bdff-b8ea-43f7-a264-c913f32c140d" providerId="ADAL" clId="{B5CF0C99-FBAE-4D24-9E1C-472FC831E32F}" dt="2021-12-11T05:22:00.421" v="393" actId="1038"/>
          <ac:spMkLst>
            <pc:docMk/>
            <pc:sldMk cId="2505819966" sldId="275"/>
            <ac:spMk id="12" creationId="{5C1E560C-C1FC-46A1-9662-4E0F37C4B9C2}"/>
          </ac:spMkLst>
        </pc:spChg>
        <pc:spChg chg="add mod">
          <ac:chgData name="Sandra Huston" userId="1dc2bdff-b8ea-43f7-a264-c913f32c140d" providerId="ADAL" clId="{B5CF0C99-FBAE-4D24-9E1C-472FC831E32F}" dt="2021-12-11T08:09:28.900" v="1646" actId="2711"/>
          <ac:spMkLst>
            <pc:docMk/>
            <pc:sldMk cId="2505819966" sldId="275"/>
            <ac:spMk id="13" creationId="{0ADBF194-35B0-400C-891C-DCEC291523C3}"/>
          </ac:spMkLst>
        </pc:spChg>
        <pc:spChg chg="add mod">
          <ac:chgData name="Sandra Huston" userId="1dc2bdff-b8ea-43f7-a264-c913f32c140d" providerId="ADAL" clId="{B5CF0C99-FBAE-4D24-9E1C-472FC831E32F}" dt="2021-12-11T08:09:54.804" v="1672" actId="1038"/>
          <ac:spMkLst>
            <pc:docMk/>
            <pc:sldMk cId="2505819966" sldId="275"/>
            <ac:spMk id="14" creationId="{3B5F0615-B075-4479-8C4E-1106B6A3CC09}"/>
          </ac:spMkLst>
        </pc:spChg>
        <pc:spChg chg="add mod ord">
          <ac:chgData name="Sandra Huston" userId="1dc2bdff-b8ea-43f7-a264-c913f32c140d" providerId="ADAL" clId="{B5CF0C99-FBAE-4D24-9E1C-472FC831E32F}" dt="2021-12-11T05:28:34.256" v="641" actId="164"/>
          <ac:spMkLst>
            <pc:docMk/>
            <pc:sldMk cId="2505819966" sldId="275"/>
            <ac:spMk id="17" creationId="{512B3697-8861-4E7D-81F6-889DD319F0DD}"/>
          </ac:spMkLst>
        </pc:spChg>
        <pc:grpChg chg="add mod">
          <ac:chgData name="Sandra Huston" userId="1dc2bdff-b8ea-43f7-a264-c913f32c140d" providerId="ADAL" clId="{B5CF0C99-FBAE-4D24-9E1C-472FC831E32F}" dt="2021-12-11T05:28:53.829" v="643" actId="1076"/>
          <ac:grpSpMkLst>
            <pc:docMk/>
            <pc:sldMk cId="2505819966" sldId="275"/>
            <ac:grpSpMk id="18" creationId="{984530DF-5F29-4D6A-882C-C4666635A47C}"/>
          </ac:grpSpMkLst>
        </pc:grpChg>
        <pc:picChg chg="add del mod">
          <ac:chgData name="Sandra Huston" userId="1dc2bdff-b8ea-43f7-a264-c913f32c140d" providerId="ADAL" clId="{B5CF0C99-FBAE-4D24-9E1C-472FC831E32F}" dt="2021-12-11T04:53:43.568" v="8" actId="478"/>
          <ac:picMkLst>
            <pc:docMk/>
            <pc:sldMk cId="2505819966" sldId="275"/>
            <ac:picMk id="4" creationId="{15E46AB9-6C04-4CC5-B4A9-33CB2EB79A7B}"/>
          </ac:picMkLst>
        </pc:picChg>
        <pc:picChg chg="add del mod">
          <ac:chgData name="Sandra Huston" userId="1dc2bdff-b8ea-43f7-a264-c913f32c140d" providerId="ADAL" clId="{B5CF0C99-FBAE-4D24-9E1C-472FC831E32F}" dt="2021-12-11T04:55:49.474" v="19" actId="478"/>
          <ac:picMkLst>
            <pc:docMk/>
            <pc:sldMk cId="2505819966" sldId="275"/>
            <ac:picMk id="6" creationId="{78126777-585A-4C50-8E9E-C3A1E762B785}"/>
          </ac:picMkLst>
        </pc:picChg>
        <pc:picChg chg="add del mod">
          <ac:chgData name="Sandra Huston" userId="1dc2bdff-b8ea-43f7-a264-c913f32c140d" providerId="ADAL" clId="{B5CF0C99-FBAE-4D24-9E1C-472FC831E32F}" dt="2021-12-11T05:13:41.686" v="23" actId="478"/>
          <ac:picMkLst>
            <pc:docMk/>
            <pc:sldMk cId="2505819966" sldId="275"/>
            <ac:picMk id="8" creationId="{DD58E578-1DB7-4B65-BFCD-68D3314BD747}"/>
          </ac:picMkLst>
        </pc:picChg>
        <pc:picChg chg="add mod">
          <ac:chgData name="Sandra Huston" userId="1dc2bdff-b8ea-43f7-a264-c913f32c140d" providerId="ADAL" clId="{B5CF0C99-FBAE-4D24-9E1C-472FC831E32F}" dt="2021-12-11T05:16:23.333" v="61" actId="1076"/>
          <ac:picMkLst>
            <pc:docMk/>
            <pc:sldMk cId="2505819966" sldId="275"/>
            <ac:picMk id="10" creationId="{2B7F3130-A5C5-447E-AC28-D91D7A329323}"/>
          </ac:picMkLst>
        </pc:picChg>
        <pc:picChg chg="add mod ord">
          <ac:chgData name="Sandra Huston" userId="1dc2bdff-b8ea-43f7-a264-c913f32c140d" providerId="ADAL" clId="{B5CF0C99-FBAE-4D24-9E1C-472FC831E32F}" dt="2021-12-11T05:28:34.256" v="641" actId="164"/>
          <ac:picMkLst>
            <pc:docMk/>
            <pc:sldMk cId="2505819966" sldId="275"/>
            <ac:picMk id="16" creationId="{5F2F29A4-7798-45EA-ADB1-D246EE6FD3CE}"/>
          </ac:picMkLst>
        </pc:picChg>
        <pc:picChg chg="add mod">
          <ac:chgData name="Sandra Huston" userId="1dc2bdff-b8ea-43f7-a264-c913f32c140d" providerId="ADAL" clId="{B5CF0C99-FBAE-4D24-9E1C-472FC831E32F}" dt="2021-12-11T05:29:54.662" v="648" actId="1076"/>
          <ac:picMkLst>
            <pc:docMk/>
            <pc:sldMk cId="2505819966" sldId="275"/>
            <ac:picMk id="20" creationId="{B1303804-E41E-4C03-9456-22375C72E0D0}"/>
          </ac:picMkLst>
        </pc:picChg>
      </pc:sldChg>
      <pc:sldChg chg="addSp delSp modSp add mod">
        <pc:chgData name="Sandra Huston" userId="1dc2bdff-b8ea-43f7-a264-c913f32c140d" providerId="ADAL" clId="{B5CF0C99-FBAE-4D24-9E1C-472FC831E32F}" dt="2021-12-11T08:08:17.904" v="1624" actId="27636"/>
        <pc:sldMkLst>
          <pc:docMk/>
          <pc:sldMk cId="650652353" sldId="276"/>
        </pc:sldMkLst>
        <pc:spChg chg="add del mod">
          <ac:chgData name="Sandra Huston" userId="1dc2bdff-b8ea-43f7-a264-c913f32c140d" providerId="ADAL" clId="{B5CF0C99-FBAE-4D24-9E1C-472FC831E32F}" dt="2021-12-11T06:41:18.289" v="1047" actId="478"/>
          <ac:spMkLst>
            <pc:docMk/>
            <pc:sldMk cId="650652353" sldId="276"/>
            <ac:spMk id="3" creationId="{FEC8E443-2E2A-42FC-9186-7DAEEAB6AF8A}"/>
          </ac:spMkLst>
        </pc:spChg>
        <pc:spChg chg="add mod">
          <ac:chgData name="Sandra Huston" userId="1dc2bdff-b8ea-43f7-a264-c913f32c140d" providerId="ADAL" clId="{B5CF0C99-FBAE-4D24-9E1C-472FC831E32F}" dt="2021-12-11T06:42:57.956" v="1059" actId="14100"/>
          <ac:spMkLst>
            <pc:docMk/>
            <pc:sldMk cId="650652353" sldId="276"/>
            <ac:spMk id="4" creationId="{65475534-4E9A-4426-8CB4-4601F84463A1}"/>
          </ac:spMkLst>
        </pc:spChg>
        <pc:spChg chg="add mod">
          <ac:chgData name="Sandra Huston" userId="1dc2bdff-b8ea-43f7-a264-c913f32c140d" providerId="ADAL" clId="{B5CF0C99-FBAE-4D24-9E1C-472FC831E32F}" dt="2021-12-11T08:08:17.904" v="1624" actId="27636"/>
          <ac:spMkLst>
            <pc:docMk/>
            <pc:sldMk cId="650652353" sldId="276"/>
            <ac:spMk id="7" creationId="{D3B21550-0E56-409B-9881-93DAE85EB03F}"/>
          </ac:spMkLst>
        </pc:spChg>
        <pc:spChg chg="del">
          <ac:chgData name="Sandra Huston" userId="1dc2bdff-b8ea-43f7-a264-c913f32c140d" providerId="ADAL" clId="{B5CF0C99-FBAE-4D24-9E1C-472FC831E32F}" dt="2021-12-11T06:41:08.241" v="1046" actId="478"/>
          <ac:spMkLst>
            <pc:docMk/>
            <pc:sldMk cId="650652353" sldId="276"/>
            <ac:spMk id="133" creationId="{00000000-0000-0000-0000-000000000000}"/>
          </ac:spMkLst>
        </pc:spChg>
        <pc:spChg chg="mod">
          <ac:chgData name="Sandra Huston" userId="1dc2bdff-b8ea-43f7-a264-c913f32c140d" providerId="ADAL" clId="{B5CF0C99-FBAE-4D24-9E1C-472FC831E32F}" dt="2021-12-11T07:34:44.274" v="1284"/>
          <ac:spMkLst>
            <pc:docMk/>
            <pc:sldMk cId="650652353" sldId="276"/>
            <ac:spMk id="134" creationId="{00000000-0000-0000-0000-000000000000}"/>
          </ac:spMkLst>
        </pc:spChg>
        <pc:picChg chg="add mod">
          <ac:chgData name="Sandra Huston" userId="1dc2bdff-b8ea-43f7-a264-c913f32c140d" providerId="ADAL" clId="{B5CF0C99-FBAE-4D24-9E1C-472FC831E32F}" dt="2021-12-11T07:34:29.732" v="1281" actId="14100"/>
          <ac:picMkLst>
            <pc:docMk/>
            <pc:sldMk cId="650652353" sldId="276"/>
            <ac:picMk id="8" creationId="{63E66D02-B8FE-4CAC-AB45-21F308522DD0}"/>
          </ac:picMkLst>
        </pc:picChg>
        <pc:picChg chg="del">
          <ac:chgData name="Sandra Huston" userId="1dc2bdff-b8ea-43f7-a264-c913f32c140d" providerId="ADAL" clId="{B5CF0C99-FBAE-4D24-9E1C-472FC831E32F}" dt="2021-12-11T06:41:43.823" v="1052" actId="478"/>
          <ac:picMkLst>
            <pc:docMk/>
            <pc:sldMk cId="650652353" sldId="276"/>
            <ac:picMk id="135" creationId="{00000000-0000-0000-0000-000000000000}"/>
          </ac:picMkLst>
        </pc:picChg>
      </pc:sldChg>
      <pc:sldChg chg="addSp delSp modSp add mod">
        <pc:chgData name="Sandra Huston" userId="1dc2bdff-b8ea-43f7-a264-c913f32c140d" providerId="ADAL" clId="{B5CF0C99-FBAE-4D24-9E1C-472FC831E32F}" dt="2021-12-11T08:08:40.694" v="1632" actId="27636"/>
        <pc:sldMkLst>
          <pc:docMk/>
          <pc:sldMk cId="3047958336" sldId="277"/>
        </pc:sldMkLst>
        <pc:spChg chg="mod topLvl">
          <ac:chgData name="Sandra Huston" userId="1dc2bdff-b8ea-43f7-a264-c913f32c140d" providerId="ADAL" clId="{B5CF0C99-FBAE-4D24-9E1C-472FC831E32F}" dt="2021-12-11T07:57:31.887" v="1539" actId="164"/>
          <ac:spMkLst>
            <pc:docMk/>
            <pc:sldMk cId="3047958336" sldId="277"/>
            <ac:spMk id="6" creationId="{66D93A1B-F2E5-43FC-82DC-80CC99E7B207}"/>
          </ac:spMkLst>
        </pc:spChg>
        <pc:spChg chg="mod">
          <ac:chgData name="Sandra Huston" userId="1dc2bdff-b8ea-43f7-a264-c913f32c140d" providerId="ADAL" clId="{B5CF0C99-FBAE-4D24-9E1C-472FC831E32F}" dt="2021-12-11T08:08:40.694" v="1632" actId="27636"/>
          <ac:spMkLst>
            <pc:docMk/>
            <pc:sldMk cId="3047958336" sldId="277"/>
            <ac:spMk id="154" creationId="{00000000-0000-0000-0000-000000000000}"/>
          </ac:spMkLst>
        </pc:spChg>
        <pc:spChg chg="mod">
          <ac:chgData name="Sandra Huston" userId="1dc2bdff-b8ea-43f7-a264-c913f32c140d" providerId="ADAL" clId="{B5CF0C99-FBAE-4D24-9E1C-472FC831E32F}" dt="2021-12-11T07:58:08.326" v="1543" actId="255"/>
          <ac:spMkLst>
            <pc:docMk/>
            <pc:sldMk cId="3047958336" sldId="277"/>
            <ac:spMk id="155" creationId="{00000000-0000-0000-0000-000000000000}"/>
          </ac:spMkLst>
        </pc:spChg>
        <pc:grpChg chg="add mod">
          <ac:chgData name="Sandra Huston" userId="1dc2bdff-b8ea-43f7-a264-c913f32c140d" providerId="ADAL" clId="{B5CF0C99-FBAE-4D24-9E1C-472FC831E32F}" dt="2021-12-11T07:57:36.946" v="1540" actId="1076"/>
          <ac:grpSpMkLst>
            <pc:docMk/>
            <pc:sldMk cId="3047958336" sldId="277"/>
            <ac:grpSpMk id="2" creationId="{6B1BCA57-94E6-46E6-B21B-B14AAA947487}"/>
          </ac:grpSpMkLst>
        </pc:grpChg>
        <pc:grpChg chg="add del mod">
          <ac:chgData name="Sandra Huston" userId="1dc2bdff-b8ea-43f7-a264-c913f32c140d" providerId="ADAL" clId="{B5CF0C99-FBAE-4D24-9E1C-472FC831E32F}" dt="2021-12-11T07:57:19.895" v="1538" actId="165"/>
          <ac:grpSpMkLst>
            <pc:docMk/>
            <pc:sldMk cId="3047958336" sldId="277"/>
            <ac:grpSpMk id="5" creationId="{E821A9BA-0342-4DC5-A986-9F51419A31B6}"/>
          </ac:grpSpMkLst>
        </pc:grpChg>
        <pc:picChg chg="del">
          <ac:chgData name="Sandra Huston" userId="1dc2bdff-b8ea-43f7-a264-c913f32c140d" providerId="ADAL" clId="{B5CF0C99-FBAE-4D24-9E1C-472FC831E32F}" dt="2021-12-11T07:41:49.573" v="1359" actId="478"/>
          <ac:picMkLst>
            <pc:docMk/>
            <pc:sldMk cId="3047958336" sldId="277"/>
            <ac:picMk id="156" creationId="{00000000-0000-0000-0000-000000000000}"/>
          </ac:picMkLst>
        </pc:picChg>
        <pc:cxnChg chg="mod topLvl">
          <ac:chgData name="Sandra Huston" userId="1dc2bdff-b8ea-43f7-a264-c913f32c140d" providerId="ADAL" clId="{B5CF0C99-FBAE-4D24-9E1C-472FC831E32F}" dt="2021-12-11T07:57:31.887" v="1539" actId="164"/>
          <ac:cxnSpMkLst>
            <pc:docMk/>
            <pc:sldMk cId="3047958336" sldId="277"/>
            <ac:cxnSpMk id="7" creationId="{B08FC952-95F3-4BEB-B6F6-0888F32FD1B7}"/>
          </ac:cxnSpMkLst>
        </pc:cxnChg>
      </pc:sldChg>
      <pc:sldMasterChg chg="delSldLayout">
        <pc:chgData name="Sandra Huston" userId="1dc2bdff-b8ea-43f7-a264-c913f32c140d" providerId="ADAL" clId="{B5CF0C99-FBAE-4D24-9E1C-472FC831E32F}" dt="2021-12-11T05:23:44.577" v="593" actId="47"/>
        <pc:sldMasterMkLst>
          <pc:docMk/>
          <pc:sldMasterMk cId="0" sldId="2147483659"/>
        </pc:sldMasterMkLst>
        <pc:sldLayoutChg chg="del">
          <pc:chgData name="Sandra Huston" userId="1dc2bdff-b8ea-43f7-a264-c913f32c140d" providerId="ADAL" clId="{B5CF0C99-FBAE-4D24-9E1C-472FC831E32F}" dt="2021-12-11T05:23:44.577" v="593" actId="47"/>
          <pc:sldLayoutMkLst>
            <pc:docMk/>
            <pc:sldMasterMk cId="0" sldId="2147483659"/>
            <pc:sldLayoutMk cId="0" sldId="2147483648"/>
          </pc:sldLayoutMkLst>
        </pc:sldLayoutChg>
      </pc:sldMasterChg>
      <pc:sldMasterChg chg="modSldLayout">
        <pc:chgData name="Sandra Huston" userId="1dc2bdff-b8ea-43f7-a264-c913f32c140d" providerId="ADAL" clId="{B5CF0C99-FBAE-4D24-9E1C-472FC831E32F}" dt="2021-12-11T08:06:32.894" v="1607" actId="2711"/>
        <pc:sldMasterMkLst>
          <pc:docMk/>
          <pc:sldMasterMk cId="151148226" sldId="2147483660"/>
        </pc:sldMasterMkLst>
        <pc:sldLayoutChg chg="modSp">
          <pc:chgData name="Sandra Huston" userId="1dc2bdff-b8ea-43f7-a264-c913f32c140d" providerId="ADAL" clId="{B5CF0C99-FBAE-4D24-9E1C-472FC831E32F}" dt="2021-12-11T08:06:32.894" v="1607" actId="2711"/>
          <pc:sldLayoutMkLst>
            <pc:docMk/>
            <pc:sldMasterMk cId="151148226" sldId="2147483660"/>
            <pc:sldLayoutMk cId="1749750674" sldId="2147483679"/>
          </pc:sldLayoutMkLst>
          <pc:spChg chg="mod">
            <ac:chgData name="Sandra Huston" userId="1dc2bdff-b8ea-43f7-a264-c913f32c140d" providerId="ADAL" clId="{B5CF0C99-FBAE-4D24-9E1C-472FC831E32F}" dt="2021-12-11T08:06:32.894" v="1607" actId="2711"/>
            <ac:spMkLst>
              <pc:docMk/>
              <pc:sldMasterMk cId="151148226" sldId="2147483660"/>
              <pc:sldLayoutMk cId="1749750674" sldId="2147483679"/>
              <ac:spMk id="17" creationId="{00000000-0000-0000-0000-000000000000}"/>
            </ac:spMkLst>
          </pc:spChg>
          <pc:spChg chg="mod">
            <ac:chgData name="Sandra Huston" userId="1dc2bdff-b8ea-43f7-a264-c913f32c140d" providerId="ADAL" clId="{B5CF0C99-FBAE-4D24-9E1C-472FC831E32F}" dt="2021-12-11T05:38:39.639" v="685" actId="2711"/>
            <ac:spMkLst>
              <pc:docMk/>
              <pc:sldMasterMk cId="151148226" sldId="2147483660"/>
              <pc:sldLayoutMk cId="1749750674" sldId="2147483679"/>
              <ac:spMk id="1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27D8383-F98B-4C1A-968E-F502425A2A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The SHARE, Ep 16: Hold That Line</a:t>
            </a:r>
          </a:p>
        </p:txBody>
      </p:sp>
      <p:sp>
        <p:nvSpPr>
          <p:cNvPr id="3" name="Date Placeholder 2">
            <a:extLst>
              <a:ext uri="{FF2B5EF4-FFF2-40B4-BE49-F238E27FC236}">
                <a16:creationId xmlns:a16="http://schemas.microsoft.com/office/drawing/2014/main" xmlns="" id="{036DC1A4-FD84-4EFB-A29B-8A9ECDA15E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Defending the Gospel Against False Prophets</a:t>
            </a:r>
          </a:p>
          <a:p>
            <a:r>
              <a:rPr lang="en-US" dirty="0"/>
              <a:t>Chad Stoker</a:t>
            </a:r>
            <a:r>
              <a:rPr lang="en-US"/>
              <a:t>, presenter</a:t>
            </a:r>
            <a:endParaRPr lang="en-US" dirty="0"/>
          </a:p>
        </p:txBody>
      </p:sp>
      <p:sp>
        <p:nvSpPr>
          <p:cNvPr id="4" name="Footer Placeholder 3">
            <a:extLst>
              <a:ext uri="{FF2B5EF4-FFF2-40B4-BE49-F238E27FC236}">
                <a16:creationId xmlns:a16="http://schemas.microsoft.com/office/drawing/2014/main" xmlns="" id="{DA01F383-A792-4625-9D5A-E1AC1A71F2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Saturday, December 11, 2021</a:t>
            </a:r>
          </a:p>
        </p:txBody>
      </p:sp>
      <p:sp>
        <p:nvSpPr>
          <p:cNvPr id="5" name="Slide Number Placeholder 4">
            <a:extLst>
              <a:ext uri="{FF2B5EF4-FFF2-40B4-BE49-F238E27FC236}">
                <a16:creationId xmlns:a16="http://schemas.microsoft.com/office/drawing/2014/main" xmlns="" id="{78C0E22D-1CC5-46B5-B937-3C8475C436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8DB298-1124-432B-A53E-37E27D65771E}" type="slidenum">
              <a:rPr lang="en-US" smtClean="0"/>
              <a:t>‹#›</a:t>
            </a:fld>
            <a:endParaRPr lang="en-US"/>
          </a:p>
        </p:txBody>
      </p:sp>
    </p:spTree>
    <p:extLst>
      <p:ext uri="{BB962C8B-B14F-4D97-AF65-F5344CB8AC3E}">
        <p14:creationId xmlns:p14="http://schemas.microsoft.com/office/powerpoint/2010/main" val="994742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83839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04a29932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04a29932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fa7724c2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fa7724c2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fa7724c2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fa7724c2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fa7724c2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fa7724c2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fa7724c2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fa7724c2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94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fa7724c2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fa7724c2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fa7724c2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fa7724c2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fa7724c2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fa7724c2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fa7724c2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fa7724c2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64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fa7724c2f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cfa7724c2f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4a299321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4a29932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fa7724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fa7724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fa7724c2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fa7724c2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fa7724c2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fa7724c2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fa7724c2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fa7724c2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fa7724c2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fa7724c2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fa7724c2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fa7724c2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fa7724c2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fa7724c2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82138"/>
            <a:ext cx="6726063" cy="206957"/>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3182884"/>
            <a:ext cx="2307831" cy="207705"/>
          </a:xfrm>
          <a:prstGeom prst="rect">
            <a:avLst/>
          </a:prstGeom>
        </p:spPr>
      </p:pic>
      <p:sp>
        <p:nvSpPr>
          <p:cNvPr id="9" name="Rectangle 8"/>
          <p:cNvSpPr/>
          <p:nvPr/>
        </p:nvSpPr>
        <p:spPr bwMode="ltGray">
          <a:xfrm>
            <a:off x="0" y="1942559"/>
            <a:ext cx="6726064" cy="12452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1942559"/>
            <a:ext cx="2307832" cy="124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050282"/>
            <a:ext cx="6108101" cy="1029803"/>
          </a:xfrm>
        </p:spPr>
        <p:txBody>
          <a:bodyPr anchor="b">
            <a:noAutofit/>
          </a:bodyPr>
          <a:lstStyle>
            <a:lvl1pPr algn="r">
              <a:defRPr sz="4050"/>
            </a:lvl1pPr>
          </a:lstStyle>
          <a:p>
            <a:r>
              <a:rPr lang="en-US"/>
              <a:t>Click to edit Master title style</a:t>
            </a:r>
            <a:endParaRPr lang="en-US" dirty="0"/>
          </a:p>
        </p:txBody>
      </p:sp>
      <p:sp>
        <p:nvSpPr>
          <p:cNvPr id="3" name="Subtitle 2"/>
          <p:cNvSpPr>
            <a:spLocks noGrp="1"/>
          </p:cNvSpPr>
          <p:nvPr>
            <p:ph type="subTitle" idx="1"/>
          </p:nvPr>
        </p:nvSpPr>
        <p:spPr>
          <a:xfrm>
            <a:off x="510241" y="3295530"/>
            <a:ext cx="6108101" cy="838265"/>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1510" y="2062753"/>
            <a:ext cx="878916" cy="1017332"/>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364176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6471"/>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7216"/>
            <a:ext cx="1202248" cy="108203"/>
          </a:xfrm>
          <a:prstGeom prst="rect">
            <a:avLst/>
          </a:prstGeom>
        </p:spPr>
      </p:pic>
      <p:sp>
        <p:nvSpPr>
          <p:cNvPr id="10" name="Rectangle 9"/>
          <p:cNvSpPr/>
          <p:nvPr/>
        </p:nvSpPr>
        <p:spPr bwMode="ltGray">
          <a:xfrm>
            <a:off x="0" y="3425991"/>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3425991"/>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3533713"/>
            <a:ext cx="7210394" cy="339788"/>
          </a:xfrm>
        </p:spPr>
        <p:txBody>
          <a:bodyPr anchor="b">
            <a:normAutofit/>
          </a:bodyP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0242" y="457198"/>
            <a:ext cx="7210394" cy="2692181"/>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0239" y="3877188"/>
            <a:ext cx="7210397" cy="46722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3533482"/>
            <a:ext cx="865613" cy="818092"/>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36792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6471"/>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7216"/>
            <a:ext cx="1202248" cy="108203"/>
          </a:xfrm>
          <a:prstGeom prst="rect">
            <a:avLst/>
          </a:prstGeom>
        </p:spPr>
      </p:pic>
      <p:sp>
        <p:nvSpPr>
          <p:cNvPr id="10" name="Rectangle 9"/>
          <p:cNvSpPr/>
          <p:nvPr/>
        </p:nvSpPr>
        <p:spPr bwMode="ltGray">
          <a:xfrm>
            <a:off x="0" y="3425991"/>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3425991"/>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457198"/>
            <a:ext cx="7210394" cy="2694563"/>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2" y="3533712"/>
            <a:ext cx="7210394" cy="81809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3533712"/>
            <a:ext cx="865613" cy="818092"/>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745614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6471"/>
            <a:ext cx="7828359" cy="240873"/>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7216"/>
            <a:ext cx="1202248" cy="108203"/>
          </a:xfrm>
          <a:prstGeom prst="rect">
            <a:avLst/>
          </a:prstGeom>
        </p:spPr>
      </p:pic>
      <p:sp>
        <p:nvSpPr>
          <p:cNvPr id="14" name="Rectangle 13"/>
          <p:cNvSpPr/>
          <p:nvPr/>
        </p:nvSpPr>
        <p:spPr bwMode="ltGray">
          <a:xfrm>
            <a:off x="0" y="3425991"/>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3425991"/>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457199"/>
            <a:ext cx="6539158" cy="2277046"/>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051717" y="2740034"/>
            <a:ext cx="611743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0242" y="3533712"/>
            <a:ext cx="7210394" cy="81809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3532444"/>
            <a:ext cx="865613" cy="818092"/>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6" name="TextBox 15"/>
          <p:cNvSpPr txBox="1"/>
          <p:nvPr/>
        </p:nvSpPr>
        <p:spPr>
          <a:xfrm>
            <a:off x="437679" y="56108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dirty="0">
                <a:solidFill>
                  <a:schemeClr val="tx1"/>
                </a:solidFill>
                <a:effectLst/>
              </a:rPr>
              <a:t>“</a:t>
            </a:r>
          </a:p>
        </p:txBody>
      </p:sp>
      <p:sp>
        <p:nvSpPr>
          <p:cNvPr id="17" name="TextBox 16"/>
          <p:cNvSpPr txBox="1"/>
          <p:nvPr/>
        </p:nvSpPr>
        <p:spPr>
          <a:xfrm>
            <a:off x="7247107" y="227514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dirty="0">
                <a:solidFill>
                  <a:schemeClr val="tx1"/>
                </a:solidFill>
                <a:effectLst/>
              </a:rPr>
              <a:t>”</a:t>
            </a:r>
          </a:p>
        </p:txBody>
      </p:sp>
    </p:spTree>
    <p:extLst>
      <p:ext uri="{BB962C8B-B14F-4D97-AF65-F5344CB8AC3E}">
        <p14:creationId xmlns:p14="http://schemas.microsoft.com/office/powerpoint/2010/main" val="42619697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6471"/>
            <a:ext cx="7828359" cy="240873"/>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7216"/>
            <a:ext cx="1202248" cy="108203"/>
          </a:xfrm>
          <a:prstGeom prst="rect">
            <a:avLst/>
          </a:prstGeom>
        </p:spPr>
      </p:pic>
      <p:sp>
        <p:nvSpPr>
          <p:cNvPr id="11" name="Rectangle 10"/>
          <p:cNvSpPr/>
          <p:nvPr/>
        </p:nvSpPr>
        <p:spPr bwMode="ltGray">
          <a:xfrm>
            <a:off x="0" y="3425991"/>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3425991"/>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3533712"/>
            <a:ext cx="7210397" cy="441401"/>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510240" y="3975112"/>
            <a:ext cx="7210397" cy="376691"/>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3532444"/>
            <a:ext cx="865613" cy="818092"/>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66869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6" name="Rectangle 15"/>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564921"/>
            <a:ext cx="7218720" cy="810704"/>
          </a:xfrm>
        </p:spPr>
        <p:txBody>
          <a:bodyPr/>
          <a:lstStyle/>
          <a:p>
            <a:r>
              <a:rPr lang="en-US"/>
              <a:t>Click to edit Master title style</a:t>
            </a:r>
            <a:endParaRPr lang="en-US" dirty="0"/>
          </a:p>
        </p:txBody>
      </p:sp>
      <p:sp>
        <p:nvSpPr>
          <p:cNvPr id="7" name="Text Placeholder 2"/>
          <p:cNvSpPr>
            <a:spLocks noGrp="1"/>
          </p:cNvSpPr>
          <p:nvPr>
            <p:ph type="body" idx="1"/>
          </p:nvPr>
        </p:nvSpPr>
        <p:spPr>
          <a:xfrm>
            <a:off x="495709" y="1752655"/>
            <a:ext cx="2302526"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0241" y="2267005"/>
            <a:ext cx="2287277" cy="218513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2967019" y="1752655"/>
            <a:ext cx="2297430"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2959103" y="2267005"/>
            <a:ext cx="2297430" cy="218513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418117" y="1752655"/>
            <a:ext cx="2302519"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418117" y="2267005"/>
            <a:ext cx="2302519" cy="218513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472469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7" name="Rectangle 16"/>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564921"/>
            <a:ext cx="7210395" cy="810704"/>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0239" y="3223127"/>
            <a:ext cx="2287279"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0239" y="1752655"/>
            <a:ext cx="228727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0239" y="3655324"/>
            <a:ext cx="2287279" cy="79681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2959103" y="3223127"/>
            <a:ext cx="2297430"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2959103" y="1752655"/>
            <a:ext cx="2297430"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2958088" y="3655323"/>
            <a:ext cx="2300473" cy="79681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423009" y="3223127"/>
            <a:ext cx="2297629"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423008" y="1752655"/>
            <a:ext cx="229762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422915" y="3655321"/>
            <a:ext cx="2300672" cy="79681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802929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9" name="Rectangle 8"/>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7084334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6087155" y="1402046"/>
            <a:ext cx="3830241"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401152" y="4029302"/>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457198"/>
            <a:ext cx="805352" cy="32653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457198"/>
            <a:ext cx="6652503" cy="39949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05344" y="4452141"/>
            <a:ext cx="2057400" cy="273844"/>
          </a:xfrm>
        </p:spPr>
        <p:txBody>
          <a:bodyPr/>
          <a:lstStyle/>
          <a:p>
            <a:fld id="{6178E61D-D431-422C-9764-11DAFE33AB63}" type="datetimeFigureOut">
              <a:rPr lang="en-US" dirty="0"/>
              <a:t>3/17/2022</a:t>
            </a:fld>
            <a:endParaRPr lang="en-US" dirty="0"/>
          </a:p>
        </p:txBody>
      </p:sp>
      <p:sp>
        <p:nvSpPr>
          <p:cNvPr id="5" name="Footer Placeholder 4"/>
          <p:cNvSpPr>
            <a:spLocks noGrp="1"/>
          </p:cNvSpPr>
          <p:nvPr>
            <p:ph type="ftr" sz="quarter" idx="11"/>
          </p:nvPr>
        </p:nvSpPr>
        <p:spPr>
          <a:xfrm>
            <a:off x="510241" y="4452141"/>
            <a:ext cx="4595104" cy="273844"/>
          </a:xfrm>
        </p:spPr>
        <p:txBody>
          <a:bodyPr/>
          <a:lstStyle/>
          <a:p>
            <a:endParaRPr lang="en-US" dirty="0"/>
          </a:p>
        </p:txBody>
      </p:sp>
      <p:sp>
        <p:nvSpPr>
          <p:cNvPr id="6" name="Slide Number Placeholder 5"/>
          <p:cNvSpPr>
            <a:spLocks noGrp="1"/>
          </p:cNvSpPr>
          <p:nvPr>
            <p:ph type="sldNum" sz="quarter" idx="12"/>
          </p:nvPr>
        </p:nvSpPr>
        <p:spPr>
          <a:xfrm>
            <a:off x="7573163" y="4048975"/>
            <a:ext cx="865613" cy="818092"/>
          </a:xfrm>
        </p:spPr>
        <p:txBody>
          <a:bodyPr anchor="t"/>
          <a:lstStyle>
            <a:lvl1pPr algn="ct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31944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50390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900" kern="1200">
                <a:solidFill>
                  <a:schemeClr val="tx1"/>
                </a:solidFill>
                <a:latin typeface="Comma Base Black" panose="02000000000000000000" pitchFamily="50" charset="0"/>
                <a:ea typeface="+mj-ea"/>
                <a:cs typeface="Aharoni" panose="02010803020104030203" pitchFamily="2" charset="-79"/>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atin typeface="Sagona Book" panose="02020503050505020204" pitchFamily="18"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4975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7" name="Rectangle 16"/>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8901615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2513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65180"/>
            <a:ext cx="7828359" cy="240873"/>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68" y="3065926"/>
            <a:ext cx="1202248" cy="108203"/>
          </a:xfrm>
          <a:prstGeom prst="rect">
            <a:avLst/>
          </a:prstGeom>
        </p:spPr>
      </p:pic>
      <p:sp>
        <p:nvSpPr>
          <p:cNvPr id="9" name="Rectangle 8"/>
          <p:cNvSpPr/>
          <p:nvPr/>
        </p:nvSpPr>
        <p:spPr bwMode="ltGray">
          <a:xfrm>
            <a:off x="-2" y="20447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0447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152421"/>
            <a:ext cx="7210395" cy="818091"/>
          </a:xfrm>
        </p:spPr>
        <p:txBody>
          <a:bodyPr anchor="ctr">
            <a:normAutofit/>
          </a:bodyPr>
          <a:lstStyle>
            <a:lvl1pPr algn="r">
              <a:defRPr sz="2700"/>
            </a:lvl1pPr>
          </a:lstStyle>
          <a:p>
            <a:r>
              <a:rPr lang="en-US"/>
              <a:t>Click to edit Master title style</a:t>
            </a:r>
            <a:endParaRPr lang="en-US" dirty="0"/>
          </a:p>
        </p:txBody>
      </p:sp>
      <p:sp>
        <p:nvSpPr>
          <p:cNvPr id="3" name="Text Placeholder 2"/>
          <p:cNvSpPr>
            <a:spLocks noGrp="1"/>
          </p:cNvSpPr>
          <p:nvPr>
            <p:ph type="body" idx="1"/>
          </p:nvPr>
        </p:nvSpPr>
        <p:spPr>
          <a:xfrm>
            <a:off x="510242" y="3174129"/>
            <a:ext cx="7210395" cy="1278013"/>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2" y="2152422"/>
            <a:ext cx="865613" cy="818092"/>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2798793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0" name="Rectangle 9"/>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0240" y="1752655"/>
            <a:ext cx="3523769" cy="269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5592" y="1752655"/>
            <a:ext cx="3525044" cy="2699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080493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2" name="Rectangle 11"/>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564922"/>
            <a:ext cx="7210397" cy="810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9763" y="1752655"/>
            <a:ext cx="3354245" cy="51985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0242" y="2272507"/>
            <a:ext cx="3523766" cy="21796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65116" y="1752655"/>
            <a:ext cx="3355521" cy="519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95593" y="2272507"/>
            <a:ext cx="3525044" cy="21796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78998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8" name="Rectangle 7"/>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75786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6" name="Rectangle 5"/>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695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0" name="Rectangle 9"/>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564920"/>
            <a:ext cx="7210394" cy="810705"/>
          </a:xfrm>
        </p:spPr>
        <p:txBody>
          <a:bodyPr anchor="ct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514385" y="1752655"/>
            <a:ext cx="4206252" cy="2699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0241" y="1752654"/>
            <a:ext cx="2842559" cy="2699488"/>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488636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0" name="Rectangle 9"/>
          <p:cNvSpPr/>
          <p:nvPr/>
        </p:nvSpPr>
        <p:spPr bwMode="ltGray">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564921"/>
            <a:ext cx="7210393" cy="810704"/>
          </a:xfrm>
        </p:spPr>
        <p:txBody>
          <a:bodyPr anchor="ctr">
            <a:normAutofit/>
          </a:bodyPr>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651250" y="1752656"/>
            <a:ext cx="4069387" cy="2699484"/>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0242" y="1752655"/>
            <a:ext cx="2907192" cy="269948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189666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2">
            <a:alphaModFix amt="1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510241" y="564921"/>
            <a:ext cx="7210396" cy="8107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0241" y="1752655"/>
            <a:ext cx="7210396" cy="2699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3236" y="4452141"/>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9D6E9DEC-419B-4CC5-A080-3B06BD5A8291}" type="datetimeFigureOut">
              <a:rPr lang="en-US" dirty="0"/>
              <a:t>3/17/2022</a:t>
            </a:fld>
            <a:endParaRPr lang="en-US" dirty="0"/>
          </a:p>
        </p:txBody>
      </p:sp>
      <p:sp>
        <p:nvSpPr>
          <p:cNvPr id="5" name="Footer Placeholder 4"/>
          <p:cNvSpPr>
            <a:spLocks noGrp="1"/>
          </p:cNvSpPr>
          <p:nvPr>
            <p:ph type="ftr" sz="quarter" idx="3"/>
          </p:nvPr>
        </p:nvSpPr>
        <p:spPr>
          <a:xfrm>
            <a:off x="510241" y="4452141"/>
            <a:ext cx="5152995"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2" y="564921"/>
            <a:ext cx="865613" cy="818092"/>
          </a:xfrm>
          <a:prstGeom prst="rect">
            <a:avLst/>
          </a:prstGeom>
        </p:spPr>
        <p:txBody>
          <a:bodyPr vert="horz" lIns="91440" tIns="45720" rIns="91440" bIns="45720" rtlCol="0" anchor="ctr"/>
          <a:lstStyle>
            <a:lvl1pPr algn="l">
              <a:defRPr sz="27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11482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ield with a mountain in the background&#10;&#10;Description automatically generated with low confidence">
            <a:extLst>
              <a:ext uri="{FF2B5EF4-FFF2-40B4-BE49-F238E27FC236}">
                <a16:creationId xmlns:a16="http://schemas.microsoft.com/office/drawing/2014/main" xmlns="" id="{2B7F3130-A5C5-447E-AC28-D91D7A329323}"/>
              </a:ext>
            </a:extLst>
          </p:cNvPr>
          <p:cNvPicPr>
            <a:picLocks noChangeAspect="1"/>
          </p:cNvPicPr>
          <p:nvPr/>
        </p:nvPicPr>
        <p:blipFill>
          <a:blip r:embed="rId2"/>
          <a:stretch>
            <a:fillRect/>
          </a:stretch>
        </p:blipFill>
        <p:spPr>
          <a:xfrm>
            <a:off x="0" y="-41628"/>
            <a:ext cx="9143999" cy="5181916"/>
          </a:xfrm>
          <a:prstGeom prst="rect">
            <a:avLst/>
          </a:prstGeom>
        </p:spPr>
      </p:pic>
      <p:sp>
        <p:nvSpPr>
          <p:cNvPr id="11" name="TextBox 10">
            <a:extLst>
              <a:ext uri="{FF2B5EF4-FFF2-40B4-BE49-F238E27FC236}">
                <a16:creationId xmlns:a16="http://schemas.microsoft.com/office/drawing/2014/main" xmlns="" id="{A2F2AE15-23D5-4024-BA7A-1117DE18E5FA}"/>
              </a:ext>
            </a:extLst>
          </p:cNvPr>
          <p:cNvSpPr txBox="1"/>
          <p:nvPr/>
        </p:nvSpPr>
        <p:spPr>
          <a:xfrm>
            <a:off x="148682" y="550121"/>
            <a:ext cx="6558206" cy="923330"/>
          </a:xfrm>
          <a:prstGeom prst="rect">
            <a:avLst/>
          </a:prstGeom>
          <a:noFill/>
        </p:spPr>
        <p:txBody>
          <a:bodyPr wrap="none" rtlCol="0">
            <a:spAutoFit/>
          </a:bodyPr>
          <a:lstStyle/>
          <a:p>
            <a:r>
              <a:rPr lang="en-US" sz="5400" dirty="0">
                <a:solidFill>
                  <a:schemeClr val="accent4">
                    <a:lumMod val="75000"/>
                  </a:schemeClr>
                </a:solidFill>
                <a:latin typeface="Comma Base Ultra" panose="02000000000000000000" pitchFamily="50" charset="0"/>
              </a:rPr>
              <a:t>Defending the Gospel</a:t>
            </a:r>
          </a:p>
        </p:txBody>
      </p:sp>
      <p:sp>
        <p:nvSpPr>
          <p:cNvPr id="12" name="TextBox 11">
            <a:extLst>
              <a:ext uri="{FF2B5EF4-FFF2-40B4-BE49-F238E27FC236}">
                <a16:creationId xmlns:a16="http://schemas.microsoft.com/office/drawing/2014/main" xmlns="" id="{5C1E560C-C1FC-46A1-9662-4E0F37C4B9C2}"/>
              </a:ext>
            </a:extLst>
          </p:cNvPr>
          <p:cNvSpPr txBox="1"/>
          <p:nvPr/>
        </p:nvSpPr>
        <p:spPr>
          <a:xfrm>
            <a:off x="2484347" y="1241812"/>
            <a:ext cx="6492483" cy="830997"/>
          </a:xfrm>
          <a:prstGeom prst="rect">
            <a:avLst/>
          </a:prstGeom>
          <a:noFill/>
        </p:spPr>
        <p:txBody>
          <a:bodyPr wrap="none" rtlCol="0">
            <a:spAutoFit/>
          </a:bodyPr>
          <a:lstStyle/>
          <a:p>
            <a:r>
              <a:rPr lang="en-US" sz="4800" b="1" dirty="0">
                <a:solidFill>
                  <a:schemeClr val="accent1">
                    <a:lumMod val="50000"/>
                  </a:schemeClr>
                </a:solidFill>
                <a:latin typeface="Dolce Vita" panose="02000500000000000000" pitchFamily="2" charset="0"/>
              </a:rPr>
              <a:t>Against False Prophets</a:t>
            </a:r>
          </a:p>
        </p:txBody>
      </p:sp>
      <p:sp>
        <p:nvSpPr>
          <p:cNvPr id="13" name="Google Shape;55;p13">
            <a:extLst>
              <a:ext uri="{FF2B5EF4-FFF2-40B4-BE49-F238E27FC236}">
                <a16:creationId xmlns:a16="http://schemas.microsoft.com/office/drawing/2014/main" xmlns="" id="{0ADBF194-35B0-400C-891C-DCEC291523C3}"/>
              </a:ext>
            </a:extLst>
          </p:cNvPr>
          <p:cNvSpPr txBox="1">
            <a:spLocks/>
          </p:cNvSpPr>
          <p:nvPr/>
        </p:nvSpPr>
        <p:spPr>
          <a:xfrm>
            <a:off x="311700" y="2001501"/>
            <a:ext cx="85206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ln w="19050">
                  <a:solidFill>
                    <a:schemeClr val="accent1">
                      <a:lumMod val="50000"/>
                    </a:schemeClr>
                  </a:solidFill>
                </a:ln>
                <a:solidFill>
                  <a:schemeClr val="tx1"/>
                </a:solidFill>
                <a:latin typeface="Comma Base Black" panose="02000000000000000000" pitchFamily="50" charset="0"/>
              </a:rPr>
              <a:t>Safeguarding the Faith</a:t>
            </a:r>
          </a:p>
          <a:p>
            <a:pPr algn="ctr"/>
            <a:r>
              <a:rPr lang="en-US" sz="3200" b="1" dirty="0">
                <a:ln w="19050">
                  <a:solidFill>
                    <a:schemeClr val="accent1">
                      <a:lumMod val="50000"/>
                    </a:schemeClr>
                  </a:solidFill>
                </a:ln>
                <a:solidFill>
                  <a:schemeClr val="tx1"/>
                </a:solidFill>
                <a:latin typeface="Comma Base Black" panose="02000000000000000000" pitchFamily="50" charset="0"/>
              </a:rPr>
              <a:t>II Thessalonians 2:3-4</a:t>
            </a:r>
            <a:br>
              <a:rPr lang="en-US" sz="3200" b="1" dirty="0">
                <a:ln w="19050">
                  <a:solidFill>
                    <a:schemeClr val="accent1">
                      <a:lumMod val="50000"/>
                    </a:schemeClr>
                  </a:solidFill>
                </a:ln>
                <a:solidFill>
                  <a:schemeClr val="tx1"/>
                </a:solidFill>
                <a:latin typeface="Comma Base Black" panose="02000000000000000000" pitchFamily="50" charset="0"/>
              </a:rPr>
            </a:br>
            <a:r>
              <a:rPr lang="en-US" sz="3200" b="1" dirty="0">
                <a:ln w="19050">
                  <a:solidFill>
                    <a:schemeClr val="accent1">
                      <a:lumMod val="50000"/>
                    </a:schemeClr>
                  </a:solidFill>
                </a:ln>
                <a:solidFill>
                  <a:schemeClr val="tx1"/>
                </a:solidFill>
                <a:latin typeface="Comma Base Black" panose="02000000000000000000" pitchFamily="50" charset="0"/>
              </a:rPr>
              <a:t>I Timothy 4:1-16</a:t>
            </a:r>
          </a:p>
        </p:txBody>
      </p:sp>
      <p:sp>
        <p:nvSpPr>
          <p:cNvPr id="14" name="TextBox 13">
            <a:extLst>
              <a:ext uri="{FF2B5EF4-FFF2-40B4-BE49-F238E27FC236}">
                <a16:creationId xmlns:a16="http://schemas.microsoft.com/office/drawing/2014/main" xmlns="" id="{3B5F0615-B075-4479-8C4E-1106B6A3CC09}"/>
              </a:ext>
            </a:extLst>
          </p:cNvPr>
          <p:cNvSpPr txBox="1"/>
          <p:nvPr/>
        </p:nvSpPr>
        <p:spPr>
          <a:xfrm>
            <a:off x="5239769" y="4363850"/>
            <a:ext cx="3644331" cy="523220"/>
          </a:xfrm>
          <a:prstGeom prst="rect">
            <a:avLst/>
          </a:prstGeom>
          <a:noFill/>
        </p:spPr>
        <p:txBody>
          <a:bodyPr wrap="none" rtlCol="0">
            <a:spAutoFit/>
          </a:bodyPr>
          <a:lstStyle/>
          <a:p>
            <a:r>
              <a:rPr lang="en-US" sz="2800" b="1" dirty="0">
                <a:latin typeface="Comma Base Black" panose="02000000000000000000" pitchFamily="50" charset="0"/>
              </a:rPr>
              <a:t>Chad Stoker, presenter</a:t>
            </a:r>
          </a:p>
        </p:txBody>
      </p:sp>
      <p:grpSp>
        <p:nvGrpSpPr>
          <p:cNvPr id="18" name="Group 17">
            <a:extLst>
              <a:ext uri="{FF2B5EF4-FFF2-40B4-BE49-F238E27FC236}">
                <a16:creationId xmlns:a16="http://schemas.microsoft.com/office/drawing/2014/main" xmlns="" id="{984530DF-5F29-4D6A-882C-C4666635A47C}"/>
              </a:ext>
            </a:extLst>
          </p:cNvPr>
          <p:cNvGrpSpPr/>
          <p:nvPr/>
        </p:nvGrpSpPr>
        <p:grpSpPr>
          <a:xfrm>
            <a:off x="215054" y="3810861"/>
            <a:ext cx="2476108" cy="1105978"/>
            <a:chOff x="311699" y="3843455"/>
            <a:chExt cx="2847813" cy="1061370"/>
          </a:xfrm>
        </p:grpSpPr>
        <p:sp>
          <p:nvSpPr>
            <p:cNvPr id="17" name="Rectangle 16">
              <a:extLst>
                <a:ext uri="{FF2B5EF4-FFF2-40B4-BE49-F238E27FC236}">
                  <a16:creationId xmlns:a16="http://schemas.microsoft.com/office/drawing/2014/main" xmlns="" id="{512B3697-8861-4E7D-81F6-889DD319F0DD}"/>
                </a:ext>
              </a:extLst>
            </p:cNvPr>
            <p:cNvSpPr/>
            <p:nvPr/>
          </p:nvSpPr>
          <p:spPr>
            <a:xfrm>
              <a:off x="349137" y="3994999"/>
              <a:ext cx="2772936" cy="758282"/>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graphical user interface&#10;&#10;Description automatically generated">
              <a:extLst>
                <a:ext uri="{FF2B5EF4-FFF2-40B4-BE49-F238E27FC236}">
                  <a16:creationId xmlns:a16="http://schemas.microsoft.com/office/drawing/2014/main" xmlns="" id="{5F2F29A4-7798-45EA-ADB1-D246EE6FD3CE}"/>
                </a:ext>
              </a:extLst>
            </p:cNvPr>
            <p:cNvPicPr>
              <a:picLocks noChangeAspect="1"/>
            </p:cNvPicPr>
            <p:nvPr/>
          </p:nvPicPr>
          <p:blipFill>
            <a:blip r:embed="rId3"/>
            <a:stretch>
              <a:fillRect/>
            </a:stretch>
          </p:blipFill>
          <p:spPr>
            <a:xfrm>
              <a:off x="311699" y="3843455"/>
              <a:ext cx="2847813" cy="1061370"/>
            </a:xfrm>
            <a:prstGeom prst="rect">
              <a:avLst/>
            </a:prstGeom>
          </p:spPr>
        </p:pic>
      </p:grpSp>
      <p:pic>
        <p:nvPicPr>
          <p:cNvPr id="20" name="Picture 19" descr="Icon&#10;&#10;Description automatically generated">
            <a:extLst>
              <a:ext uri="{FF2B5EF4-FFF2-40B4-BE49-F238E27FC236}">
                <a16:creationId xmlns:a16="http://schemas.microsoft.com/office/drawing/2014/main" xmlns="" id="{B1303804-E41E-4C03-9456-22375C72E0D0}"/>
              </a:ext>
            </a:extLst>
          </p:cNvPr>
          <p:cNvPicPr>
            <a:picLocks noChangeAspect="1"/>
          </p:cNvPicPr>
          <p:nvPr/>
        </p:nvPicPr>
        <p:blipFill>
          <a:blip r:embed="rId4"/>
          <a:stretch>
            <a:fillRect/>
          </a:stretch>
        </p:blipFill>
        <p:spPr>
          <a:xfrm>
            <a:off x="2792336" y="4066290"/>
            <a:ext cx="697208" cy="692636"/>
          </a:xfrm>
          <a:prstGeom prst="rect">
            <a:avLst/>
          </a:prstGeom>
        </p:spPr>
      </p:pic>
    </p:spTree>
    <p:extLst>
      <p:ext uri="{BB962C8B-B14F-4D97-AF65-F5344CB8AC3E}">
        <p14:creationId xmlns:p14="http://schemas.microsoft.com/office/powerpoint/2010/main" val="250581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244307"/>
            <a:ext cx="8832300" cy="572700"/>
          </a:xfrm>
          <a:prstGeom prst="rect">
            <a:avLst/>
          </a:prstGeom>
        </p:spPr>
        <p:txBody>
          <a:bodyPr spcFirstLastPara="1" wrap="square" lIns="91425" tIns="91425" rIns="91425" bIns="91425" anchor="t" anchorCtr="0">
            <a:normAutofit fontScale="90000"/>
          </a:bodyPr>
          <a:lstStyle/>
          <a:p>
            <a:pPr marL="0" lvl="0" indent="0"/>
            <a:r>
              <a:rPr lang="en-US" sz="2600" dirty="0"/>
              <a:t>How Were False Prophets Described in</a:t>
            </a:r>
            <a:br>
              <a:rPr lang="en-US" sz="2600" dirty="0"/>
            </a:br>
            <a:r>
              <a:rPr lang="en-US" sz="2600" dirty="0"/>
              <a:t>the Old Testament?</a:t>
            </a:r>
          </a:p>
        </p:txBody>
      </p:sp>
      <p:sp>
        <p:nvSpPr>
          <p:cNvPr id="114" name="Google Shape;114;p22"/>
          <p:cNvSpPr txBox="1">
            <a:spLocks noGrp="1"/>
          </p:cNvSpPr>
          <p:nvPr>
            <p:ph type="body" idx="1"/>
          </p:nvPr>
        </p:nvSpPr>
        <p:spPr>
          <a:xfrm>
            <a:off x="311700" y="1145040"/>
            <a:ext cx="8520600" cy="3416400"/>
          </a:xfrm>
          <a:prstGeom prst="rect">
            <a:avLst/>
          </a:prstGeom>
        </p:spPr>
        <p:txBody>
          <a:bodyPr spcFirstLastPara="1" wrap="square" lIns="91425" tIns="91425" rIns="91425" bIns="91425" anchor="t" anchorCtr="0">
            <a:noAutofit/>
          </a:bodyPr>
          <a:lstStyle/>
          <a:p>
            <a:pPr marL="0" indent="0">
              <a:buClr>
                <a:schemeClr val="dk1"/>
              </a:buClr>
              <a:buNone/>
            </a:pPr>
            <a:r>
              <a:rPr lang="en" sz="2400" dirty="0">
                <a:latin typeface="Aharoni" panose="02010803020104030203" pitchFamily="2" charset="-79"/>
                <a:ea typeface="+mj-ea"/>
                <a:cs typeface="Aharoni" panose="02010803020104030203" pitchFamily="2" charset="-79"/>
              </a:rPr>
              <a:t>Jeremiah </a:t>
            </a:r>
            <a:r>
              <a:rPr lang="en" sz="2800" dirty="0">
                <a:latin typeface="Aharoni" panose="02010803020104030203" pitchFamily="2" charset="-79"/>
                <a:ea typeface="+mj-ea"/>
                <a:cs typeface="Aharoni" panose="02010803020104030203" pitchFamily="2" charset="-79"/>
              </a:rPr>
              <a:t>14</a:t>
            </a:r>
            <a:endParaRPr sz="2400" dirty="0">
              <a:latin typeface="Aharoni" panose="02010803020104030203" pitchFamily="2" charset="-79"/>
              <a:ea typeface="+mj-ea"/>
              <a:cs typeface="Aharoni" panose="02010803020104030203" pitchFamily="2" charset="-79"/>
            </a:endParaRPr>
          </a:p>
          <a:p>
            <a:pPr marL="0" indent="0">
              <a:buClr>
                <a:schemeClr val="dk1"/>
              </a:buClr>
              <a:buNone/>
            </a:pPr>
            <a:endParaRPr lang="en" sz="800" b="1" dirty="0"/>
          </a:p>
          <a:p>
            <a:pPr marL="0" indent="0">
              <a:buClr>
                <a:schemeClr val="dk1"/>
              </a:buClr>
              <a:buNone/>
            </a:pPr>
            <a:r>
              <a:rPr lang="en" b="1" dirty="0">
                <a:effectLst>
                  <a:outerShdw blurRad="38100" dist="38100" dir="2700000" algn="tl">
                    <a:srgbClr val="000000">
                      <a:alpha val="43137"/>
                    </a:srgbClr>
                  </a:outerShdw>
                </a:effectLst>
              </a:rPr>
              <a:t>12 When they fast, I will not hear their cry; and when they offer burnt offering and grain offering, I will not accept them. But I will consume them by the sword, by the famine, and by the pestilence.”</a:t>
            </a:r>
            <a:endParaRPr b="1" dirty="0">
              <a:effectLst>
                <a:outerShdw blurRad="38100" dist="38100" dir="2700000" algn="tl">
                  <a:srgbClr val="000000">
                    <a:alpha val="43137"/>
                  </a:srgbClr>
                </a:outerShdw>
              </a:effectLst>
            </a:endParaRPr>
          </a:p>
          <a:p>
            <a:pPr marL="0" lvl="0" indent="0" algn="l" rtl="0">
              <a:spcBef>
                <a:spcPts val="1200"/>
              </a:spcBef>
              <a:spcAft>
                <a:spcPts val="0"/>
              </a:spcAft>
              <a:buClr>
                <a:schemeClr val="dk1"/>
              </a:buClr>
              <a:buSzPts val="1100"/>
              <a:buFont typeface="Arial"/>
              <a:buNone/>
            </a:pPr>
            <a:r>
              <a:rPr lang="en" b="1" dirty="0">
                <a:effectLst>
                  <a:outerShdw blurRad="38100" dist="38100" dir="2700000" algn="tl">
                    <a:srgbClr val="000000">
                      <a:alpha val="43137"/>
                    </a:srgbClr>
                  </a:outerShdw>
                </a:effectLst>
              </a:rPr>
              <a:t>13 Then I said, “Ah, </a:t>
            </a:r>
            <a:r>
              <a:rPr lang="en" b="1" cap="small" dirty="0">
                <a:effectLst>
                  <a:outerShdw blurRad="38100" dist="38100" dir="2700000" algn="tl">
                    <a:srgbClr val="000000">
                      <a:alpha val="43137"/>
                    </a:srgbClr>
                  </a:outerShdw>
                </a:effectLst>
              </a:rPr>
              <a:t>Lord</a:t>
            </a:r>
            <a:r>
              <a:rPr lang="en" b="1" dirty="0">
                <a:effectLst>
                  <a:outerShdw blurRad="38100" dist="38100" dir="2700000" algn="tl">
                    <a:srgbClr val="000000">
                      <a:alpha val="43137"/>
                    </a:srgbClr>
                  </a:outerShdw>
                </a:effectLst>
              </a:rPr>
              <a:t> God! Behold, the prophets say to them, ‘You shall not see the sword, nor shall you have famine, but I will give you assured peace in this place.’ ”</a:t>
            </a:r>
            <a:endParaRPr b="1" dirty="0">
              <a:effectLst>
                <a:outerShdw blurRad="38100" dist="38100" dir="2700000" algn="tl">
                  <a:srgbClr val="000000">
                    <a:alpha val="43137"/>
                  </a:srgbClr>
                </a:outerShdw>
              </a:effectLst>
            </a:endParaRPr>
          </a:p>
          <a:p>
            <a:pPr marL="0" lvl="0" indent="0" algn="l" rtl="0">
              <a:spcBef>
                <a:spcPts val="1200"/>
              </a:spcBef>
              <a:spcAft>
                <a:spcPts val="0"/>
              </a:spcAft>
              <a:buClr>
                <a:schemeClr val="dk1"/>
              </a:buClr>
              <a:buSzPts val="1100"/>
              <a:buFont typeface="Arial"/>
              <a:buNone/>
            </a:pPr>
            <a:r>
              <a:rPr lang="en" b="1" dirty="0">
                <a:effectLst>
                  <a:outerShdw blurRad="38100" dist="38100" dir="2700000" algn="tl">
                    <a:srgbClr val="000000">
                      <a:alpha val="43137"/>
                    </a:srgbClr>
                  </a:outerShdw>
                </a:effectLst>
              </a:rPr>
              <a:t>14 And the </a:t>
            </a:r>
            <a:r>
              <a:rPr lang="en" b="1" cap="small" dirty="0">
                <a:effectLst>
                  <a:outerShdw blurRad="38100" dist="38100" dir="2700000" algn="tl">
                    <a:srgbClr val="000000">
                      <a:alpha val="43137"/>
                    </a:srgbClr>
                  </a:outerShdw>
                </a:effectLst>
              </a:rPr>
              <a:t>Lord</a:t>
            </a:r>
            <a:r>
              <a:rPr lang="en" b="1" dirty="0">
                <a:effectLst>
                  <a:outerShdw blurRad="38100" dist="38100" dir="2700000" algn="tl">
                    <a:srgbClr val="000000">
                      <a:alpha val="43137"/>
                    </a:srgbClr>
                  </a:outerShdw>
                </a:effectLst>
              </a:rPr>
              <a:t> said to me, “The prophets prophesy lies in My name. I have not sent them, commanded them, nor spoken to them; they prophesy to you a false vision, divination, a worthless thing, and the deceit of their heart”</a:t>
            </a:r>
            <a:endParaRPr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xmlns="" id="{3B7ED9BC-33EA-499C-B997-801EBA4A87D2}"/>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prstGeom prst="rect">
            <a:avLst/>
          </a:prstGeom>
        </p:spPr>
        <p:txBody>
          <a:bodyPr spcFirstLastPara="1" wrap="square" lIns="91425" tIns="91425" rIns="91425" bIns="91425" anchor="t" anchorCtr="0">
            <a:normAutofit/>
          </a:bodyPr>
          <a:lstStyle/>
          <a:p>
            <a:r>
              <a:rPr lang="en" sz="2600" dirty="0">
                <a:latin typeface="Comma Base Black" panose="02000000000000000000" pitchFamily="50" charset="0"/>
                <a:cs typeface="Aharoni" panose="02010803020104030203" pitchFamily="2" charset="-79"/>
              </a:rPr>
              <a:t>The Words of Jesus Regarding False Teachers </a:t>
            </a:r>
            <a:endParaRPr sz="2600" dirty="0">
              <a:latin typeface="Comma Base Black" panose="02000000000000000000" pitchFamily="50" charset="0"/>
              <a:cs typeface="Aharoni" panose="02010803020104030203" pitchFamily="2" charset="-79"/>
            </a:endParaRPr>
          </a:p>
        </p:txBody>
      </p:sp>
      <p:sp>
        <p:nvSpPr>
          <p:cNvPr id="120" name="Google Shape;120;p23"/>
          <p:cNvSpPr txBox="1">
            <a:spLocks noGrp="1"/>
          </p:cNvSpPr>
          <p:nvPr>
            <p:ph type="body" idx="1"/>
          </p:nvPr>
        </p:nvSpPr>
        <p:spPr>
          <a:xfrm>
            <a:off x="3917795" y="959005"/>
            <a:ext cx="4914505" cy="4021873"/>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Clr>
                <a:schemeClr val="dk1"/>
              </a:buClr>
              <a:buSzPts val="1100"/>
              <a:buFont typeface="Arial"/>
              <a:buNone/>
            </a:pPr>
            <a:r>
              <a:rPr lang="en" sz="2900" dirty="0">
                <a:latin typeface="Aharoni" panose="02010803020104030203" pitchFamily="2" charset="-79"/>
                <a:ea typeface="+mj-ea"/>
                <a:cs typeface="Aharoni" panose="02010803020104030203" pitchFamily="2" charset="-79"/>
              </a:rPr>
              <a:t>Mathew </a:t>
            </a:r>
            <a:r>
              <a:rPr lang="en" sz="4000" dirty="0">
                <a:latin typeface="Aharoni" panose="02010803020104030203" pitchFamily="2" charset="-79"/>
                <a:ea typeface="+mj-ea"/>
                <a:cs typeface="Aharoni" panose="02010803020104030203" pitchFamily="2" charset="-79"/>
              </a:rPr>
              <a:t>7:13-15 </a:t>
            </a:r>
            <a:endParaRPr lang="en" sz="2900" dirty="0">
              <a:latin typeface="Aharoni" panose="02010803020104030203" pitchFamily="2" charset="-79"/>
              <a:ea typeface="+mj-ea"/>
              <a:cs typeface="Aharoni" panose="02010803020104030203" pitchFamily="2" charset="-79"/>
            </a:endParaRPr>
          </a:p>
          <a:p>
            <a:pPr marL="0" lvl="0" indent="0" algn="l" rtl="0">
              <a:lnSpc>
                <a:spcPct val="120000"/>
              </a:lnSpc>
              <a:spcBef>
                <a:spcPts val="1200"/>
              </a:spcBef>
              <a:spcAft>
                <a:spcPts val="600"/>
              </a:spcAft>
              <a:buClr>
                <a:schemeClr val="dk1"/>
              </a:buClr>
              <a:buSzPts val="1100"/>
              <a:buFont typeface="Arial"/>
              <a:buNone/>
            </a:pPr>
            <a:r>
              <a:rPr lang="en" sz="2300" b="1" dirty="0">
                <a:effectLst>
                  <a:outerShdw blurRad="38100" dist="38100" dir="2700000" algn="tl">
                    <a:srgbClr val="000000">
                      <a:alpha val="43137"/>
                    </a:srgbClr>
                  </a:outerShdw>
                </a:effectLst>
                <a:latin typeface="Sagona Book" panose="02020503050505020204" pitchFamily="18" charset="0"/>
              </a:rPr>
              <a:t>13 “Enter by the narrow gate; for wide is the gate and broad is the way that leads to destruction, and there are many who go in by it. </a:t>
            </a:r>
          </a:p>
          <a:p>
            <a:pPr marL="0" lvl="0" indent="0" algn="l" rtl="0">
              <a:lnSpc>
                <a:spcPct val="120000"/>
              </a:lnSpc>
              <a:spcBef>
                <a:spcPts val="1200"/>
              </a:spcBef>
              <a:spcAft>
                <a:spcPts val="600"/>
              </a:spcAft>
              <a:buClr>
                <a:schemeClr val="dk1"/>
              </a:buClr>
              <a:buSzPts val="1100"/>
              <a:buFont typeface="Arial"/>
              <a:buNone/>
            </a:pPr>
            <a:r>
              <a:rPr lang="en" sz="2300" b="1" dirty="0">
                <a:effectLst>
                  <a:outerShdw blurRad="38100" dist="38100" dir="2700000" algn="tl">
                    <a:srgbClr val="000000">
                      <a:alpha val="43137"/>
                    </a:srgbClr>
                  </a:outerShdw>
                </a:effectLst>
                <a:latin typeface="Sagona Book" panose="02020503050505020204" pitchFamily="18" charset="0"/>
              </a:rPr>
              <a:t>14 “Because narrow is the gate and difficult is the way which leads to life, and there are few who find it. </a:t>
            </a:r>
          </a:p>
          <a:p>
            <a:pPr marL="0" lvl="0" indent="0" algn="l" rtl="0">
              <a:lnSpc>
                <a:spcPct val="120000"/>
              </a:lnSpc>
              <a:spcBef>
                <a:spcPts val="600"/>
              </a:spcBef>
              <a:spcAft>
                <a:spcPts val="600"/>
              </a:spcAft>
              <a:buClr>
                <a:schemeClr val="dk1"/>
              </a:buClr>
              <a:buSzPts val="1100"/>
              <a:buFont typeface="Arial"/>
              <a:buNone/>
            </a:pPr>
            <a:r>
              <a:rPr lang="en" sz="2300" b="1" dirty="0">
                <a:effectLst>
                  <a:outerShdw blurRad="38100" dist="38100" dir="2700000" algn="tl">
                    <a:srgbClr val="000000">
                      <a:alpha val="43137"/>
                    </a:srgbClr>
                  </a:outerShdw>
                </a:effectLst>
                <a:latin typeface="Sagona Book" panose="02020503050505020204" pitchFamily="18" charset="0"/>
              </a:rPr>
              <a:t>15 “Beware of false prophets, who come to you in sheep’s clothing, but inwardly they are ravenous wolves.”</a:t>
            </a:r>
            <a:endParaRPr sz="2300" b="1" dirty="0">
              <a:effectLst>
                <a:outerShdw blurRad="38100" dist="38100" dir="2700000" algn="tl">
                  <a:srgbClr val="000000">
                    <a:alpha val="43137"/>
                  </a:srgbClr>
                </a:outerShdw>
              </a:effectLst>
              <a:latin typeface="Sagona Book" panose="02020503050505020204" pitchFamily="18" charset="0"/>
            </a:endParaRPr>
          </a:p>
        </p:txBody>
      </p:sp>
      <p:pic>
        <p:nvPicPr>
          <p:cNvPr id="121" name="Google Shape;121;p23"/>
          <p:cNvPicPr preferRelativeResize="0"/>
          <p:nvPr/>
        </p:nvPicPr>
        <p:blipFill>
          <a:blip r:embed="rId3">
            <a:alphaModFix/>
          </a:blip>
          <a:stretch>
            <a:fillRect/>
          </a:stretch>
        </p:blipFill>
        <p:spPr>
          <a:xfrm>
            <a:off x="460588" y="1230350"/>
            <a:ext cx="3375432" cy="273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r>
              <a:rPr lang="en" sz="2600" dirty="0"/>
              <a:t>The Apostles Address False Teachers </a:t>
            </a:r>
            <a:endParaRPr sz="2600" dirty="0"/>
          </a:p>
        </p:txBody>
      </p:sp>
      <p:sp>
        <p:nvSpPr>
          <p:cNvPr id="127" name="Google Shape;127;p24"/>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AutoNum type="arabicPeriod"/>
            </a:pPr>
            <a:r>
              <a:rPr lang="en" sz="2000" b="1" dirty="0">
                <a:effectLst>
                  <a:outerShdw blurRad="38100" dist="38100" dir="2700000" algn="tl">
                    <a:srgbClr val="000000">
                      <a:alpha val="43137"/>
                    </a:srgbClr>
                  </a:outerShdw>
                </a:effectLst>
              </a:rPr>
              <a:t>Peter - 2 Peter 2:1-3 </a:t>
            </a:r>
            <a:endParaRPr sz="2000" b="1" dirty="0">
              <a:effectLst>
                <a:outerShdw blurRad="38100" dist="38100" dir="2700000" algn="tl">
                  <a:srgbClr val="000000">
                    <a:alpha val="43137"/>
                  </a:srgbClr>
                </a:outerShdw>
              </a:effectLst>
            </a:endParaRPr>
          </a:p>
          <a:p>
            <a:pPr marL="457200" lvl="0" indent="-342900" algn="l" rtl="0">
              <a:lnSpc>
                <a:spcPct val="150000"/>
              </a:lnSpc>
              <a:spcBef>
                <a:spcPts val="0"/>
              </a:spcBef>
              <a:spcAft>
                <a:spcPts val="0"/>
              </a:spcAft>
              <a:buSzPts val="1800"/>
              <a:buAutoNum type="arabicPeriod"/>
            </a:pPr>
            <a:r>
              <a:rPr lang="en" sz="2000" b="1" dirty="0">
                <a:effectLst>
                  <a:outerShdw blurRad="38100" dist="38100" dir="2700000" algn="tl">
                    <a:srgbClr val="000000">
                      <a:alpha val="43137"/>
                    </a:srgbClr>
                  </a:outerShdw>
                </a:effectLst>
              </a:rPr>
              <a:t>Paul - 2 Thessolonians 2:1-4, 13-15 </a:t>
            </a:r>
            <a:endParaRPr sz="2000" b="1" dirty="0">
              <a:effectLst>
                <a:outerShdw blurRad="38100" dist="38100" dir="2700000" algn="tl">
                  <a:srgbClr val="000000">
                    <a:alpha val="43137"/>
                  </a:srgbClr>
                </a:outerShdw>
              </a:effectLst>
            </a:endParaRPr>
          </a:p>
          <a:p>
            <a:pPr marL="457200" lvl="0" indent="-342900" algn="l" rtl="0">
              <a:lnSpc>
                <a:spcPct val="150000"/>
              </a:lnSpc>
              <a:spcBef>
                <a:spcPts val="0"/>
              </a:spcBef>
              <a:spcAft>
                <a:spcPts val="0"/>
              </a:spcAft>
              <a:buSzPts val="1800"/>
              <a:buAutoNum type="arabicPeriod"/>
            </a:pPr>
            <a:r>
              <a:rPr lang="en" sz="2000" b="1" dirty="0">
                <a:effectLst>
                  <a:outerShdw blurRad="38100" dist="38100" dir="2700000" algn="tl">
                    <a:srgbClr val="000000">
                      <a:alpha val="43137"/>
                    </a:srgbClr>
                  </a:outerShdw>
                </a:effectLst>
              </a:rPr>
              <a:t>Paul to Timothy - 1 Timothy 4:1-8</a:t>
            </a:r>
            <a:endParaRPr sz="2000" b="1" dirty="0">
              <a:effectLst>
                <a:outerShdw blurRad="38100" dist="38100" dir="2700000" algn="tl">
                  <a:srgbClr val="000000">
                    <a:alpha val="43137"/>
                  </a:srgbClr>
                </a:outerShdw>
              </a:effectLst>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28" name="Google Shape;128;p24"/>
          <p:cNvPicPr preferRelativeResize="0"/>
          <p:nvPr/>
        </p:nvPicPr>
        <p:blipFill>
          <a:blip r:embed="rId3">
            <a:alphaModFix/>
          </a:blip>
          <a:stretch>
            <a:fillRect/>
          </a:stretch>
        </p:blipFill>
        <p:spPr>
          <a:xfrm>
            <a:off x="1449659" y="3471746"/>
            <a:ext cx="6244682" cy="1462858"/>
          </a:xfrm>
          <a:prstGeom prst="rect">
            <a:avLst/>
          </a:prstGeom>
          <a:noFill/>
          <a:ln>
            <a:noFill/>
          </a:ln>
        </p:spPr>
      </p:pic>
      <p:sp>
        <p:nvSpPr>
          <p:cNvPr id="5" name="Rectangle 4">
            <a:extLst>
              <a:ext uri="{FF2B5EF4-FFF2-40B4-BE49-F238E27FC236}">
                <a16:creationId xmlns:a16="http://schemas.microsoft.com/office/drawing/2014/main" xmlns="" id="{25226EF4-CB5D-457E-B9C6-EF3C73C456AB}"/>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303779"/>
            <a:ext cx="8520600" cy="572700"/>
          </a:xfrm>
          <a:prstGeom prst="rect">
            <a:avLst/>
          </a:prstGeom>
        </p:spPr>
        <p:txBody>
          <a:bodyPr spcFirstLastPara="1" wrap="square" lIns="91425" tIns="91425" rIns="91425" bIns="91425" anchor="t" anchorCtr="0">
            <a:normAutofit/>
          </a:bodyPr>
          <a:lstStyle/>
          <a:p>
            <a:r>
              <a:rPr lang="en" sz="2600" dirty="0">
                <a:latin typeface="Comma Base Black" panose="02000000000000000000" pitchFamily="50" charset="0"/>
                <a:cs typeface="Aharoni" panose="02010803020104030203" pitchFamily="2" charset="-79"/>
              </a:rPr>
              <a:t>The Gospel. Is There Another?</a:t>
            </a:r>
            <a:endParaRPr sz="2600" dirty="0">
              <a:latin typeface="Comma Base Black" panose="02000000000000000000" pitchFamily="50" charset="0"/>
              <a:cs typeface="Aharoni" panose="02010803020104030203" pitchFamily="2" charset="-79"/>
            </a:endParaRPr>
          </a:p>
        </p:txBody>
      </p:sp>
      <p:sp>
        <p:nvSpPr>
          <p:cNvPr id="134" name="Google Shape;134;p25"/>
          <p:cNvSpPr txBox="1">
            <a:spLocks noGrp="1"/>
          </p:cNvSpPr>
          <p:nvPr>
            <p:ph type="body" idx="1"/>
          </p:nvPr>
        </p:nvSpPr>
        <p:spPr>
          <a:xfrm>
            <a:off x="311699" y="683195"/>
            <a:ext cx="4914505" cy="4327420"/>
          </a:xfrm>
          <a:prstGeom prst="rect">
            <a:avLst/>
          </a:prstGeom>
        </p:spPr>
        <p:txBody>
          <a:bodyPr spcFirstLastPara="1" wrap="square" lIns="91425" tIns="91425" rIns="91425" bIns="91425" anchor="t" anchorCtr="0">
            <a:normAutofit fontScale="70000" lnSpcReduction="20000"/>
          </a:bodyPr>
          <a:lstStyle/>
          <a:p>
            <a:pPr marL="0" lvl="0" indent="0" algn="l" rtl="0">
              <a:spcBef>
                <a:spcPts val="1200"/>
              </a:spcBef>
              <a:spcAft>
                <a:spcPts val="0"/>
              </a:spcAft>
              <a:buClr>
                <a:schemeClr val="dk1"/>
              </a:buClr>
              <a:buSzPts val="1100"/>
              <a:buFont typeface="Arial"/>
              <a:buNone/>
            </a:pPr>
            <a:r>
              <a:rPr lang="en" sz="3400" dirty="0">
                <a:latin typeface="Aharoni" panose="02010803020104030203" pitchFamily="2" charset="-79"/>
                <a:ea typeface="+mj-ea"/>
                <a:cs typeface="Aharoni" panose="02010803020104030203" pitchFamily="2" charset="-79"/>
              </a:rPr>
              <a:t>1</a:t>
            </a:r>
            <a:r>
              <a:rPr lang="en" sz="2400" dirty="0">
                <a:latin typeface="Aharoni" panose="02010803020104030203" pitchFamily="2" charset="-79"/>
                <a:ea typeface="+mj-ea"/>
                <a:cs typeface="Aharoni" panose="02010803020104030203" pitchFamily="2" charset="-79"/>
              </a:rPr>
              <a:t> Corinthians </a:t>
            </a:r>
            <a:r>
              <a:rPr lang="en" sz="3100" dirty="0">
                <a:latin typeface="Aharoni" panose="02010803020104030203" pitchFamily="2" charset="-79"/>
                <a:ea typeface="+mj-ea"/>
                <a:cs typeface="Aharoni" panose="02010803020104030203" pitchFamily="2" charset="-79"/>
              </a:rPr>
              <a:t>15:1-5</a:t>
            </a:r>
            <a:endParaRPr lang="en" sz="2400" dirty="0">
              <a:latin typeface="Aharoni" panose="02010803020104030203" pitchFamily="2" charset="-79"/>
              <a:ea typeface="+mj-ea"/>
              <a:cs typeface="Aharoni" panose="02010803020104030203" pitchFamily="2" charset="-79"/>
            </a:endParaRPr>
          </a:p>
          <a:p>
            <a:pPr marL="0" lvl="0" indent="0" algn="l" rtl="0">
              <a:lnSpc>
                <a:spcPct val="120000"/>
              </a:lnSpc>
              <a:spcBef>
                <a:spcPts val="1200"/>
              </a:spcBef>
              <a:spcAft>
                <a:spcPts val="0"/>
              </a:spcAft>
              <a:buClr>
                <a:schemeClr val="dk1"/>
              </a:buClr>
              <a:buSzPts val="1100"/>
              <a:buFont typeface="Arial"/>
              <a:buNone/>
            </a:pPr>
            <a:r>
              <a:rPr lang="en" sz="2600" b="1" dirty="0">
                <a:effectLst>
                  <a:outerShdw blurRad="38100" dist="38100" dir="2700000" algn="tl">
                    <a:srgbClr val="000000">
                      <a:alpha val="43137"/>
                    </a:srgbClr>
                  </a:outerShdw>
                </a:effectLst>
                <a:latin typeface="Sagona Book" panose="02020503050505020204" pitchFamily="18" charset="0"/>
              </a:rPr>
              <a:t>Moreover, brethren, I declare to you the gospel which I preached to you, which also you received and in which you stand,  by which also you are saved, if you hold fast that word which I preached to you—unless you believed in vain.  For I delivered to you first of all that which I also received: that Christ died for our sins according to the Scriptures, and that He was buried, and that He rose again the third day according to the Scriptures, and that He was seen by Cephas, then by the twelve. </a:t>
            </a:r>
            <a:endParaRPr sz="2600" b="1" dirty="0">
              <a:effectLst>
                <a:outerShdw blurRad="38100" dist="38100" dir="2700000" algn="tl">
                  <a:srgbClr val="000000">
                    <a:alpha val="43137"/>
                  </a:srgbClr>
                </a:outerShdw>
              </a:effectLst>
              <a:latin typeface="Sagona Book" panose="02020503050505020204" pitchFamily="18" charset="0"/>
            </a:endParaRPr>
          </a:p>
        </p:txBody>
      </p:sp>
      <p:pic>
        <p:nvPicPr>
          <p:cNvPr id="135" name="Google Shape;135;p25"/>
          <p:cNvPicPr preferRelativeResize="0"/>
          <p:nvPr/>
        </p:nvPicPr>
        <p:blipFill>
          <a:blip r:embed="rId3">
            <a:alphaModFix/>
          </a:blip>
          <a:stretch>
            <a:fillRect/>
          </a:stretch>
        </p:blipFill>
        <p:spPr>
          <a:xfrm>
            <a:off x="5412058" y="1300977"/>
            <a:ext cx="3553521" cy="2541546"/>
          </a:xfrm>
          <a:prstGeom prst="rect">
            <a:avLst/>
          </a:prstGeom>
          <a:noFill/>
          <a:ln>
            <a:noFill/>
          </a:ln>
        </p:spPr>
      </p:pic>
      <p:sp>
        <p:nvSpPr>
          <p:cNvPr id="6" name="Rectangle 5">
            <a:extLst>
              <a:ext uri="{FF2B5EF4-FFF2-40B4-BE49-F238E27FC236}">
                <a16:creationId xmlns:a16="http://schemas.microsoft.com/office/drawing/2014/main" xmlns="" id="{4DD4CB63-8351-4277-9777-060688B33DCE}"/>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5"/>
          <p:cNvSpPr txBox="1">
            <a:spLocks noGrp="1"/>
          </p:cNvSpPr>
          <p:nvPr>
            <p:ph type="body" idx="1"/>
          </p:nvPr>
        </p:nvSpPr>
        <p:spPr>
          <a:xfrm>
            <a:off x="311699" y="876479"/>
            <a:ext cx="5115761" cy="4067228"/>
          </a:xfrm>
          <a:prstGeom prst="rect">
            <a:avLst/>
          </a:prstGeom>
        </p:spPr>
        <p:txBody>
          <a:bodyPr spcFirstLastPara="1" wrap="square" lIns="91425" tIns="91425" rIns="91425" bIns="91425" anchor="t" anchorCtr="0">
            <a:normAutofit fontScale="92500" lnSpcReduction="10000"/>
          </a:bodyPr>
          <a:lstStyle/>
          <a:p>
            <a:pPr marL="0" lvl="0" indent="0" algn="l" rtl="0">
              <a:spcBef>
                <a:spcPts val="1200"/>
              </a:spcBef>
              <a:spcAft>
                <a:spcPts val="0"/>
              </a:spcAft>
              <a:buClr>
                <a:schemeClr val="dk1"/>
              </a:buClr>
              <a:buSzPts val="1100"/>
              <a:buFont typeface="Arial"/>
              <a:buNone/>
            </a:pPr>
            <a:r>
              <a:rPr lang="en" sz="1900" b="1" dirty="0">
                <a:latin typeface="Sagona Book" panose="02020503050505020204" pitchFamily="18" charset="0"/>
              </a:rPr>
              <a:t>Galatians 1:6</a:t>
            </a:r>
          </a:p>
          <a:p>
            <a:pPr marL="0" lvl="0" indent="0" algn="l" rtl="0">
              <a:lnSpc>
                <a:spcPct val="110000"/>
              </a:lnSpc>
              <a:spcBef>
                <a:spcPts val="1200"/>
              </a:spcBef>
              <a:spcAft>
                <a:spcPts val="0"/>
              </a:spcAft>
              <a:buClr>
                <a:schemeClr val="dk1"/>
              </a:buClr>
              <a:buSzPts val="1100"/>
              <a:buFont typeface="Arial"/>
              <a:buNone/>
            </a:pPr>
            <a:r>
              <a:rPr lang="en" sz="1900" b="1" dirty="0">
                <a:effectLst>
                  <a:outerShdw blurRad="38100" dist="38100" dir="2700000" algn="tl">
                    <a:srgbClr val="000000">
                      <a:alpha val="43137"/>
                    </a:srgbClr>
                  </a:outerShdw>
                </a:effectLst>
                <a:latin typeface="Sagona Book" panose="02020503050505020204" pitchFamily="18" charset="0"/>
              </a:rPr>
              <a:t>I marvel that you are turning away so soon from Him who called you in the grace of Christ, to a different gospel, which is not another; but there are some who trouble you and want to pervert the gospel of Christ.  But even if we, or an angel from heaven, preach any other gospel to you than what we have preached to you, let him be accursed.  As we have said before, so now I say again, if anyone preaches any other gospel to you than what you have received, let him be accursed.</a:t>
            </a:r>
            <a:endParaRPr dirty="0">
              <a:effectLst>
                <a:outerShdw blurRad="38100" dist="38100" dir="2700000" algn="tl">
                  <a:srgbClr val="000000">
                    <a:alpha val="43137"/>
                  </a:srgbClr>
                </a:outerShdw>
              </a:effectLst>
            </a:endParaRPr>
          </a:p>
        </p:txBody>
      </p:sp>
      <p:sp>
        <p:nvSpPr>
          <p:cNvPr id="7" name="Google Shape;133;p25">
            <a:extLst>
              <a:ext uri="{FF2B5EF4-FFF2-40B4-BE49-F238E27FC236}">
                <a16:creationId xmlns:a16="http://schemas.microsoft.com/office/drawing/2014/main" xmlns="" id="{D3B21550-0E56-409B-9881-93DAE85EB03F}"/>
              </a:ext>
            </a:extLst>
          </p:cNvPr>
          <p:cNvSpPr txBox="1">
            <a:spLocks noGrp="1"/>
          </p:cNvSpPr>
          <p:nvPr>
            <p:ph type="title"/>
          </p:nvPr>
        </p:nvSpPr>
        <p:spPr>
          <a:xfrm>
            <a:off x="311700" y="303779"/>
            <a:ext cx="8520600" cy="572700"/>
          </a:xfrm>
          <a:prstGeom prst="rect">
            <a:avLst/>
          </a:prstGeom>
        </p:spPr>
        <p:txBody>
          <a:bodyPr spcFirstLastPara="1" wrap="square" lIns="91425" tIns="91425" rIns="91425" bIns="91425" anchor="t" anchorCtr="0">
            <a:normAutofit/>
          </a:bodyPr>
          <a:lstStyle/>
          <a:p>
            <a:r>
              <a:rPr lang="en" sz="2600" dirty="0">
                <a:latin typeface="Comma Base Black" panose="02000000000000000000" pitchFamily="50" charset="0"/>
                <a:cs typeface="Aharoni" panose="02010803020104030203" pitchFamily="2" charset="-79"/>
              </a:rPr>
              <a:t>The Gospel. Is There Another?</a:t>
            </a:r>
            <a:endParaRPr sz="2600" dirty="0">
              <a:latin typeface="Comma Base Black" panose="02000000000000000000" pitchFamily="50" charset="0"/>
              <a:cs typeface="Aharoni" panose="02010803020104030203" pitchFamily="2" charset="-79"/>
            </a:endParaRPr>
          </a:p>
        </p:txBody>
      </p:sp>
      <p:pic>
        <p:nvPicPr>
          <p:cNvPr id="8" name="Google Shape;135;p25">
            <a:extLst>
              <a:ext uri="{FF2B5EF4-FFF2-40B4-BE49-F238E27FC236}">
                <a16:creationId xmlns:a16="http://schemas.microsoft.com/office/drawing/2014/main" xmlns="" id="{63E66D02-B8FE-4CAC-AB45-21F308522DD0}"/>
              </a:ext>
            </a:extLst>
          </p:cNvPr>
          <p:cNvPicPr preferRelativeResize="0"/>
          <p:nvPr/>
        </p:nvPicPr>
        <p:blipFill>
          <a:blip r:embed="rId3">
            <a:alphaModFix/>
          </a:blip>
          <a:stretch>
            <a:fillRect/>
          </a:stretch>
        </p:blipFill>
        <p:spPr>
          <a:xfrm>
            <a:off x="5560740" y="1694985"/>
            <a:ext cx="3404839" cy="2147538"/>
          </a:xfrm>
          <a:prstGeom prst="rect">
            <a:avLst/>
          </a:prstGeom>
          <a:noFill/>
          <a:ln>
            <a:noFill/>
          </a:ln>
        </p:spPr>
      </p:pic>
      <p:sp>
        <p:nvSpPr>
          <p:cNvPr id="4" name="Rectangle 3">
            <a:extLst>
              <a:ext uri="{FF2B5EF4-FFF2-40B4-BE49-F238E27FC236}">
                <a16:creationId xmlns:a16="http://schemas.microsoft.com/office/drawing/2014/main" xmlns="" id="{65475534-4E9A-4426-8CB4-4601F84463A1}"/>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65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prstGeom prst="rect">
            <a:avLst/>
          </a:prstGeom>
        </p:spPr>
        <p:txBody>
          <a:bodyPr spcFirstLastPara="1" wrap="square" lIns="91425" tIns="91425" rIns="91425" bIns="91425" anchor="t" anchorCtr="0">
            <a:normAutofit/>
          </a:bodyPr>
          <a:lstStyle/>
          <a:p>
            <a:r>
              <a:rPr lang="en" sz="2600" dirty="0">
                <a:latin typeface="Comma Base Black" panose="02000000000000000000" pitchFamily="50" charset="0"/>
                <a:cs typeface="Aharoni" panose="02010803020104030203" pitchFamily="2" charset="-79"/>
              </a:rPr>
              <a:t>Another Gospel: Grace Alone/Faith Alone </a:t>
            </a:r>
            <a:endParaRPr sz="2600" dirty="0">
              <a:latin typeface="Comma Base Black" panose="02000000000000000000" pitchFamily="50" charset="0"/>
              <a:cs typeface="Aharoni" panose="02010803020104030203" pitchFamily="2" charset="-79"/>
            </a:endParaRPr>
          </a:p>
        </p:txBody>
      </p:sp>
      <p:sp>
        <p:nvSpPr>
          <p:cNvPr id="141" name="Google Shape;141;p26"/>
          <p:cNvSpPr txBox="1">
            <a:spLocks noGrp="1"/>
          </p:cNvSpPr>
          <p:nvPr>
            <p:ph type="body" idx="1"/>
          </p:nvPr>
        </p:nvSpPr>
        <p:spPr>
          <a:xfrm>
            <a:off x="4386146" y="1282075"/>
            <a:ext cx="4609171"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b="1" dirty="0">
                <a:effectLst>
                  <a:outerShdw blurRad="38100" dist="38100" dir="2700000" algn="tl">
                    <a:srgbClr val="000000">
                      <a:alpha val="43137"/>
                    </a:srgbClr>
                  </a:outerShdw>
                </a:effectLst>
                <a:latin typeface="Sagona Book" panose="02020503050505020204" pitchFamily="18" charset="0"/>
              </a:rPr>
              <a:t>Paul writes to the church at Ephesus with a focus on the process of their salavation. </a:t>
            </a:r>
            <a:endParaRPr sz="2100" b="1" dirty="0">
              <a:effectLst>
                <a:outerShdw blurRad="38100" dist="38100" dir="2700000" algn="tl">
                  <a:srgbClr val="000000">
                    <a:alpha val="43137"/>
                  </a:srgbClr>
                </a:outerShdw>
              </a:effectLst>
              <a:latin typeface="Sagona Book" panose="02020503050505020204" pitchFamily="18" charset="0"/>
            </a:endParaRPr>
          </a:p>
          <a:p>
            <a:pPr marL="0" lvl="0" indent="0" algn="l" rtl="0">
              <a:spcBef>
                <a:spcPts val="1200"/>
              </a:spcBef>
              <a:spcAft>
                <a:spcPts val="0"/>
              </a:spcAft>
              <a:buClr>
                <a:schemeClr val="dk1"/>
              </a:buClr>
              <a:buSzPts val="1100"/>
              <a:buFont typeface="Arial"/>
              <a:buNone/>
            </a:pPr>
            <a:r>
              <a:rPr lang="en" sz="2000" dirty="0">
                <a:latin typeface="Aharoni" panose="02010803020104030203" pitchFamily="2" charset="-79"/>
                <a:ea typeface="+mj-ea"/>
                <a:cs typeface="Aharoni" panose="02010803020104030203" pitchFamily="2" charset="-79"/>
              </a:rPr>
              <a:t>Ephesians</a:t>
            </a:r>
            <a:r>
              <a:rPr lang="en" sz="2800" dirty="0">
                <a:latin typeface="Aharoni" panose="02010803020104030203" pitchFamily="2" charset="-79"/>
                <a:ea typeface="+mj-ea"/>
                <a:cs typeface="Aharoni" panose="02010803020104030203" pitchFamily="2" charset="-79"/>
              </a:rPr>
              <a:t> 2:8-9 </a:t>
            </a:r>
            <a:endParaRPr lang="en" sz="2600" dirty="0">
              <a:latin typeface="Aharoni" panose="02010803020104030203" pitchFamily="2" charset="-79"/>
              <a:ea typeface="+mj-ea"/>
              <a:cs typeface="Aharoni" panose="02010803020104030203" pitchFamily="2" charset="-79"/>
            </a:endParaRPr>
          </a:p>
          <a:p>
            <a:pPr marL="0" lvl="0" indent="0" algn="l" rtl="0">
              <a:spcBef>
                <a:spcPts val="1200"/>
              </a:spcBef>
              <a:spcAft>
                <a:spcPts val="0"/>
              </a:spcAft>
              <a:buClr>
                <a:schemeClr val="dk1"/>
              </a:buClr>
              <a:buSzPts val="1100"/>
              <a:buFont typeface="Arial"/>
              <a:buNone/>
            </a:pPr>
            <a:r>
              <a:rPr lang="en" sz="2100" b="1" dirty="0">
                <a:effectLst>
                  <a:outerShdw blurRad="38100" dist="38100" dir="2700000" algn="tl">
                    <a:srgbClr val="000000">
                      <a:alpha val="43137"/>
                    </a:srgbClr>
                  </a:outerShdw>
                </a:effectLst>
                <a:latin typeface="Sagona Book" panose="02020503050505020204" pitchFamily="18" charset="0"/>
              </a:rPr>
              <a:t>For by grace you have been saved through faith, and that not of yourselves; it is the gift of God, not of works, lest anyone should boast.</a:t>
            </a:r>
            <a:endParaRPr sz="2100" b="1" dirty="0">
              <a:effectLst>
                <a:outerShdw blurRad="38100" dist="38100" dir="2700000" algn="tl">
                  <a:srgbClr val="000000">
                    <a:alpha val="43137"/>
                  </a:srgbClr>
                </a:outerShdw>
              </a:effectLst>
              <a:latin typeface="Sagona Book" panose="02020503050505020204" pitchFamily="18" charset="0"/>
            </a:endParaRPr>
          </a:p>
          <a:p>
            <a:pPr marL="0" lvl="0" indent="0" algn="l" rtl="0">
              <a:spcBef>
                <a:spcPts val="1200"/>
              </a:spcBef>
              <a:spcAft>
                <a:spcPts val="0"/>
              </a:spcAft>
              <a:buNone/>
            </a:pPr>
            <a:endParaRPr sz="1800" b="1" dirty="0">
              <a:latin typeface="Sagona Book" panose="02020503050505020204" pitchFamily="18" charset="0"/>
            </a:endParaRPr>
          </a:p>
          <a:p>
            <a:pPr marL="0" lvl="0" indent="0" algn="l" rtl="0">
              <a:spcBef>
                <a:spcPts val="1200"/>
              </a:spcBef>
              <a:spcAft>
                <a:spcPts val="1200"/>
              </a:spcAft>
              <a:buNone/>
            </a:pPr>
            <a:endParaRPr dirty="0"/>
          </a:p>
        </p:txBody>
      </p:sp>
      <p:pic>
        <p:nvPicPr>
          <p:cNvPr id="142" name="Google Shape;142;p26"/>
          <p:cNvPicPr preferRelativeResize="0"/>
          <p:nvPr/>
        </p:nvPicPr>
        <p:blipFill>
          <a:blip r:embed="rId3">
            <a:alphaModFix/>
          </a:blip>
          <a:stretch>
            <a:fillRect/>
          </a:stretch>
        </p:blipFill>
        <p:spPr>
          <a:xfrm>
            <a:off x="475785" y="1479396"/>
            <a:ext cx="3702208" cy="23194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prstGeom prst="rect">
            <a:avLst/>
          </a:prstGeom>
        </p:spPr>
        <p:txBody>
          <a:bodyPr spcFirstLastPara="1" wrap="square" lIns="91425" tIns="91425" rIns="91425" bIns="91425" anchor="t" anchorCtr="0">
            <a:normAutofit/>
          </a:bodyPr>
          <a:lstStyle/>
          <a:p>
            <a:r>
              <a:rPr lang="en" sz="2600" dirty="0">
                <a:latin typeface="Comma Base Black" panose="02000000000000000000" pitchFamily="50" charset="0"/>
                <a:cs typeface="Aharoni" panose="02010803020104030203" pitchFamily="2" charset="-79"/>
              </a:rPr>
              <a:t>Defending the Gospel </a:t>
            </a:r>
            <a:endParaRPr sz="2600" dirty="0">
              <a:latin typeface="Comma Base Black" panose="02000000000000000000" pitchFamily="50" charset="0"/>
              <a:cs typeface="Aharoni" panose="02010803020104030203" pitchFamily="2" charset="-79"/>
            </a:endParaRPr>
          </a:p>
        </p:txBody>
      </p:sp>
      <p:sp>
        <p:nvSpPr>
          <p:cNvPr id="148" name="Google Shape;148;p27"/>
          <p:cNvSpPr txBox="1">
            <a:spLocks noGrp="1"/>
          </p:cNvSpPr>
          <p:nvPr>
            <p:ph type="body" idx="1"/>
          </p:nvPr>
        </p:nvSpPr>
        <p:spPr>
          <a:xfrm>
            <a:off x="311699" y="936702"/>
            <a:ext cx="4855033" cy="3858321"/>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2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Titus</a:t>
            </a:r>
            <a:r>
              <a:rPr lang="en" sz="26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 </a:t>
            </a:r>
            <a:r>
              <a:rPr lang="en" sz="33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2:11-12 </a:t>
            </a:r>
            <a:endParaRPr sz="26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endParaRPr>
          </a:p>
          <a:p>
            <a:pPr marL="0" lvl="0" indent="0" algn="l" rtl="0">
              <a:lnSpc>
                <a:spcPct val="110000"/>
              </a:lnSpc>
              <a:spcBef>
                <a:spcPts val="1200"/>
              </a:spcBef>
              <a:spcAft>
                <a:spcPts val="0"/>
              </a:spcAft>
              <a:buNone/>
            </a:pPr>
            <a:r>
              <a:rPr lang="en" sz="2100" b="1" dirty="0">
                <a:effectLst>
                  <a:outerShdw blurRad="38100" dist="38100" dir="2700000" algn="tl">
                    <a:srgbClr val="000000">
                      <a:alpha val="43137"/>
                    </a:srgbClr>
                  </a:outerShdw>
                </a:effectLst>
                <a:latin typeface="Sagona Book" panose="02020503050505020204" pitchFamily="18" charset="0"/>
              </a:rPr>
              <a:t>For the grace of God that brings salvation has appeared to all men, teaching us that, denying ungodliness and worldly lusts, we should live soberly, righteously, and godly in the present age.  </a:t>
            </a:r>
            <a:endParaRPr sz="2100" b="1" dirty="0">
              <a:effectLst>
                <a:outerShdw blurRad="38100" dist="38100" dir="2700000" algn="tl">
                  <a:srgbClr val="000000">
                    <a:alpha val="43137"/>
                  </a:srgbClr>
                </a:outerShdw>
              </a:effectLst>
              <a:latin typeface="Sagona Book" panose="02020503050505020204" pitchFamily="18" charset="0"/>
            </a:endParaRPr>
          </a:p>
          <a:p>
            <a:pPr marL="0" lvl="0" indent="0" algn="l" rtl="0">
              <a:spcBef>
                <a:spcPts val="1200"/>
              </a:spcBef>
              <a:spcAft>
                <a:spcPts val="0"/>
              </a:spcAft>
              <a:buNone/>
            </a:pPr>
            <a:r>
              <a:rPr lang="en" sz="22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Romans</a:t>
            </a:r>
            <a:r>
              <a:rPr lang="en" sz="2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 </a:t>
            </a:r>
            <a:r>
              <a:rPr lang="en" sz="3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6:1-4</a:t>
            </a:r>
            <a:endParaRPr lang="en" sz="2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endParaRPr>
          </a:p>
          <a:p>
            <a:pPr marL="0" lvl="0" indent="0" algn="l" rtl="0">
              <a:spcBef>
                <a:spcPts val="1200"/>
              </a:spcBef>
              <a:spcAft>
                <a:spcPts val="0"/>
              </a:spcAft>
              <a:buNone/>
            </a:pPr>
            <a:r>
              <a:rPr lang="en" sz="2200" b="1" dirty="0">
                <a:effectLst>
                  <a:outerShdw blurRad="38100" dist="38100" dir="2700000" algn="tl">
                    <a:srgbClr val="000000">
                      <a:alpha val="43137"/>
                    </a:srgbClr>
                  </a:outerShdw>
                </a:effectLst>
                <a:latin typeface="Sagona Book" panose="02020503050505020204" pitchFamily="18" charset="0"/>
              </a:rPr>
              <a:t>Grace teaching us in Action </a:t>
            </a:r>
            <a:endParaRPr sz="2200" b="1" dirty="0">
              <a:effectLst>
                <a:outerShdw blurRad="38100" dist="38100" dir="2700000" algn="tl">
                  <a:srgbClr val="000000">
                    <a:alpha val="43137"/>
                  </a:srgbClr>
                </a:outerShdw>
              </a:effectLst>
              <a:latin typeface="Sagona Book" panose="02020503050505020204" pitchFamily="18" charset="0"/>
            </a:endParaRPr>
          </a:p>
          <a:p>
            <a:pPr marL="0" lvl="0" indent="0" algn="l" rtl="0">
              <a:spcBef>
                <a:spcPts val="1200"/>
              </a:spcBef>
              <a:spcAft>
                <a:spcPts val="0"/>
              </a:spcAft>
              <a:buNone/>
            </a:pPr>
            <a:r>
              <a:rPr lang="en" sz="22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Romans</a:t>
            </a:r>
            <a:r>
              <a:rPr lang="en" sz="2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 </a:t>
            </a:r>
            <a:r>
              <a:rPr lang="en" sz="33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6:14-17</a:t>
            </a:r>
            <a:endParaRPr sz="2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endParaRPr>
          </a:p>
          <a:p>
            <a:pPr marL="0" lvl="0" indent="0" algn="l" rtl="0">
              <a:spcBef>
                <a:spcPts val="1200"/>
              </a:spcBef>
              <a:spcAft>
                <a:spcPts val="1200"/>
              </a:spcAft>
              <a:buNone/>
            </a:pPr>
            <a:r>
              <a:rPr lang="en" sz="21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Galatians</a:t>
            </a:r>
            <a:r>
              <a:rPr lang="en" sz="20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 </a:t>
            </a:r>
            <a:r>
              <a:rPr lang="en" sz="33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3:26-28</a:t>
            </a:r>
            <a:r>
              <a:rPr lang="en" sz="22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 </a:t>
            </a:r>
            <a:r>
              <a:rPr lang="en" sz="2200" b="1" dirty="0">
                <a:effectLst>
                  <a:outerShdw blurRad="38100" dist="38100" dir="2700000" algn="tl">
                    <a:srgbClr val="000000">
                      <a:alpha val="43137"/>
                    </a:srgbClr>
                  </a:outerShdw>
                </a:effectLst>
                <a:latin typeface="Sagona Book" panose="02020503050505020204" pitchFamily="18" charset="0"/>
              </a:rPr>
              <a:t>“Through Faith”</a:t>
            </a:r>
            <a:endParaRPr sz="22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endParaRPr>
          </a:p>
        </p:txBody>
      </p:sp>
      <p:pic>
        <p:nvPicPr>
          <p:cNvPr id="4" name="Picture 3" descr="Logo, company name&#10;&#10;Description automatically generated">
            <a:extLst>
              <a:ext uri="{FF2B5EF4-FFF2-40B4-BE49-F238E27FC236}">
                <a16:creationId xmlns:a16="http://schemas.microsoft.com/office/drawing/2014/main" xmlns="" id="{0D6D4F01-C9D4-4BF6-8B49-B3C8CB48263A}"/>
              </a:ext>
            </a:extLst>
          </p:cNvPr>
          <p:cNvPicPr>
            <a:picLocks noChangeAspect="1"/>
          </p:cNvPicPr>
          <p:nvPr/>
        </p:nvPicPr>
        <p:blipFill>
          <a:blip r:embed="rId3"/>
          <a:stretch>
            <a:fillRect/>
          </a:stretch>
        </p:blipFill>
        <p:spPr>
          <a:xfrm>
            <a:off x="5382322" y="1449905"/>
            <a:ext cx="2899316" cy="2394485"/>
          </a:xfrm>
          <a:prstGeom prst="rect">
            <a:avLst/>
          </a:prstGeom>
        </p:spPr>
      </p:pic>
      <p:sp>
        <p:nvSpPr>
          <p:cNvPr id="8" name="Rectangle 7">
            <a:extLst>
              <a:ext uri="{FF2B5EF4-FFF2-40B4-BE49-F238E27FC236}">
                <a16:creationId xmlns:a16="http://schemas.microsoft.com/office/drawing/2014/main" xmlns="" id="{3BF4F84A-7B75-4E5C-A11D-84D2681DA414}"/>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6854817" cy="572700"/>
          </a:xfrm>
          <a:prstGeom prst="rect">
            <a:avLst/>
          </a:prstGeom>
        </p:spPr>
        <p:txBody>
          <a:bodyPr spcFirstLastPara="1" wrap="square" lIns="91425" tIns="91425" rIns="91425" bIns="91425" anchor="t" anchorCtr="0">
            <a:normAutofit/>
          </a:bodyPr>
          <a:lstStyle/>
          <a:p>
            <a:pPr marL="0" lvl="0" indent="0"/>
            <a:r>
              <a:rPr lang="en" sz="2600" dirty="0"/>
              <a:t>Exercising Our Knowledge of God’s Word </a:t>
            </a:r>
            <a:endParaRPr sz="2600" dirty="0"/>
          </a:p>
        </p:txBody>
      </p:sp>
      <p:sp>
        <p:nvSpPr>
          <p:cNvPr id="155" name="Google Shape;155;p28"/>
          <p:cNvSpPr txBox="1">
            <a:spLocks noGrp="1"/>
          </p:cNvSpPr>
          <p:nvPr>
            <p:ph type="body" idx="1"/>
          </p:nvPr>
        </p:nvSpPr>
        <p:spPr>
          <a:xfrm>
            <a:off x="311700" y="1017725"/>
            <a:ext cx="8520600" cy="4010777"/>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en" sz="2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1</a:t>
            </a:r>
            <a:r>
              <a:rPr lang="en" sz="26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 </a:t>
            </a:r>
            <a:r>
              <a:rPr lang="en" sz="20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Timothy</a:t>
            </a:r>
            <a:r>
              <a:rPr lang="en" sz="26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 </a:t>
            </a:r>
            <a:r>
              <a:rPr lang="en" sz="2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4:6-8</a:t>
            </a:r>
            <a:endParaRPr lang="en" sz="26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endParaRPr>
          </a:p>
          <a:p>
            <a:pPr marL="0" lvl="0" indent="0" algn="l" rtl="0">
              <a:spcBef>
                <a:spcPts val="1200"/>
              </a:spcBef>
              <a:spcAft>
                <a:spcPts val="0"/>
              </a:spcAft>
              <a:buNone/>
            </a:pPr>
            <a:r>
              <a:rPr lang="en" sz="1900" b="1" dirty="0">
                <a:effectLst>
                  <a:outerShdw blurRad="38100" dist="38100" dir="2700000" algn="tl">
                    <a:srgbClr val="000000">
                      <a:alpha val="43137"/>
                    </a:srgbClr>
                  </a:outerShdw>
                </a:effectLst>
              </a:rPr>
              <a:t>If you instruct the brethren in these things, you will be a good minister of Jesus Christ, nourished in the words of faith and of the good doctrine which you have carefully followed. But reject profane and old wives’ fables, and exercise yourself toward godliness.  For bodily exercise profits a little, but godliness is profitable for all things, having promise of the life that now is and of that which is to come.</a:t>
            </a:r>
            <a:endParaRPr sz="1900" b="1" dirty="0">
              <a:effectLst>
                <a:outerShdw blurRad="38100" dist="38100" dir="2700000" algn="tl">
                  <a:srgbClr val="000000">
                    <a:alpha val="43137"/>
                  </a:srgbClr>
                </a:outerShdw>
              </a:effectLst>
            </a:endParaRPr>
          </a:p>
          <a:p>
            <a:pPr marL="0" lvl="0" indent="0" algn="l" rtl="0">
              <a:spcBef>
                <a:spcPts val="1200"/>
              </a:spcBef>
              <a:spcAft>
                <a:spcPts val="0"/>
              </a:spcAft>
              <a:buNone/>
            </a:pPr>
            <a:r>
              <a:rPr lang="en" sz="20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Acts </a:t>
            </a:r>
            <a:r>
              <a:rPr lang="en" sz="2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17:11</a:t>
            </a:r>
          </a:p>
          <a:p>
            <a:pPr marL="0" lvl="0" indent="0" algn="l" rtl="0">
              <a:spcBef>
                <a:spcPts val="1200"/>
              </a:spcBef>
              <a:spcAft>
                <a:spcPts val="0"/>
              </a:spcAft>
              <a:buNone/>
            </a:pPr>
            <a:r>
              <a:rPr lang="en" sz="1900" b="1" dirty="0">
                <a:effectLst>
                  <a:outerShdw blurRad="38100" dist="38100" dir="2700000" algn="tl">
                    <a:srgbClr val="000000">
                      <a:alpha val="43137"/>
                    </a:srgbClr>
                  </a:outerShdw>
                </a:effectLst>
              </a:rPr>
              <a:t>Now these people were more noble and open-minded than those in Thessalonica, so they received the message [of salvation through faith in the Christ] with great eagerness, examining the Scriptures daily to see if these things were so.</a:t>
            </a:r>
            <a:endParaRPr sz="1900" b="1" dirty="0">
              <a:effectLst>
                <a:outerShdw blurRad="38100" dist="38100" dir="2700000" algn="tl">
                  <a:srgbClr val="000000">
                    <a:alpha val="43137"/>
                  </a:srgbClr>
                </a:outerShdw>
              </a:effectLst>
            </a:endParaRPr>
          </a:p>
          <a:p>
            <a:pPr marL="0" lvl="0" indent="0" algn="l" rtl="0">
              <a:spcBef>
                <a:spcPts val="1200"/>
              </a:spcBef>
              <a:spcAft>
                <a:spcPts val="1200"/>
              </a:spcAft>
              <a:buNone/>
            </a:pPr>
            <a:endParaRPr dirty="0"/>
          </a:p>
        </p:txBody>
      </p:sp>
      <p:grpSp>
        <p:nvGrpSpPr>
          <p:cNvPr id="3" name="Group 2">
            <a:extLst>
              <a:ext uri="{FF2B5EF4-FFF2-40B4-BE49-F238E27FC236}">
                <a16:creationId xmlns:a16="http://schemas.microsoft.com/office/drawing/2014/main" xmlns="" id="{A8204F35-91B9-41B8-8FD3-F50C33AAE5FD}"/>
              </a:ext>
            </a:extLst>
          </p:cNvPr>
          <p:cNvGrpSpPr/>
          <p:nvPr/>
        </p:nvGrpSpPr>
        <p:grpSpPr>
          <a:xfrm>
            <a:off x="7776118" y="232539"/>
            <a:ext cx="1198250" cy="1200329"/>
            <a:chOff x="7776118" y="232539"/>
            <a:chExt cx="1198250" cy="1200329"/>
          </a:xfrm>
        </p:grpSpPr>
        <p:sp>
          <p:nvSpPr>
            <p:cNvPr id="2" name="TextBox 1">
              <a:extLst>
                <a:ext uri="{FF2B5EF4-FFF2-40B4-BE49-F238E27FC236}">
                  <a16:creationId xmlns:a16="http://schemas.microsoft.com/office/drawing/2014/main" xmlns="" id="{55E93C64-FB68-4A57-98C8-2DD04C0F970E}"/>
                </a:ext>
              </a:extLst>
            </p:cNvPr>
            <p:cNvSpPr txBox="1"/>
            <p:nvPr/>
          </p:nvSpPr>
          <p:spPr>
            <a:xfrm>
              <a:off x="7776118" y="232539"/>
              <a:ext cx="1198250" cy="1200329"/>
            </a:xfrm>
            <a:prstGeom prst="rect">
              <a:avLst/>
            </a:prstGeom>
            <a:solidFill>
              <a:srgbClr val="FFFFFF"/>
            </a:solidFill>
          </p:spPr>
          <p:txBody>
            <a:bodyPr wrap="square" rtlCol="0">
              <a:spAutoFit/>
            </a:bodyPr>
            <a:lstStyle/>
            <a:p>
              <a:r>
                <a:rPr lang="en-US" sz="2400" b="1" dirty="0">
                  <a:solidFill>
                    <a:schemeClr val="bg1"/>
                  </a:solidFill>
                  <a:latin typeface="Aharoni" panose="02010803020104030203" pitchFamily="2" charset="-79"/>
                  <a:cs typeface="Aharoni" panose="02010803020104030203" pitchFamily="2" charset="-79"/>
                </a:rPr>
                <a:t>HOLD</a:t>
              </a:r>
            </a:p>
            <a:p>
              <a:r>
                <a:rPr lang="en-US" sz="2400" b="1" dirty="0">
                  <a:solidFill>
                    <a:schemeClr val="bg1"/>
                  </a:solidFill>
                  <a:latin typeface="Aharoni" panose="02010803020104030203" pitchFamily="2" charset="-79"/>
                  <a:cs typeface="Aharoni" panose="02010803020104030203" pitchFamily="2" charset="-79"/>
                </a:rPr>
                <a:t>THAT</a:t>
              </a:r>
            </a:p>
            <a:p>
              <a:r>
                <a:rPr lang="en-US" sz="2400" b="1" dirty="0">
                  <a:solidFill>
                    <a:schemeClr val="bg1"/>
                  </a:solidFill>
                  <a:latin typeface="Aharoni" panose="02010803020104030203" pitchFamily="2" charset="-79"/>
                  <a:cs typeface="Aharoni" panose="02010803020104030203" pitchFamily="2" charset="-79"/>
                </a:rPr>
                <a:t>LINE</a:t>
              </a:r>
              <a:endParaRPr lang="en-US" b="1" dirty="0">
                <a:solidFill>
                  <a:schemeClr val="bg1"/>
                </a:solidFill>
                <a:latin typeface="Aharoni" panose="02010803020104030203" pitchFamily="2" charset="-79"/>
                <a:cs typeface="Aharoni" panose="02010803020104030203" pitchFamily="2" charset="-79"/>
              </a:endParaRPr>
            </a:p>
          </p:txBody>
        </p:sp>
        <p:cxnSp>
          <p:nvCxnSpPr>
            <p:cNvPr id="4" name="Straight Connector 3">
              <a:extLst>
                <a:ext uri="{FF2B5EF4-FFF2-40B4-BE49-F238E27FC236}">
                  <a16:creationId xmlns:a16="http://schemas.microsoft.com/office/drawing/2014/main" xmlns="" id="{88CDD82C-ED31-4D7D-BA83-8F5C0DD27F1B}"/>
                </a:ext>
              </a:extLst>
            </p:cNvPr>
            <p:cNvCxnSpPr/>
            <p:nvPr/>
          </p:nvCxnSpPr>
          <p:spPr>
            <a:xfrm flipH="1">
              <a:off x="8564137" y="232539"/>
              <a:ext cx="327102" cy="120032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r>
              <a:rPr lang="en" sz="2600" dirty="0"/>
              <a:t>Exercising Our Knowledge of God’s Word </a:t>
            </a:r>
            <a:endParaRPr sz="2600" dirty="0"/>
          </a:p>
        </p:txBody>
      </p:sp>
      <p:sp>
        <p:nvSpPr>
          <p:cNvPr id="155" name="Google Shape;155;p28"/>
          <p:cNvSpPr txBox="1">
            <a:spLocks noGrp="1"/>
          </p:cNvSpPr>
          <p:nvPr>
            <p:ph type="body" idx="1"/>
          </p:nvPr>
        </p:nvSpPr>
        <p:spPr>
          <a:xfrm>
            <a:off x="311700" y="1017725"/>
            <a:ext cx="8520600" cy="3893236"/>
          </a:xfrm>
          <a:prstGeom prst="rect">
            <a:avLst/>
          </a:prstGeom>
        </p:spPr>
        <p:txBody>
          <a:bodyPr spcFirstLastPara="1" wrap="square" lIns="91425" tIns="91425" rIns="91425" bIns="91425" anchor="t" anchorCtr="0">
            <a:normAutofit fontScale="40000" lnSpcReduction="20000"/>
          </a:bodyPr>
          <a:lstStyle/>
          <a:p>
            <a:pPr marL="0" lvl="0" indent="0" algn="l" rtl="0">
              <a:spcAft>
                <a:spcPts val="0"/>
              </a:spcAft>
              <a:buNone/>
            </a:pPr>
            <a:r>
              <a:rPr lang="en" sz="4500" dirty="0">
                <a:latin typeface="Aharoni" panose="02010803020104030203" pitchFamily="2" charset="-79"/>
                <a:ea typeface="+mj-ea"/>
                <a:cs typeface="Aharoni" panose="02010803020104030203" pitchFamily="2" charset="-79"/>
              </a:rPr>
              <a:t>2nd Timothy </a:t>
            </a:r>
            <a:r>
              <a:rPr lang="en" sz="5300" dirty="0">
                <a:latin typeface="Aharoni" panose="02010803020104030203" pitchFamily="2" charset="-79"/>
                <a:ea typeface="+mj-ea"/>
                <a:cs typeface="Aharoni" panose="02010803020104030203" pitchFamily="2" charset="-79"/>
              </a:rPr>
              <a:t>2:15-16</a:t>
            </a:r>
            <a:r>
              <a:rPr lang="en" sz="5000" dirty="0">
                <a:latin typeface="Aharoni" panose="02010803020104030203" pitchFamily="2" charset="-79"/>
                <a:ea typeface="+mj-ea"/>
                <a:cs typeface="Aharoni" panose="02010803020104030203" pitchFamily="2" charset="-79"/>
              </a:rPr>
              <a:t> </a:t>
            </a:r>
            <a:endParaRPr lang="en" sz="4500" dirty="0">
              <a:latin typeface="Aharoni" panose="02010803020104030203" pitchFamily="2" charset="-79"/>
              <a:ea typeface="+mj-ea"/>
              <a:cs typeface="Aharoni" panose="02010803020104030203" pitchFamily="2" charset="-79"/>
            </a:endParaRPr>
          </a:p>
          <a:p>
            <a:pPr marL="0" lvl="0" indent="0" algn="l" rtl="0">
              <a:lnSpc>
                <a:spcPct val="120000"/>
              </a:lnSpc>
              <a:spcAft>
                <a:spcPts val="0"/>
              </a:spcAft>
              <a:buNone/>
            </a:pPr>
            <a:r>
              <a:rPr lang="en" sz="4000" b="1" dirty="0"/>
              <a:t>Be diligent to present yourself approved to God, a worker who does not </a:t>
            </a:r>
            <a:br>
              <a:rPr lang="en" sz="4000" b="1" dirty="0"/>
            </a:br>
            <a:r>
              <a:rPr lang="en" sz="4000" b="1" dirty="0"/>
              <a:t>need to be ashamed, rightly dividing the word of truth. But shun profane and idle babblings, for they will increase to more ungodliness. </a:t>
            </a:r>
            <a:endParaRPr sz="4000" b="1" dirty="0"/>
          </a:p>
          <a:p>
            <a:pPr marL="0" indent="0">
              <a:spcBef>
                <a:spcPts val="1200"/>
              </a:spcBef>
              <a:buNone/>
            </a:pPr>
            <a:r>
              <a:rPr lang="en" sz="4500" dirty="0">
                <a:latin typeface="Aharoni" panose="02010803020104030203" pitchFamily="2" charset="-79"/>
                <a:ea typeface="+mj-ea"/>
                <a:cs typeface="Aharoni" panose="02010803020104030203" pitchFamily="2" charset="-79"/>
              </a:rPr>
              <a:t>1 Peter </a:t>
            </a:r>
            <a:r>
              <a:rPr lang="en" sz="5300" dirty="0">
                <a:latin typeface="Aharoni" panose="02010803020104030203" pitchFamily="2" charset="-79"/>
                <a:ea typeface="+mj-ea"/>
                <a:cs typeface="Aharoni" panose="02010803020104030203" pitchFamily="2" charset="-79"/>
              </a:rPr>
              <a:t>3:15</a:t>
            </a:r>
          </a:p>
          <a:p>
            <a:pPr marL="0" lvl="0" indent="0" algn="l" rtl="0">
              <a:lnSpc>
                <a:spcPct val="120000"/>
              </a:lnSpc>
              <a:spcAft>
                <a:spcPts val="0"/>
              </a:spcAft>
              <a:buNone/>
            </a:pPr>
            <a:r>
              <a:rPr lang="en" sz="4000" b="1" dirty="0">
                <a:sym typeface="Roboto"/>
              </a:rPr>
              <a:t>But sanctify the Lord God in your hearts, and always be ready to give a defense to everyone who asks you a reason for the hope that is in you, with meekness and fear;</a:t>
            </a:r>
            <a:endParaRPr sz="4000" b="1" dirty="0">
              <a:sym typeface="Roboto"/>
            </a:endParaRPr>
          </a:p>
          <a:p>
            <a:pPr marL="0" lvl="0" indent="0">
              <a:spcBef>
                <a:spcPts val="1200"/>
              </a:spcBef>
              <a:buNone/>
            </a:pPr>
            <a:r>
              <a:rPr lang="en" sz="4500" dirty="0">
                <a:latin typeface="Aharoni" panose="02010803020104030203" pitchFamily="2" charset="-79"/>
                <a:ea typeface="+mj-ea"/>
                <a:cs typeface="Aharoni" panose="02010803020104030203" pitchFamily="2" charset="-79"/>
              </a:rPr>
              <a:t>Luke </a:t>
            </a:r>
            <a:r>
              <a:rPr lang="en" sz="6000" dirty="0">
                <a:latin typeface="Aharoni" panose="02010803020104030203" pitchFamily="2" charset="-79"/>
                <a:ea typeface="+mj-ea"/>
                <a:cs typeface="Aharoni" panose="02010803020104030203" pitchFamily="2" charset="-79"/>
              </a:rPr>
              <a:t>24:47</a:t>
            </a:r>
            <a:endParaRPr lang="en" sz="4500" dirty="0">
              <a:latin typeface="Aharoni" panose="02010803020104030203" pitchFamily="2" charset="-79"/>
              <a:ea typeface="+mj-ea"/>
              <a:cs typeface="Aharoni" panose="02010803020104030203" pitchFamily="2" charset="-79"/>
            </a:endParaRPr>
          </a:p>
          <a:p>
            <a:pPr marL="0" indent="0">
              <a:lnSpc>
                <a:spcPct val="120000"/>
              </a:lnSpc>
              <a:buNone/>
            </a:pPr>
            <a:r>
              <a:rPr lang="en" sz="4000" b="1" dirty="0"/>
              <a:t>The true teacher of God will preach repentance and the forgiveness of sins through baptism.  Then He opened their minds to [help them] understand the Scriptures, 46 and said, “And so it is written, that the Christ (the Messiah, the Anointed) would suffer and rise from the dead on the third day, 47 and that repentance [necessary] for forgiveness of sins would be preached in His name to all the nations, beginning from Jerusalem.</a:t>
            </a:r>
            <a:endParaRPr sz="4000" b="1" dirty="0"/>
          </a:p>
        </p:txBody>
      </p:sp>
      <p:grpSp>
        <p:nvGrpSpPr>
          <p:cNvPr id="2" name="Group 1">
            <a:extLst>
              <a:ext uri="{FF2B5EF4-FFF2-40B4-BE49-F238E27FC236}">
                <a16:creationId xmlns:a16="http://schemas.microsoft.com/office/drawing/2014/main" xmlns="" id="{6B1BCA57-94E6-46E6-B21B-B14AAA947487}"/>
              </a:ext>
            </a:extLst>
          </p:cNvPr>
          <p:cNvGrpSpPr/>
          <p:nvPr/>
        </p:nvGrpSpPr>
        <p:grpSpPr>
          <a:xfrm>
            <a:off x="7783738" y="131211"/>
            <a:ext cx="1198250" cy="1200329"/>
            <a:chOff x="7776118" y="232539"/>
            <a:chExt cx="1198250" cy="1200329"/>
          </a:xfrm>
        </p:grpSpPr>
        <p:sp>
          <p:nvSpPr>
            <p:cNvPr id="6" name="TextBox 5">
              <a:extLst>
                <a:ext uri="{FF2B5EF4-FFF2-40B4-BE49-F238E27FC236}">
                  <a16:creationId xmlns:a16="http://schemas.microsoft.com/office/drawing/2014/main" xmlns="" id="{66D93A1B-F2E5-43FC-82DC-80CC99E7B207}"/>
                </a:ext>
              </a:extLst>
            </p:cNvPr>
            <p:cNvSpPr txBox="1"/>
            <p:nvPr/>
          </p:nvSpPr>
          <p:spPr>
            <a:xfrm>
              <a:off x="7776118" y="232539"/>
              <a:ext cx="1198250" cy="1200329"/>
            </a:xfrm>
            <a:prstGeom prst="rect">
              <a:avLst/>
            </a:prstGeom>
            <a:solidFill>
              <a:srgbClr val="FFFFFF"/>
            </a:solidFill>
          </p:spPr>
          <p:txBody>
            <a:bodyPr wrap="square" rtlCol="0">
              <a:spAutoFit/>
            </a:bodyPr>
            <a:lstStyle/>
            <a:p>
              <a:r>
                <a:rPr lang="en-US" sz="2400" b="1" dirty="0">
                  <a:solidFill>
                    <a:schemeClr val="bg1"/>
                  </a:solidFill>
                  <a:latin typeface="Aharoni" panose="02010803020104030203" pitchFamily="2" charset="-79"/>
                  <a:cs typeface="Aharoni" panose="02010803020104030203" pitchFamily="2" charset="-79"/>
                </a:rPr>
                <a:t>HOLD</a:t>
              </a:r>
            </a:p>
            <a:p>
              <a:r>
                <a:rPr lang="en-US" sz="2400" b="1" dirty="0">
                  <a:solidFill>
                    <a:schemeClr val="bg1"/>
                  </a:solidFill>
                  <a:latin typeface="Aharoni" panose="02010803020104030203" pitchFamily="2" charset="-79"/>
                  <a:cs typeface="Aharoni" panose="02010803020104030203" pitchFamily="2" charset="-79"/>
                </a:rPr>
                <a:t>THAT</a:t>
              </a:r>
            </a:p>
            <a:p>
              <a:r>
                <a:rPr lang="en-US" sz="2400" b="1" dirty="0">
                  <a:solidFill>
                    <a:schemeClr val="bg1"/>
                  </a:solidFill>
                  <a:latin typeface="Aharoni" panose="02010803020104030203" pitchFamily="2" charset="-79"/>
                  <a:cs typeface="Aharoni" panose="02010803020104030203" pitchFamily="2" charset="-79"/>
                </a:rPr>
                <a:t>LINE</a:t>
              </a:r>
              <a:endParaRPr lang="en-US" b="1" dirty="0">
                <a:solidFill>
                  <a:schemeClr val="bg1"/>
                </a:solidFill>
                <a:latin typeface="Aharoni" panose="02010803020104030203" pitchFamily="2" charset="-79"/>
                <a:cs typeface="Aharoni" panose="02010803020104030203" pitchFamily="2" charset="-79"/>
              </a:endParaRPr>
            </a:p>
          </p:txBody>
        </p:sp>
        <p:cxnSp>
          <p:nvCxnSpPr>
            <p:cNvPr id="7" name="Straight Connector 6">
              <a:extLst>
                <a:ext uri="{FF2B5EF4-FFF2-40B4-BE49-F238E27FC236}">
                  <a16:creationId xmlns:a16="http://schemas.microsoft.com/office/drawing/2014/main" xmlns="" id="{B08FC952-95F3-4BEB-B6F6-0888F32FD1B7}"/>
                </a:ext>
              </a:extLst>
            </p:cNvPr>
            <p:cNvCxnSpPr/>
            <p:nvPr/>
          </p:nvCxnSpPr>
          <p:spPr>
            <a:xfrm flipH="1">
              <a:off x="8564137" y="232539"/>
              <a:ext cx="327102" cy="120032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795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prstGeom prst="rect">
            <a:avLst/>
          </a:prstGeom>
        </p:spPr>
        <p:txBody>
          <a:bodyPr spcFirstLastPara="1" wrap="square" lIns="91425" tIns="91425" rIns="91425" bIns="91425" anchor="t" anchorCtr="0">
            <a:normAutofit/>
          </a:bodyPr>
          <a:lstStyle/>
          <a:p>
            <a:r>
              <a:rPr lang="en" sz="2600" dirty="0">
                <a:latin typeface="Comma Base Black" panose="02000000000000000000" pitchFamily="50" charset="0"/>
                <a:cs typeface="Aharoni" panose="02010803020104030203" pitchFamily="2" charset="-79"/>
              </a:rPr>
              <a:t>Final Thoughts</a:t>
            </a:r>
            <a:endParaRPr sz="2600" dirty="0">
              <a:latin typeface="Comma Base Black" panose="02000000000000000000" pitchFamily="50" charset="0"/>
              <a:cs typeface="Aharoni" panose="02010803020104030203" pitchFamily="2" charset="-79"/>
            </a:endParaRPr>
          </a:p>
        </p:txBody>
      </p:sp>
      <p:sp>
        <p:nvSpPr>
          <p:cNvPr id="162" name="Google Shape;162;p29"/>
          <p:cNvSpPr txBox="1">
            <a:spLocks noGrp="1"/>
          </p:cNvSpPr>
          <p:nvPr>
            <p:ph type="body" idx="1"/>
          </p:nvPr>
        </p:nvSpPr>
        <p:spPr>
          <a:xfrm>
            <a:off x="311700" y="876300"/>
            <a:ext cx="5670000" cy="4107180"/>
          </a:xfrm>
          <a:prstGeom prst="rect">
            <a:avLst/>
          </a:prstGeom>
        </p:spPr>
        <p:txBody>
          <a:bodyPr spcFirstLastPara="1" wrap="square" lIns="91425" tIns="91425" rIns="91425" bIns="91425" anchor="t" anchorCtr="0">
            <a:normAutofit fontScale="92500" lnSpcReduction="10000"/>
          </a:bodyPr>
          <a:lstStyle/>
          <a:p>
            <a:pPr marL="0" indent="0">
              <a:lnSpc>
                <a:spcPct val="120000"/>
              </a:lnSpc>
              <a:buClr>
                <a:schemeClr val="dk1"/>
              </a:buClr>
              <a:buSzPts val="1800"/>
              <a:buNone/>
            </a:pPr>
            <a:r>
              <a:rPr lang="en" sz="1800" b="1" dirty="0">
                <a:effectLst>
                  <a:outerShdw blurRad="38100" dist="38100" dir="2700000" algn="tl">
                    <a:srgbClr val="000000">
                      <a:alpha val="43137"/>
                    </a:srgbClr>
                  </a:outerShdw>
                </a:effectLst>
                <a:latin typeface="Sagona Book" panose="02020503050505020204" pitchFamily="18" charset="0"/>
              </a:rPr>
              <a:t>Who will we place our confidence in, whose words will prick our hearts? Whose words are perfect?</a:t>
            </a:r>
            <a:endParaRPr sz="1800" b="1" dirty="0">
              <a:effectLst>
                <a:outerShdw blurRad="38100" dist="38100" dir="2700000" algn="tl">
                  <a:srgbClr val="000000">
                    <a:alpha val="43137"/>
                  </a:srgbClr>
                </a:outerShdw>
              </a:effectLst>
              <a:latin typeface="Sagona Book" panose="02020503050505020204" pitchFamily="18" charset="0"/>
            </a:endParaRPr>
          </a:p>
          <a:p>
            <a:pPr marL="0" indent="0">
              <a:lnSpc>
                <a:spcPct val="120000"/>
              </a:lnSpc>
              <a:spcBef>
                <a:spcPts val="600"/>
              </a:spcBef>
              <a:buClr>
                <a:schemeClr val="dk1"/>
              </a:buClr>
              <a:buSzPts val="1800"/>
              <a:buNone/>
            </a:pPr>
            <a:r>
              <a:rPr lang="en" sz="20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Psalms </a:t>
            </a:r>
            <a:r>
              <a:rPr lang="en" sz="28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rPr>
              <a:t>19:7-8</a:t>
            </a:r>
            <a:endParaRPr lang="en" sz="2000" dirty="0">
              <a:effectLst>
                <a:outerShdw blurRad="38100" dist="38100" dir="2700000" algn="tl">
                  <a:srgbClr val="000000">
                    <a:alpha val="43137"/>
                  </a:srgbClr>
                </a:outerShdw>
              </a:effectLst>
              <a:latin typeface="Aharoni" panose="02010803020104030203" pitchFamily="2" charset="-79"/>
              <a:ea typeface="+mj-ea"/>
              <a:cs typeface="Aharoni" panose="02010803020104030203" pitchFamily="2" charset="-79"/>
            </a:endParaRPr>
          </a:p>
          <a:p>
            <a:pPr marL="0" indent="0">
              <a:lnSpc>
                <a:spcPct val="120000"/>
              </a:lnSpc>
              <a:buClr>
                <a:schemeClr val="dk1"/>
              </a:buClr>
              <a:buSzPts val="1800"/>
              <a:buNone/>
            </a:pPr>
            <a:r>
              <a:rPr lang="en" sz="1600" b="1" dirty="0">
                <a:effectLst>
                  <a:outerShdw blurRad="38100" dist="38100" dir="2700000" algn="tl">
                    <a:srgbClr val="000000">
                      <a:alpha val="43137"/>
                    </a:srgbClr>
                  </a:outerShdw>
                </a:effectLst>
                <a:latin typeface="Sagona Book" panose="02020503050505020204" pitchFamily="18" charset="0"/>
              </a:rPr>
              <a:t> </a:t>
            </a:r>
            <a:r>
              <a:rPr lang="en" sz="1800" b="1" dirty="0">
                <a:effectLst>
                  <a:outerShdw blurRad="38100" dist="38100" dir="2700000" algn="tl">
                    <a:srgbClr val="000000">
                      <a:alpha val="43137"/>
                    </a:srgbClr>
                  </a:outerShdw>
                </a:effectLst>
                <a:latin typeface="Sagona Book" panose="02020503050505020204" pitchFamily="18" charset="0"/>
              </a:rPr>
              <a:t>The law of the Lord is perfect, converting the soul;</a:t>
            </a:r>
            <a:endParaRPr sz="1800" b="1" dirty="0">
              <a:effectLst>
                <a:outerShdw blurRad="38100" dist="38100" dir="2700000" algn="tl">
                  <a:srgbClr val="000000">
                    <a:alpha val="43137"/>
                  </a:srgbClr>
                </a:outerShdw>
              </a:effectLst>
              <a:latin typeface="Sagona Book" panose="02020503050505020204" pitchFamily="18" charset="0"/>
            </a:endParaRPr>
          </a:p>
          <a:p>
            <a:pPr marL="0" indent="0">
              <a:lnSpc>
                <a:spcPct val="120000"/>
              </a:lnSpc>
              <a:buClr>
                <a:schemeClr val="dk1"/>
              </a:buClr>
              <a:buSzPts val="1800"/>
              <a:buNone/>
            </a:pPr>
            <a:r>
              <a:rPr lang="en" sz="1800" b="1" dirty="0">
                <a:effectLst>
                  <a:outerShdw blurRad="38100" dist="38100" dir="2700000" algn="tl">
                    <a:srgbClr val="000000">
                      <a:alpha val="43137"/>
                    </a:srgbClr>
                  </a:outerShdw>
                </a:effectLst>
                <a:latin typeface="Sagona Book" panose="02020503050505020204" pitchFamily="18" charset="0"/>
              </a:rPr>
              <a:t>The testimony of the Lord is sure, making wise the simple; The statutes of the Lord are right, rejoicing the heart; The commandment of the Lord is pure, enlightening the eyes</a:t>
            </a:r>
            <a:endParaRPr sz="1800" b="1" dirty="0">
              <a:effectLst>
                <a:outerShdw blurRad="38100" dist="38100" dir="2700000" algn="tl">
                  <a:srgbClr val="000000">
                    <a:alpha val="43137"/>
                  </a:srgbClr>
                </a:outerShdw>
              </a:effectLst>
              <a:latin typeface="Sagona Book" panose="02020503050505020204" pitchFamily="18" charset="0"/>
            </a:endParaRPr>
          </a:p>
          <a:p>
            <a:pPr marL="0" indent="0">
              <a:lnSpc>
                <a:spcPct val="120000"/>
              </a:lnSpc>
              <a:buClr>
                <a:schemeClr val="dk1"/>
              </a:buClr>
              <a:buSzPts val="1800"/>
              <a:buNone/>
            </a:pPr>
            <a:endParaRPr lang="en" sz="1600" b="1" dirty="0">
              <a:effectLst>
                <a:outerShdw blurRad="38100" dist="38100" dir="2700000" algn="tl">
                  <a:srgbClr val="000000">
                    <a:alpha val="43137"/>
                  </a:srgbClr>
                </a:outerShdw>
              </a:effectLst>
              <a:latin typeface="Sagona Book" panose="02020503050505020204" pitchFamily="18" charset="0"/>
            </a:endParaRPr>
          </a:p>
          <a:p>
            <a:pPr marL="0" indent="0">
              <a:lnSpc>
                <a:spcPct val="120000"/>
              </a:lnSpc>
              <a:buClr>
                <a:schemeClr val="dk1"/>
              </a:buClr>
              <a:buSzPts val="1800"/>
              <a:buNone/>
            </a:pPr>
            <a:r>
              <a:rPr lang="en" sz="1800" b="1" dirty="0">
                <a:effectLst>
                  <a:outerShdw blurRad="38100" dist="38100" dir="2700000" algn="tl">
                    <a:srgbClr val="000000">
                      <a:alpha val="43137"/>
                    </a:srgbClr>
                  </a:outerShdw>
                </a:effectLst>
                <a:latin typeface="Sagona Book" panose="02020503050505020204" pitchFamily="18" charset="0"/>
              </a:rPr>
              <a:t>Does my current commitment to gaining a true working knowledge of God’s word place me at an advantage when it comes to Defending the Gospel against false teaching?  </a:t>
            </a:r>
            <a:endParaRPr sz="1800" b="1" dirty="0">
              <a:effectLst>
                <a:outerShdw blurRad="38100" dist="38100" dir="2700000" algn="tl">
                  <a:srgbClr val="000000">
                    <a:alpha val="43137"/>
                  </a:srgbClr>
                </a:outerShdw>
              </a:effectLst>
              <a:latin typeface="Sagona Book" panose="02020503050505020204" pitchFamily="18" charset="0"/>
            </a:endParaRPr>
          </a:p>
        </p:txBody>
      </p:sp>
      <p:pic>
        <p:nvPicPr>
          <p:cNvPr id="6" name="Google Shape;95;p19">
            <a:extLst>
              <a:ext uri="{FF2B5EF4-FFF2-40B4-BE49-F238E27FC236}">
                <a16:creationId xmlns:a16="http://schemas.microsoft.com/office/drawing/2014/main" xmlns="" id="{A8301DC5-2C67-4FB5-881C-C91521DFCE35}"/>
              </a:ext>
            </a:extLst>
          </p:cNvPr>
          <p:cNvPicPr preferRelativeResize="0"/>
          <p:nvPr/>
        </p:nvPicPr>
        <p:blipFill rotWithShape="1">
          <a:blip r:embed="rId3">
            <a:alphaModFix/>
          </a:blip>
          <a:srcRect l="16821" t="10766" r="19290"/>
          <a:stretch/>
        </p:blipFill>
        <p:spPr>
          <a:xfrm flipH="1">
            <a:off x="6080759" y="647700"/>
            <a:ext cx="2545104" cy="25298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200" dirty="0">
                <a:latin typeface="Comma Base Black" panose="02000000000000000000" pitchFamily="50" charset="0"/>
              </a:rPr>
              <a:t>Learning Targets </a:t>
            </a:r>
            <a:endParaRPr sz="3200" dirty="0">
              <a:latin typeface="Comma Base Black" panose="02000000000000000000" pitchFamily="50" charset="0"/>
            </a:endParaRPr>
          </a:p>
        </p:txBody>
      </p:sp>
      <p:sp>
        <p:nvSpPr>
          <p:cNvPr id="61" name="Google Shape;61;p14"/>
          <p:cNvSpPr txBox="1">
            <a:spLocks noGrp="1"/>
          </p:cNvSpPr>
          <p:nvPr>
            <p:ph type="body" idx="1"/>
          </p:nvPr>
        </p:nvSpPr>
        <p:spPr>
          <a:xfrm>
            <a:off x="602166" y="1174778"/>
            <a:ext cx="805118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AutoNum type="arabicPeriod"/>
            </a:pPr>
            <a:r>
              <a:rPr lang="en" sz="2000" b="1" dirty="0">
                <a:latin typeface="Sagona Book" panose="02020503050505020204" pitchFamily="18" charset="0"/>
              </a:rPr>
              <a:t>Participants will examine the Gospel and its tremendous value</a:t>
            </a:r>
            <a:endParaRPr sz="2000" b="1" dirty="0">
              <a:latin typeface="Sagona Book" panose="02020503050505020204" pitchFamily="18" charset="0"/>
            </a:endParaRPr>
          </a:p>
          <a:p>
            <a:pPr marL="457200" lvl="0" indent="-342900" algn="l" rtl="0">
              <a:lnSpc>
                <a:spcPct val="150000"/>
              </a:lnSpc>
              <a:spcBef>
                <a:spcPts val="0"/>
              </a:spcBef>
              <a:spcAft>
                <a:spcPts val="0"/>
              </a:spcAft>
              <a:buSzPts val="1800"/>
              <a:buAutoNum type="arabicPeriod"/>
            </a:pPr>
            <a:r>
              <a:rPr lang="en" sz="2000" b="1" dirty="0">
                <a:latin typeface="Sagona Book" panose="02020503050505020204" pitchFamily="18" charset="0"/>
              </a:rPr>
              <a:t>Participants will explore what the Old and New Testaments say regarding False Teachers / False Doctrine</a:t>
            </a:r>
            <a:endParaRPr sz="2000" b="1" dirty="0">
              <a:latin typeface="Sagona Book" panose="02020503050505020204" pitchFamily="18" charset="0"/>
            </a:endParaRPr>
          </a:p>
          <a:p>
            <a:pPr marL="457200" lvl="0" indent="-342900" algn="l" rtl="0">
              <a:lnSpc>
                <a:spcPct val="150000"/>
              </a:lnSpc>
              <a:spcBef>
                <a:spcPts val="0"/>
              </a:spcBef>
              <a:spcAft>
                <a:spcPts val="0"/>
              </a:spcAft>
              <a:buSzPts val="1800"/>
              <a:buAutoNum type="arabicPeriod"/>
            </a:pPr>
            <a:r>
              <a:rPr lang="en" sz="2000" b="1" dirty="0">
                <a:latin typeface="Sagona Book" panose="02020503050505020204" pitchFamily="18" charset="0"/>
              </a:rPr>
              <a:t>Participants will review biblical truths that can equip in protecting the Gospel</a:t>
            </a:r>
            <a:endParaRPr sz="2000" b="1" dirty="0">
              <a:latin typeface="Sagona Book" panose="02020503050505020204" pitchFamily="18" charset="0"/>
            </a:endParaRPr>
          </a:p>
        </p:txBody>
      </p:sp>
      <p:sp>
        <p:nvSpPr>
          <p:cNvPr id="4" name="Rectangle 3">
            <a:extLst>
              <a:ext uri="{FF2B5EF4-FFF2-40B4-BE49-F238E27FC236}">
                <a16:creationId xmlns:a16="http://schemas.microsoft.com/office/drawing/2014/main" xmlns="" id="{0F4AD3E4-CC7A-47F1-B2C9-818EE4917471}"/>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xmlns="" id="{DDF5138C-9939-4E3E-9EFF-0DB43A6A9084}"/>
              </a:ext>
            </a:extLst>
          </p:cNvPr>
          <p:cNvPicPr>
            <a:picLocks noChangeAspect="1"/>
          </p:cNvPicPr>
          <p:nvPr/>
        </p:nvPicPr>
        <p:blipFill>
          <a:blip r:embed="rId2"/>
          <a:stretch>
            <a:fillRect/>
          </a:stretch>
        </p:blipFill>
        <p:spPr>
          <a:xfrm>
            <a:off x="2312020" y="345059"/>
            <a:ext cx="4519960" cy="4453382"/>
          </a:xfrm>
          <a:prstGeom prst="rect">
            <a:avLst/>
          </a:prstGeom>
        </p:spPr>
      </p:pic>
    </p:spTree>
    <p:extLst>
      <p:ext uri="{BB962C8B-B14F-4D97-AF65-F5344CB8AC3E}">
        <p14:creationId xmlns:p14="http://schemas.microsoft.com/office/powerpoint/2010/main" val="313353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431683" y="0"/>
            <a:ext cx="9505942" cy="563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sz="2900" dirty="0">
                <a:latin typeface="Comma Base Black" panose="02000000000000000000" pitchFamily="50" charset="0"/>
                <a:cs typeface="Aharoni" panose="02010803020104030203" pitchFamily="2" charset="-79"/>
              </a:rPr>
              <a:t>Why Should We Defend the Gospel?</a:t>
            </a:r>
            <a:endParaRPr sz="2900" dirty="0">
              <a:latin typeface="Comma Base Black" panose="02000000000000000000" pitchFamily="50" charset="0"/>
              <a:cs typeface="Aharoni" panose="02010803020104030203" pitchFamily="2" charset="-79"/>
            </a:endParaRPr>
          </a:p>
        </p:txBody>
      </p:sp>
      <p:sp>
        <p:nvSpPr>
          <p:cNvPr id="74" name="Google Shape;74;p16"/>
          <p:cNvSpPr txBox="1">
            <a:spLocks noGrp="1"/>
          </p:cNvSpPr>
          <p:nvPr>
            <p:ph type="body" idx="1"/>
          </p:nvPr>
        </p:nvSpPr>
        <p:spPr>
          <a:xfrm>
            <a:off x="4356411" y="1348981"/>
            <a:ext cx="4624038" cy="2078159"/>
          </a:xfrm>
          <a:prstGeom prst="rect">
            <a:avLst/>
          </a:prstGeom>
        </p:spPr>
        <p:txBody>
          <a:bodyPr spcFirstLastPara="1" wrap="square" lIns="91425" tIns="91425" rIns="91425" bIns="91425" anchor="t" anchorCtr="0">
            <a:normAutofit/>
          </a:bodyPr>
          <a:lstStyle/>
          <a:p>
            <a:pPr marL="60325" lvl="0" indent="15875" algn="l" rtl="0">
              <a:spcBef>
                <a:spcPts val="0"/>
              </a:spcBef>
              <a:spcAft>
                <a:spcPts val="0"/>
              </a:spcAft>
              <a:buSzPts val="2400"/>
              <a:buNone/>
            </a:pPr>
            <a:r>
              <a:rPr lang="en" sz="2800" b="1" dirty="0">
                <a:effectLst>
                  <a:outerShdw blurRad="38100" dist="38100" dir="2700000" algn="tl">
                    <a:srgbClr val="000000">
                      <a:alpha val="43137"/>
                    </a:srgbClr>
                  </a:outerShdw>
                </a:effectLst>
                <a:latin typeface="Sagona Book" panose="02020503050505020204" pitchFamily="18" charset="0"/>
              </a:rPr>
              <a:t>God’s Grace is revealed in the Gospel</a:t>
            </a:r>
            <a:endParaRPr sz="2400" dirty="0"/>
          </a:p>
          <a:p>
            <a:pPr marL="0" lvl="0" indent="0" algn="l" rtl="0">
              <a:spcBef>
                <a:spcPts val="1200"/>
              </a:spcBef>
              <a:spcAft>
                <a:spcPts val="1200"/>
              </a:spcAft>
              <a:buNone/>
            </a:pPr>
            <a:endParaRPr dirty="0"/>
          </a:p>
        </p:txBody>
      </p:sp>
      <p:pic>
        <p:nvPicPr>
          <p:cNvPr id="75" name="Google Shape;75;p16"/>
          <p:cNvPicPr preferRelativeResize="0"/>
          <p:nvPr/>
        </p:nvPicPr>
        <p:blipFill>
          <a:blip r:embed="rId3">
            <a:alphaModFix/>
          </a:blip>
          <a:stretch>
            <a:fillRect/>
          </a:stretch>
        </p:blipFill>
        <p:spPr>
          <a:xfrm>
            <a:off x="357258" y="1434789"/>
            <a:ext cx="3850469" cy="3238699"/>
          </a:xfrm>
          <a:prstGeom prst="rect">
            <a:avLst/>
          </a:prstGeom>
          <a:noFill/>
          <a:ln>
            <a:noFill/>
          </a:ln>
        </p:spPr>
      </p:pic>
      <p:sp>
        <p:nvSpPr>
          <p:cNvPr id="6" name="Rectangle 5">
            <a:extLst>
              <a:ext uri="{FF2B5EF4-FFF2-40B4-BE49-F238E27FC236}">
                <a16:creationId xmlns:a16="http://schemas.microsoft.com/office/drawing/2014/main" xmlns="" id="{24DD0D0E-1829-4053-81AF-BCDCF2FD2BFC}"/>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4111701" cy="572700"/>
          </a:xfrm>
          <a:prstGeom prst="rect">
            <a:avLst/>
          </a:prstGeom>
        </p:spPr>
        <p:txBody>
          <a:bodyPr spcFirstLastPara="1" wrap="square" lIns="91425" tIns="91425" rIns="91425" bIns="91425" anchor="t" anchorCtr="0">
            <a:normAutofit/>
          </a:bodyPr>
          <a:lstStyle/>
          <a:p>
            <a:r>
              <a:rPr lang="en" sz="2600" dirty="0">
                <a:latin typeface="Comma Base Black" panose="02000000000000000000" pitchFamily="50" charset="0"/>
                <a:cs typeface="Aharoni" panose="02010803020104030203" pitchFamily="2" charset="-79"/>
              </a:rPr>
              <a:t>Romans 5:6-8</a:t>
            </a:r>
            <a:endParaRPr sz="2600" dirty="0">
              <a:latin typeface="Comma Base Black" panose="02000000000000000000" pitchFamily="50" charset="0"/>
              <a:cs typeface="Aharoni" panose="02010803020104030203" pitchFamily="2" charset="-79"/>
            </a:endParaRPr>
          </a:p>
        </p:txBody>
      </p:sp>
      <p:sp>
        <p:nvSpPr>
          <p:cNvPr id="81" name="Google Shape;81;p1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0"/>
              </a:spcAft>
              <a:buNone/>
            </a:pPr>
            <a:r>
              <a:rPr lang="en" sz="2000" b="1" dirty="0">
                <a:effectLst>
                  <a:outerShdw blurRad="38100" dist="38100" dir="2700000" algn="tl">
                    <a:srgbClr val="000000">
                      <a:alpha val="43137"/>
                    </a:srgbClr>
                  </a:outerShdw>
                </a:effectLst>
                <a:latin typeface="Sagona Book" panose="02020503050505020204" pitchFamily="18" charset="0"/>
                <a:sym typeface="Roboto"/>
              </a:rPr>
              <a:t>For when we were still without strength, in due time Christ died for the ungodly. For scarcely for a righteous man will one die; yet perhaps for a good man someone would even dare to die. But God demonstrates His own love toward us, in that while we were still sinners, Christ died for us.</a:t>
            </a:r>
            <a:endParaRPr sz="2000" b="1" dirty="0">
              <a:effectLst>
                <a:outerShdw blurRad="38100" dist="38100" dir="2700000" algn="tl">
                  <a:srgbClr val="000000">
                    <a:alpha val="43137"/>
                  </a:srgbClr>
                </a:outerShdw>
              </a:effectLst>
              <a:latin typeface="Sagona Book" panose="02020503050505020204" pitchFamily="18" charset="0"/>
              <a:sym typeface="Roboto"/>
            </a:endParaRPr>
          </a:p>
          <a:p>
            <a:pPr marL="0" lvl="0" indent="0" algn="l" rtl="0">
              <a:spcBef>
                <a:spcPts val="1200"/>
              </a:spcBef>
              <a:spcAft>
                <a:spcPts val="0"/>
              </a:spcAft>
              <a:buNone/>
            </a:pPr>
            <a:endParaRPr dirty="0">
              <a:solidFill>
                <a:schemeClr val="dk1"/>
              </a:solidFill>
              <a:highlight>
                <a:srgbClr val="FFFFFF"/>
              </a:highlight>
              <a:latin typeface="Roboto"/>
              <a:ea typeface="Roboto"/>
              <a:cs typeface="Roboto"/>
              <a:sym typeface="Roboto"/>
            </a:endParaRPr>
          </a:p>
          <a:p>
            <a:pPr marL="0" lvl="0" indent="0" algn="l" rtl="0">
              <a:spcBef>
                <a:spcPts val="1200"/>
              </a:spcBef>
              <a:spcAft>
                <a:spcPts val="1200"/>
              </a:spcAft>
              <a:buNone/>
            </a:pPr>
            <a:endParaRPr dirty="0">
              <a:solidFill>
                <a:schemeClr val="dk1"/>
              </a:solidFill>
              <a:highlight>
                <a:srgbClr val="FFFFFF"/>
              </a:highlight>
              <a:latin typeface="Roboto"/>
              <a:ea typeface="Roboto"/>
              <a:cs typeface="Roboto"/>
              <a:sym typeface="Roboto"/>
            </a:endParaRPr>
          </a:p>
        </p:txBody>
      </p:sp>
      <p:pic>
        <p:nvPicPr>
          <p:cNvPr id="82" name="Google Shape;82;p17"/>
          <p:cNvPicPr preferRelativeResize="0"/>
          <p:nvPr/>
        </p:nvPicPr>
        <p:blipFill>
          <a:blip r:embed="rId3">
            <a:alphaModFix/>
          </a:blip>
          <a:stretch>
            <a:fillRect/>
          </a:stretch>
        </p:blipFill>
        <p:spPr>
          <a:xfrm>
            <a:off x="4720600" y="174875"/>
            <a:ext cx="4356493" cy="46052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prstGeom prst="rect">
            <a:avLst/>
          </a:prstGeom>
        </p:spPr>
        <p:txBody>
          <a:bodyPr spcFirstLastPara="1" wrap="square" lIns="91425" tIns="91425" rIns="91425" bIns="91425" anchor="t" anchorCtr="0">
            <a:normAutofit/>
          </a:bodyPr>
          <a:lstStyle/>
          <a:p>
            <a:r>
              <a:rPr lang="en" sz="2600" dirty="0"/>
              <a:t>Why Should We Defend the Gospel?</a:t>
            </a:r>
            <a:endParaRPr sz="2600" dirty="0"/>
          </a:p>
        </p:txBody>
      </p:sp>
      <p:sp>
        <p:nvSpPr>
          <p:cNvPr id="88" name="Google Shape;88;p18"/>
          <p:cNvSpPr txBox="1">
            <a:spLocks noGrp="1"/>
          </p:cNvSpPr>
          <p:nvPr>
            <p:ph type="body" idx="1"/>
          </p:nvPr>
        </p:nvSpPr>
        <p:spPr>
          <a:xfrm>
            <a:off x="311700" y="1152474"/>
            <a:ext cx="8520600" cy="363511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dirty="0">
                <a:effectLst>
                  <a:outerShdw blurRad="38100" dist="38100" dir="2700000" algn="tl">
                    <a:srgbClr val="000000">
                      <a:alpha val="43137"/>
                    </a:srgbClr>
                  </a:outerShdw>
                </a:effectLst>
              </a:rPr>
              <a:t>The Gospel Has the Power to Save the World</a:t>
            </a:r>
            <a:endParaRPr sz="2400" b="1" dirty="0">
              <a:effectLst>
                <a:outerShdw blurRad="38100" dist="38100" dir="2700000" algn="tl">
                  <a:srgbClr val="000000">
                    <a:alpha val="43137"/>
                  </a:srgbClr>
                </a:outerShdw>
              </a:effectLst>
            </a:endParaRPr>
          </a:p>
          <a:p>
            <a:pPr marL="0" lvl="0" indent="0" algn="l" rtl="0">
              <a:spcBef>
                <a:spcPts val="1200"/>
              </a:spcBef>
              <a:spcAft>
                <a:spcPts val="0"/>
              </a:spcAft>
              <a:buNone/>
            </a:pPr>
            <a:r>
              <a:rPr lang="en" sz="2400" b="1" dirty="0"/>
              <a:t>Romans 1:16-17</a:t>
            </a:r>
            <a:endParaRPr sz="2400" b="1" dirty="0"/>
          </a:p>
          <a:p>
            <a:pPr marL="0" lvl="0" indent="0" algn="l" rtl="0">
              <a:lnSpc>
                <a:spcPct val="100000"/>
              </a:lnSpc>
              <a:spcBef>
                <a:spcPts val="1200"/>
              </a:spcBef>
              <a:spcAft>
                <a:spcPts val="0"/>
              </a:spcAft>
              <a:buNone/>
            </a:pPr>
            <a:r>
              <a:rPr lang="en" sz="2400" b="1" dirty="0">
                <a:effectLst>
                  <a:outerShdw blurRad="38100" dist="38100" dir="2700000" algn="tl">
                    <a:srgbClr val="000000">
                      <a:alpha val="43137"/>
                    </a:srgbClr>
                  </a:outerShdw>
                </a:effectLst>
                <a:sym typeface="Roboto"/>
              </a:rPr>
              <a:t>For I am not ashamed of the gospel of Christ, for it is the power of God to salvation for everyone who believes, for the Jew first and also for the Greek. For in it the righteousness of God is revealed from faith to faith; as it is written, “The just shall live by faith.”</a:t>
            </a:r>
            <a:endParaRPr sz="24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xmlns="" id="{7C1D486C-A68C-41F7-8809-ECE46C9D7627}"/>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9"/>
          <p:cNvSpPr txBox="1">
            <a:spLocks noGrp="1"/>
          </p:cNvSpPr>
          <p:nvPr>
            <p:ph type="body" idx="1"/>
          </p:nvPr>
        </p:nvSpPr>
        <p:spPr>
          <a:xfrm>
            <a:off x="3916680" y="431180"/>
            <a:ext cx="4967125" cy="4152563"/>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1200"/>
              </a:spcAft>
              <a:buNone/>
            </a:pPr>
            <a:r>
              <a:rPr lang="en" sz="2400" b="1" dirty="0">
                <a:effectLst>
                  <a:outerShdw blurRad="38100" dist="38100" dir="2700000" algn="tl">
                    <a:srgbClr val="000000">
                      <a:alpha val="43137"/>
                    </a:srgbClr>
                  </a:outerShdw>
                </a:effectLst>
                <a:latin typeface="Sagona Book" panose="02020503050505020204" pitchFamily="18" charset="0"/>
              </a:rPr>
              <a:t>Will you allow the Grace of God and the Hope of Salvation to</a:t>
            </a:r>
          </a:p>
          <a:p>
            <a:pPr marL="0" lvl="0" indent="0" algn="l" rtl="0">
              <a:lnSpc>
                <a:spcPct val="100000"/>
              </a:lnSpc>
              <a:spcBef>
                <a:spcPts val="1200"/>
              </a:spcBef>
              <a:spcAft>
                <a:spcPts val="1200"/>
              </a:spcAft>
              <a:buNone/>
            </a:pPr>
            <a:r>
              <a:rPr lang="en" sz="2400" b="1" dirty="0">
                <a:effectLst>
                  <a:outerShdw blurRad="38100" dist="38100" dir="2700000" algn="tl">
                    <a:srgbClr val="000000">
                      <a:alpha val="43137"/>
                    </a:srgbClr>
                  </a:outerShdw>
                </a:effectLst>
                <a:latin typeface="Sagona Book" panose="02020503050505020204" pitchFamily="18" charset="0"/>
              </a:rPr>
              <a:t>a) Inspire</a:t>
            </a:r>
            <a:br>
              <a:rPr lang="en" sz="2400" b="1" dirty="0">
                <a:effectLst>
                  <a:outerShdw blurRad="38100" dist="38100" dir="2700000" algn="tl">
                    <a:srgbClr val="000000">
                      <a:alpha val="43137"/>
                    </a:srgbClr>
                  </a:outerShdw>
                </a:effectLst>
                <a:latin typeface="Sagona Book" panose="02020503050505020204" pitchFamily="18" charset="0"/>
              </a:rPr>
            </a:br>
            <a:r>
              <a:rPr lang="en" sz="2400" b="1" dirty="0">
                <a:effectLst>
                  <a:outerShdw blurRad="38100" dist="38100" dir="2700000" algn="tl">
                    <a:srgbClr val="000000">
                      <a:alpha val="43137"/>
                    </a:srgbClr>
                  </a:outerShdw>
                </a:effectLst>
                <a:latin typeface="Sagona Book" panose="02020503050505020204" pitchFamily="18" charset="0"/>
              </a:rPr>
              <a:t>b) Trigger</a:t>
            </a:r>
            <a:br>
              <a:rPr lang="en" sz="2400" b="1" dirty="0">
                <a:effectLst>
                  <a:outerShdw blurRad="38100" dist="38100" dir="2700000" algn="tl">
                    <a:srgbClr val="000000">
                      <a:alpha val="43137"/>
                    </a:srgbClr>
                  </a:outerShdw>
                </a:effectLst>
                <a:latin typeface="Sagona Book" panose="02020503050505020204" pitchFamily="18" charset="0"/>
              </a:rPr>
            </a:br>
            <a:r>
              <a:rPr lang="en" sz="2400" b="1" dirty="0">
                <a:effectLst>
                  <a:outerShdw blurRad="38100" dist="38100" dir="2700000" algn="tl">
                    <a:srgbClr val="000000">
                      <a:alpha val="43137"/>
                    </a:srgbClr>
                  </a:outerShdw>
                </a:effectLst>
                <a:latin typeface="Sagona Book" panose="02020503050505020204" pitchFamily="18" charset="0"/>
              </a:rPr>
              <a:t>c) Persuade</a:t>
            </a:r>
            <a:br>
              <a:rPr lang="en" sz="2400" b="1" dirty="0">
                <a:effectLst>
                  <a:outerShdw blurRad="38100" dist="38100" dir="2700000" algn="tl">
                    <a:srgbClr val="000000">
                      <a:alpha val="43137"/>
                    </a:srgbClr>
                  </a:outerShdw>
                </a:effectLst>
                <a:latin typeface="Sagona Book" panose="02020503050505020204" pitchFamily="18" charset="0"/>
              </a:rPr>
            </a:br>
            <a:r>
              <a:rPr lang="en" sz="2400" b="1" dirty="0">
                <a:effectLst>
                  <a:outerShdw blurRad="38100" dist="38100" dir="2700000" algn="tl">
                    <a:srgbClr val="000000">
                      <a:alpha val="43137"/>
                    </a:srgbClr>
                  </a:outerShdw>
                </a:effectLst>
                <a:latin typeface="Sagona Book" panose="02020503050505020204" pitchFamily="18" charset="0"/>
              </a:rPr>
              <a:t>d) Stimulate you to defend the Gospel of Christ?</a:t>
            </a:r>
            <a:endParaRPr sz="2400" b="1" dirty="0">
              <a:effectLst>
                <a:outerShdw blurRad="38100" dist="38100" dir="2700000" algn="tl">
                  <a:srgbClr val="000000">
                    <a:alpha val="43137"/>
                  </a:srgbClr>
                </a:outerShdw>
              </a:effectLst>
              <a:latin typeface="Sagona Book" panose="02020503050505020204" pitchFamily="18" charset="0"/>
            </a:endParaRPr>
          </a:p>
        </p:txBody>
      </p:sp>
      <p:pic>
        <p:nvPicPr>
          <p:cNvPr id="95" name="Google Shape;95;p19"/>
          <p:cNvPicPr preferRelativeResize="0"/>
          <p:nvPr/>
        </p:nvPicPr>
        <p:blipFill rotWithShape="1">
          <a:blip r:embed="rId3">
            <a:alphaModFix/>
          </a:blip>
          <a:srcRect l="16821" t="10766" r="19290"/>
          <a:stretch/>
        </p:blipFill>
        <p:spPr>
          <a:xfrm>
            <a:off x="698812" y="1018477"/>
            <a:ext cx="2493968" cy="28753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23736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dirty="0"/>
              <a:t> </a:t>
            </a:r>
            <a:r>
              <a:rPr lang="en" sz="2600" dirty="0">
                <a:latin typeface="Comma Base Black" panose="02000000000000000000" pitchFamily="50" charset="0"/>
                <a:cs typeface="Aharoni" panose="02010803020104030203" pitchFamily="2" charset="-79"/>
              </a:rPr>
              <a:t>False Prophets in the Old Testament  </a:t>
            </a:r>
            <a:endParaRPr sz="2600" dirty="0">
              <a:latin typeface="Comma Base Black" panose="02000000000000000000" pitchFamily="50" charset="0"/>
              <a:cs typeface="Aharoni" panose="02010803020104030203" pitchFamily="2" charset="-79"/>
            </a:endParaRPr>
          </a:p>
        </p:txBody>
      </p:sp>
      <p:sp>
        <p:nvSpPr>
          <p:cNvPr id="101" name="Google Shape;101;p2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cap="small" dirty="0">
                <a:effectLst>
                  <a:outerShdw blurRad="38100" dist="38100" dir="2700000" algn="tl">
                    <a:srgbClr val="000000">
                      <a:alpha val="43137"/>
                    </a:srgbClr>
                  </a:outerShdw>
                </a:effectLst>
                <a:latin typeface="Sagona Book" panose="02020503050505020204" pitchFamily="18" charset="0"/>
              </a:rPr>
              <a:t>Prophet</a:t>
            </a:r>
            <a:r>
              <a:rPr lang="en" sz="2400" b="1" dirty="0">
                <a:effectLst>
                  <a:outerShdw blurRad="38100" dist="38100" dir="2700000" algn="tl">
                    <a:srgbClr val="000000">
                      <a:alpha val="43137"/>
                    </a:srgbClr>
                  </a:outerShdw>
                </a:effectLst>
                <a:latin typeface="Sagona Book" panose="02020503050505020204" pitchFamily="18" charset="0"/>
              </a:rPr>
              <a:t> - a prophet (or seer) is one inspired by God through the Holy Spirit to deliver a message</a:t>
            </a:r>
            <a:endParaRPr sz="2400" b="1" dirty="0">
              <a:effectLst>
                <a:outerShdw blurRad="38100" dist="38100" dir="2700000" algn="tl">
                  <a:srgbClr val="000000">
                    <a:alpha val="43137"/>
                  </a:srgbClr>
                </a:outerShdw>
              </a:effectLst>
              <a:latin typeface="Sagona Book" panose="02020503050505020204" pitchFamily="18" charset="0"/>
            </a:endParaRPr>
          </a:p>
          <a:p>
            <a:pPr marL="0" lvl="0" indent="0" algn="l" rtl="0">
              <a:spcBef>
                <a:spcPts val="1200"/>
              </a:spcBef>
              <a:spcAft>
                <a:spcPts val="0"/>
              </a:spcAft>
              <a:buNone/>
            </a:pPr>
            <a:r>
              <a:rPr lang="en" sz="2400" b="1" cap="small" dirty="0">
                <a:effectLst>
                  <a:outerShdw blurRad="38100" dist="38100" dir="2700000" algn="tl">
                    <a:srgbClr val="000000">
                      <a:alpha val="43137"/>
                    </a:srgbClr>
                  </a:outerShdw>
                </a:effectLst>
                <a:latin typeface="Sagona Book" panose="02020503050505020204" pitchFamily="18" charset="0"/>
              </a:rPr>
              <a:t>False Prophets </a:t>
            </a:r>
            <a:r>
              <a:rPr lang="en" sz="2400" b="1" dirty="0">
                <a:effectLst>
                  <a:outerShdw blurRad="38100" dist="38100" dir="2700000" algn="tl">
                    <a:srgbClr val="000000">
                      <a:alpha val="43137"/>
                    </a:srgbClr>
                  </a:outerShdw>
                </a:effectLst>
                <a:latin typeface="Sagona Book" panose="02020503050505020204" pitchFamily="18" charset="0"/>
              </a:rPr>
              <a:t>- </a:t>
            </a:r>
            <a:r>
              <a:rPr lang="en" sz="2400" b="1" dirty="0">
                <a:effectLst>
                  <a:outerShdw blurRad="38100" dist="38100" dir="2700000" algn="tl">
                    <a:srgbClr val="000000">
                      <a:alpha val="43137"/>
                    </a:srgbClr>
                  </a:outerShdw>
                </a:effectLst>
                <a:latin typeface="Sagona Book" panose="02020503050505020204" pitchFamily="18" charset="0"/>
                <a:sym typeface="Roboto"/>
              </a:rPr>
              <a:t>people who claim to speak on behalf of God but have their own agendas</a:t>
            </a:r>
            <a:endParaRPr sz="2400" b="1" dirty="0">
              <a:effectLst>
                <a:outerShdw blurRad="38100" dist="38100" dir="2700000" algn="tl">
                  <a:srgbClr val="000000">
                    <a:alpha val="43137"/>
                  </a:srgbClr>
                </a:outerShdw>
              </a:effectLst>
              <a:latin typeface="Sagona Book" panose="02020503050505020204" pitchFamily="18" charset="0"/>
            </a:endParaRPr>
          </a:p>
        </p:txBody>
      </p:sp>
      <p:pic>
        <p:nvPicPr>
          <p:cNvPr id="102" name="Google Shape;102;p20"/>
          <p:cNvPicPr preferRelativeResize="0"/>
          <p:nvPr/>
        </p:nvPicPr>
        <p:blipFill>
          <a:blip r:embed="rId3">
            <a:alphaModFix/>
          </a:blip>
          <a:stretch>
            <a:fillRect/>
          </a:stretch>
        </p:blipFill>
        <p:spPr>
          <a:xfrm>
            <a:off x="4689342" y="1084919"/>
            <a:ext cx="4142958" cy="31451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prstGeom prst="rect">
            <a:avLst/>
          </a:prstGeom>
        </p:spPr>
        <p:txBody>
          <a:bodyPr spcFirstLastPara="1" wrap="square" lIns="91425" tIns="91425" rIns="91425" bIns="91425" anchor="t" anchorCtr="0">
            <a:noAutofit/>
          </a:bodyPr>
          <a:lstStyle/>
          <a:p>
            <a:r>
              <a:rPr lang="en" sz="2600" dirty="0"/>
              <a:t>What Makes False Prophets/Teachers Popular</a:t>
            </a:r>
            <a:br>
              <a:rPr lang="en" sz="2600" dirty="0"/>
            </a:br>
            <a:r>
              <a:rPr lang="en" sz="2600" dirty="0"/>
              <a:t>Then and Now?</a:t>
            </a:r>
            <a:endParaRPr sz="2600" dirty="0"/>
          </a:p>
        </p:txBody>
      </p:sp>
      <p:sp>
        <p:nvSpPr>
          <p:cNvPr id="108" name="Google Shape;108;p21"/>
          <p:cNvSpPr txBox="1">
            <a:spLocks noGrp="1"/>
          </p:cNvSpPr>
          <p:nvPr>
            <p:ph type="body" idx="1"/>
          </p:nvPr>
        </p:nvSpPr>
        <p:spPr>
          <a:xfrm>
            <a:off x="311700" y="1375499"/>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latin typeface="Aharoni" panose="02010803020104030203" pitchFamily="2" charset="-79"/>
                <a:ea typeface="+mj-ea"/>
                <a:cs typeface="Aharoni" panose="02010803020104030203" pitchFamily="2" charset="-79"/>
              </a:rPr>
              <a:t>Isaiah </a:t>
            </a:r>
            <a:r>
              <a:rPr lang="en" sz="3200" dirty="0">
                <a:latin typeface="Aharoni" panose="02010803020104030203" pitchFamily="2" charset="-79"/>
                <a:ea typeface="+mj-ea"/>
                <a:cs typeface="Aharoni" panose="02010803020104030203" pitchFamily="2" charset="-79"/>
              </a:rPr>
              <a:t>30:9-11</a:t>
            </a:r>
            <a:endParaRPr sz="2400" dirty="0">
              <a:latin typeface="Aharoni" panose="02010803020104030203" pitchFamily="2" charset="-79"/>
              <a:ea typeface="+mj-ea"/>
              <a:cs typeface="Aharoni" panose="02010803020104030203" pitchFamily="2" charset="-79"/>
            </a:endParaRPr>
          </a:p>
          <a:p>
            <a:pPr marL="0" lvl="0" indent="0" algn="l" rtl="0">
              <a:spcBef>
                <a:spcPts val="1200"/>
              </a:spcBef>
              <a:spcAft>
                <a:spcPts val="0"/>
              </a:spcAft>
              <a:buNone/>
            </a:pPr>
            <a:r>
              <a:rPr lang="en" sz="2000" b="1" dirty="0">
                <a:effectLst>
                  <a:outerShdw blurRad="38100" dist="38100" dir="2700000" algn="tl">
                    <a:srgbClr val="000000">
                      <a:alpha val="43137"/>
                    </a:srgbClr>
                  </a:outerShdw>
                </a:effectLst>
              </a:rPr>
              <a:t>9 That this is a rebellious people, lying children, children who will not hear the law of the Lord;</a:t>
            </a:r>
            <a:endParaRPr sz="2000" b="1" dirty="0">
              <a:effectLst>
                <a:outerShdw blurRad="38100" dist="38100" dir="2700000" algn="tl">
                  <a:srgbClr val="000000">
                    <a:alpha val="43137"/>
                  </a:srgbClr>
                </a:outerShdw>
              </a:effectLst>
            </a:endParaRPr>
          </a:p>
          <a:p>
            <a:pPr marL="0" lvl="0" indent="0" algn="l" rtl="0">
              <a:spcBef>
                <a:spcPts val="1200"/>
              </a:spcBef>
              <a:spcAft>
                <a:spcPts val="0"/>
              </a:spcAft>
              <a:buNone/>
            </a:pPr>
            <a:r>
              <a:rPr lang="en" sz="2000" b="1" dirty="0">
                <a:effectLst>
                  <a:outerShdw blurRad="38100" dist="38100" dir="2700000" algn="tl">
                    <a:srgbClr val="000000">
                      <a:alpha val="43137"/>
                    </a:srgbClr>
                  </a:outerShdw>
                </a:effectLst>
              </a:rPr>
              <a:t>10 Who say to the seers, “Do not see,” And to the prophets, “Do not prophesy to us right things; speak to us smooth things, prophesy deceits.</a:t>
            </a:r>
            <a:endParaRPr sz="2000" b="1" dirty="0">
              <a:effectLst>
                <a:outerShdw blurRad="38100" dist="38100" dir="2700000" algn="tl">
                  <a:srgbClr val="000000">
                    <a:alpha val="43137"/>
                  </a:srgbClr>
                </a:outerShdw>
              </a:effectLst>
            </a:endParaRPr>
          </a:p>
          <a:p>
            <a:pPr marL="0" lvl="0" indent="0" algn="l" rtl="0">
              <a:spcBef>
                <a:spcPts val="1200"/>
              </a:spcBef>
              <a:spcAft>
                <a:spcPts val="0"/>
              </a:spcAft>
              <a:buNone/>
            </a:pPr>
            <a:r>
              <a:rPr lang="en" sz="2000" b="1" dirty="0">
                <a:effectLst>
                  <a:outerShdw blurRad="38100" dist="38100" dir="2700000" algn="tl">
                    <a:srgbClr val="000000">
                      <a:alpha val="43137"/>
                    </a:srgbClr>
                  </a:outerShdw>
                </a:effectLst>
              </a:rPr>
              <a:t>11 Get out of the way, turn aside from the path, cause the Holy One of Israel to cease from before us.”</a:t>
            </a:r>
            <a:endParaRPr sz="2000"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xmlns="" id="{42074ADC-2C53-4B56-844C-EC5282336644}"/>
              </a:ext>
            </a:extLst>
          </p:cNvPr>
          <p:cNvSpPr/>
          <p:nvPr/>
        </p:nvSpPr>
        <p:spPr>
          <a:xfrm>
            <a:off x="8281638" y="0"/>
            <a:ext cx="683941" cy="102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255</TotalTime>
  <Words>1241</Words>
  <Application>Microsoft Office PowerPoint</Application>
  <PresentationFormat>On-screen Show (16:9)</PresentationFormat>
  <Paragraphs>84</Paragraphs>
  <Slides>20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Roboto</vt:lpstr>
      <vt:lpstr>Comma Base Ultra</vt:lpstr>
      <vt:lpstr>Comma Base Black</vt:lpstr>
      <vt:lpstr>Trebuchet MS</vt:lpstr>
      <vt:lpstr>Aharoni</vt:lpstr>
      <vt:lpstr>Dolce Vita</vt:lpstr>
      <vt:lpstr>Calibri</vt:lpstr>
      <vt:lpstr>Sagona Book</vt:lpstr>
      <vt:lpstr>Berlin</vt:lpstr>
      <vt:lpstr>PowerPoint Presentation</vt:lpstr>
      <vt:lpstr>Learning Targets </vt:lpstr>
      <vt:lpstr>PowerPoint Presentation</vt:lpstr>
      <vt:lpstr>Why Should We Defend the Gospel?</vt:lpstr>
      <vt:lpstr>Romans 5:6-8</vt:lpstr>
      <vt:lpstr>Why Should We Defend the Gospel?</vt:lpstr>
      <vt:lpstr>PowerPoint Presentation</vt:lpstr>
      <vt:lpstr> False Prophets in the Old Testament  </vt:lpstr>
      <vt:lpstr>What Makes False Prophets/Teachers Popular Then and Now?</vt:lpstr>
      <vt:lpstr>How Were False Prophets Described in the Old Testament?</vt:lpstr>
      <vt:lpstr>The Words of Jesus Regarding False Teachers </vt:lpstr>
      <vt:lpstr>The Apostles Address False Teachers </vt:lpstr>
      <vt:lpstr>The Gospel. Is There Another?</vt:lpstr>
      <vt:lpstr>The Gospel. Is There Another?</vt:lpstr>
      <vt:lpstr>Another Gospel: Grace Alone/Faith Alone </vt:lpstr>
      <vt:lpstr>Defending the Gospel </vt:lpstr>
      <vt:lpstr>Exercising Our Knowledge of God’s Word </vt:lpstr>
      <vt:lpstr>Exercising Our Knowledge of God’s Word </vt:lpstr>
      <vt:lpstr>Final Thoughts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Defending the Gospel Against False Prophets</dc:title>
  <dc:creator>Chad Stoker;Sandra Huston</dc:creator>
  <cp:lastModifiedBy>Jones, Vanessa</cp:lastModifiedBy>
  <cp:revision>3</cp:revision>
  <dcterms:modified xsi:type="dcterms:W3CDTF">2022-03-17T22:45:38Z</dcterms:modified>
</cp:coreProperties>
</file>