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2">
  <p:sldMasterIdLst>
    <p:sldMasterId id="2147483693" r:id="rId1"/>
  </p:sldMasterIdLst>
  <p:notesMasterIdLst>
    <p:notesMasterId r:id="rId21"/>
  </p:notesMasterIdLst>
  <p:handoutMasterIdLst>
    <p:handoutMasterId r:id="rId22"/>
  </p:handoutMasterIdLst>
  <p:sldIdLst>
    <p:sldId id="256" r:id="rId2"/>
    <p:sldId id="271" r:id="rId3"/>
    <p:sldId id="270" r:id="rId4"/>
    <p:sldId id="263" r:id="rId5"/>
    <p:sldId id="257" r:id="rId6"/>
    <p:sldId id="267" r:id="rId7"/>
    <p:sldId id="264" r:id="rId8"/>
    <p:sldId id="272" r:id="rId9"/>
    <p:sldId id="258" r:id="rId10"/>
    <p:sldId id="259" r:id="rId11"/>
    <p:sldId id="269" r:id="rId12"/>
    <p:sldId id="260" r:id="rId13"/>
    <p:sldId id="265" r:id="rId14"/>
    <p:sldId id="273" r:id="rId15"/>
    <p:sldId id="274" r:id="rId16"/>
    <p:sldId id="268" r:id="rId17"/>
    <p:sldId id="261" r:id="rId18"/>
    <p:sldId id="266" r:id="rId19"/>
    <p:sldId id="27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98E4C-A7C2-4802-BF91-B20C6435220B}" v="35" dt="2021-12-11T03:38:46.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8" autoAdjust="0"/>
    <p:restoredTop sz="94987" autoAdjust="0"/>
  </p:normalViewPr>
  <p:slideViewPr>
    <p:cSldViewPr snapToGrid="0">
      <p:cViewPr>
        <p:scale>
          <a:sx n="55" d="100"/>
          <a:sy n="55" d="100"/>
        </p:scale>
        <p:origin x="-528"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Huston" userId="1dc2bdff-b8ea-43f7-a264-c913f32c140d" providerId="ADAL" clId="{6A998E4C-A7C2-4802-BF91-B20C6435220B}"/>
    <pc:docChg chg="undo custSel addSld modSld modMainMaster">
      <pc:chgData name="Sandra Huston" userId="1dc2bdff-b8ea-43f7-a264-c913f32c140d" providerId="ADAL" clId="{6A998E4C-A7C2-4802-BF91-B20C6435220B}" dt="2021-12-11T03:38:52.690" v="1818" actId="27636"/>
      <pc:docMkLst>
        <pc:docMk/>
      </pc:docMkLst>
      <pc:sldChg chg="delSp modSp mod">
        <pc:chgData name="Sandra Huston" userId="1dc2bdff-b8ea-43f7-a264-c913f32c140d" providerId="ADAL" clId="{6A998E4C-A7C2-4802-BF91-B20C6435220B}" dt="2021-12-11T03:32:16.398" v="1631" actId="478"/>
        <pc:sldMkLst>
          <pc:docMk/>
          <pc:sldMk cId="3758991285" sldId="256"/>
        </pc:sldMkLst>
        <pc:spChg chg="del">
          <ac:chgData name="Sandra Huston" userId="1dc2bdff-b8ea-43f7-a264-c913f32c140d" providerId="ADAL" clId="{6A998E4C-A7C2-4802-BF91-B20C6435220B}" dt="2021-12-11T03:27:39.053" v="1614" actId="478"/>
          <ac:spMkLst>
            <pc:docMk/>
            <pc:sldMk cId="3758991285" sldId="256"/>
            <ac:spMk id="3" creationId="{A45D715F-EFC5-4B92-82FC-A7541BA1DDE9}"/>
          </ac:spMkLst>
        </pc:spChg>
        <pc:spChg chg="mod">
          <ac:chgData name="Sandra Huston" userId="1dc2bdff-b8ea-43f7-a264-c913f32c140d" providerId="ADAL" clId="{6A998E4C-A7C2-4802-BF91-B20C6435220B}" dt="2021-12-11T03:27:07.843" v="1612" actId="2711"/>
          <ac:spMkLst>
            <pc:docMk/>
            <pc:sldMk cId="3758991285" sldId="256"/>
            <ac:spMk id="8" creationId="{F18CFE47-839E-4A00-B9D9-33B563973169}"/>
          </ac:spMkLst>
        </pc:spChg>
        <pc:spChg chg="del">
          <ac:chgData name="Sandra Huston" userId="1dc2bdff-b8ea-43f7-a264-c913f32c140d" providerId="ADAL" clId="{6A998E4C-A7C2-4802-BF91-B20C6435220B}" dt="2021-12-11T03:32:16.398" v="1631" actId="478"/>
          <ac:spMkLst>
            <pc:docMk/>
            <pc:sldMk cId="3758991285" sldId="256"/>
            <ac:spMk id="17" creationId="{24E0CB3F-F3DA-49C0-AA96-C5BB2C0039F8}"/>
          </ac:spMkLst>
        </pc:spChg>
        <pc:picChg chg="mod">
          <ac:chgData name="Sandra Huston" userId="1dc2bdff-b8ea-43f7-a264-c913f32c140d" providerId="ADAL" clId="{6A998E4C-A7C2-4802-BF91-B20C6435220B}" dt="2021-12-11T03:27:48.581" v="1616" actId="1076"/>
          <ac:picMkLst>
            <pc:docMk/>
            <pc:sldMk cId="3758991285" sldId="256"/>
            <ac:picMk id="15" creationId="{2369BC26-7F6F-44A6-9239-7A22DC3160E3}"/>
          </ac:picMkLst>
        </pc:picChg>
      </pc:sldChg>
      <pc:sldChg chg="delSp modSp mod">
        <pc:chgData name="Sandra Huston" userId="1dc2bdff-b8ea-43f7-a264-c913f32c140d" providerId="ADAL" clId="{6A998E4C-A7C2-4802-BF91-B20C6435220B}" dt="2021-12-11T03:28:51.495" v="1621" actId="478"/>
        <pc:sldMkLst>
          <pc:docMk/>
          <pc:sldMk cId="2702703628" sldId="257"/>
        </pc:sldMkLst>
        <pc:spChg chg="mod">
          <ac:chgData name="Sandra Huston" userId="1dc2bdff-b8ea-43f7-a264-c913f32c140d" providerId="ADAL" clId="{6A998E4C-A7C2-4802-BF91-B20C6435220B}" dt="2021-12-11T02:25:49.558" v="445" actId="1038"/>
          <ac:spMkLst>
            <pc:docMk/>
            <pc:sldMk cId="2702703628" sldId="257"/>
            <ac:spMk id="2" creationId="{18AFE94A-F937-473C-898B-6EC98DF58683}"/>
          </ac:spMkLst>
        </pc:spChg>
        <pc:spChg chg="mod">
          <ac:chgData name="Sandra Huston" userId="1dc2bdff-b8ea-43f7-a264-c913f32c140d" providerId="ADAL" clId="{6A998E4C-A7C2-4802-BF91-B20C6435220B}" dt="2021-12-11T02:26:00.068" v="459" actId="27636"/>
          <ac:spMkLst>
            <pc:docMk/>
            <pc:sldMk cId="2702703628" sldId="257"/>
            <ac:spMk id="3" creationId="{5EBB1FA9-B465-4E01-9D79-A856CA0DD840}"/>
          </ac:spMkLst>
        </pc:spChg>
        <pc:spChg chg="del">
          <ac:chgData name="Sandra Huston" userId="1dc2bdff-b8ea-43f7-a264-c913f32c140d" providerId="ADAL" clId="{6A998E4C-A7C2-4802-BF91-B20C6435220B}" dt="2021-12-11T03:28:51.495" v="1621" actId="478"/>
          <ac:spMkLst>
            <pc:docMk/>
            <pc:sldMk cId="2702703628" sldId="257"/>
            <ac:spMk id="5" creationId="{4EFF2DBD-3559-4B8B-917D-ACA06EE262C1}"/>
          </ac:spMkLst>
        </pc:spChg>
        <pc:spChg chg="del mod">
          <ac:chgData name="Sandra Huston" userId="1dc2bdff-b8ea-43f7-a264-c913f32c140d" providerId="ADAL" clId="{6A998E4C-A7C2-4802-BF91-B20C6435220B}" dt="2021-12-11T02:25:38.637" v="439" actId="478"/>
          <ac:spMkLst>
            <pc:docMk/>
            <pc:sldMk cId="2702703628" sldId="257"/>
            <ac:spMk id="8" creationId="{357617C2-6E2C-4427-B2BD-A8D6E9A0959E}"/>
          </ac:spMkLst>
        </pc:spChg>
        <pc:picChg chg="mod">
          <ac:chgData name="Sandra Huston" userId="1dc2bdff-b8ea-43f7-a264-c913f32c140d" providerId="ADAL" clId="{6A998E4C-A7C2-4802-BF91-B20C6435220B}" dt="2021-12-11T02:25:55.210" v="457" actId="1037"/>
          <ac:picMkLst>
            <pc:docMk/>
            <pc:sldMk cId="2702703628" sldId="257"/>
            <ac:picMk id="2052" creationId="{6A882044-1A40-4956-9CE5-7291B7C6FB64}"/>
          </ac:picMkLst>
        </pc:picChg>
      </pc:sldChg>
      <pc:sldChg chg="delSp modSp mod">
        <pc:chgData name="Sandra Huston" userId="1dc2bdff-b8ea-43f7-a264-c913f32c140d" providerId="ADAL" clId="{6A998E4C-A7C2-4802-BF91-B20C6435220B}" dt="2021-12-11T03:29:16.571" v="1626" actId="478"/>
        <pc:sldMkLst>
          <pc:docMk/>
          <pc:sldMk cId="622375250" sldId="258"/>
        </pc:sldMkLst>
        <pc:spChg chg="mod">
          <ac:chgData name="Sandra Huston" userId="1dc2bdff-b8ea-43f7-a264-c913f32c140d" providerId="ADAL" clId="{6A998E4C-A7C2-4802-BF91-B20C6435220B}" dt="2021-12-11T02:36:52.083" v="651" actId="1038"/>
          <ac:spMkLst>
            <pc:docMk/>
            <pc:sldMk cId="622375250" sldId="258"/>
            <ac:spMk id="2" creationId="{8729ABD1-9F22-416B-8342-1B5E690A012D}"/>
          </ac:spMkLst>
        </pc:spChg>
        <pc:spChg chg="mod">
          <ac:chgData name="Sandra Huston" userId="1dc2bdff-b8ea-43f7-a264-c913f32c140d" providerId="ADAL" clId="{6A998E4C-A7C2-4802-BF91-B20C6435220B}" dt="2021-12-11T02:37:05.305" v="685" actId="27636"/>
          <ac:spMkLst>
            <pc:docMk/>
            <pc:sldMk cId="622375250" sldId="258"/>
            <ac:spMk id="3" creationId="{7DF0CA73-7DF4-4736-B04B-8DBEAECCC5BE}"/>
          </ac:spMkLst>
        </pc:spChg>
        <pc:spChg chg="del">
          <ac:chgData name="Sandra Huston" userId="1dc2bdff-b8ea-43f7-a264-c913f32c140d" providerId="ADAL" clId="{6A998E4C-A7C2-4802-BF91-B20C6435220B}" dt="2021-12-11T03:29:16.571" v="1626" actId="478"/>
          <ac:spMkLst>
            <pc:docMk/>
            <pc:sldMk cId="622375250" sldId="258"/>
            <ac:spMk id="5" creationId="{BA8B5202-D5CF-45D7-A515-DA8FF3CCB9FC}"/>
          </ac:spMkLst>
        </pc:spChg>
        <pc:spChg chg="del">
          <ac:chgData name="Sandra Huston" userId="1dc2bdff-b8ea-43f7-a264-c913f32c140d" providerId="ADAL" clId="{6A998E4C-A7C2-4802-BF91-B20C6435220B}" dt="2021-12-11T02:32:31.883" v="592" actId="478"/>
          <ac:spMkLst>
            <pc:docMk/>
            <pc:sldMk cId="622375250" sldId="258"/>
            <ac:spMk id="8" creationId="{FCED74B5-721B-4A3E-A0D5-E45305792186}"/>
          </ac:spMkLst>
        </pc:spChg>
        <pc:picChg chg="mod">
          <ac:chgData name="Sandra Huston" userId="1dc2bdff-b8ea-43f7-a264-c913f32c140d" providerId="ADAL" clId="{6A998E4C-A7C2-4802-BF91-B20C6435220B}" dt="2021-12-11T02:36:59.206" v="683" actId="1035"/>
          <ac:picMkLst>
            <pc:docMk/>
            <pc:sldMk cId="622375250" sldId="258"/>
            <ac:picMk id="10" creationId="{3596F8B8-9A35-452F-9F6A-D3C366E74B06}"/>
          </ac:picMkLst>
        </pc:picChg>
      </pc:sldChg>
      <pc:sldChg chg="addSp delSp modSp mod">
        <pc:chgData name="Sandra Huston" userId="1dc2bdff-b8ea-43f7-a264-c913f32c140d" providerId="ADAL" clId="{6A998E4C-A7C2-4802-BF91-B20C6435220B}" dt="2021-12-11T03:36:40.212" v="1743" actId="1036"/>
        <pc:sldMkLst>
          <pc:docMk/>
          <pc:sldMk cId="3322148826" sldId="259"/>
        </pc:sldMkLst>
        <pc:spChg chg="mod">
          <ac:chgData name="Sandra Huston" userId="1dc2bdff-b8ea-43f7-a264-c913f32c140d" providerId="ADAL" clId="{6A998E4C-A7C2-4802-BF91-B20C6435220B}" dt="2021-12-11T03:36:17.391" v="1698" actId="404"/>
          <ac:spMkLst>
            <pc:docMk/>
            <pc:sldMk cId="3322148826" sldId="259"/>
            <ac:spMk id="2" creationId="{0981FADB-AAD3-4F12-93AF-1733A3E6FF65}"/>
          </ac:spMkLst>
        </pc:spChg>
        <pc:spChg chg="mod">
          <ac:chgData name="Sandra Huston" userId="1dc2bdff-b8ea-43f7-a264-c913f32c140d" providerId="ADAL" clId="{6A998E4C-A7C2-4802-BF91-B20C6435220B}" dt="2021-12-11T03:26:44.937" v="1611" actId="14100"/>
          <ac:spMkLst>
            <pc:docMk/>
            <pc:sldMk cId="3322148826" sldId="259"/>
            <ac:spMk id="3" creationId="{7FF8789A-5DC0-48DF-8947-DC65B7E547E5}"/>
          </ac:spMkLst>
        </pc:spChg>
        <pc:spChg chg="del">
          <ac:chgData name="Sandra Huston" userId="1dc2bdff-b8ea-43f7-a264-c913f32c140d" providerId="ADAL" clId="{6A998E4C-A7C2-4802-BF91-B20C6435220B}" dt="2021-12-11T03:28:30.317" v="1618" actId="478"/>
          <ac:spMkLst>
            <pc:docMk/>
            <pc:sldMk cId="3322148826" sldId="259"/>
            <ac:spMk id="5" creationId="{2681F697-AD9A-4BA0-ACBD-2333043A4E3A}"/>
          </ac:spMkLst>
        </pc:spChg>
        <pc:spChg chg="del mod">
          <ac:chgData name="Sandra Huston" userId="1dc2bdff-b8ea-43f7-a264-c913f32c140d" providerId="ADAL" clId="{6A998E4C-A7C2-4802-BF91-B20C6435220B}" dt="2021-12-11T02:38:03.249" v="731" actId="478"/>
          <ac:spMkLst>
            <pc:docMk/>
            <pc:sldMk cId="3322148826" sldId="259"/>
            <ac:spMk id="8" creationId="{329D35C8-B52C-42E0-9595-AE7A66710719}"/>
          </ac:spMkLst>
        </pc:spChg>
        <pc:spChg chg="mod">
          <ac:chgData name="Sandra Huston" userId="1dc2bdff-b8ea-43f7-a264-c913f32c140d" providerId="ADAL" clId="{6A998E4C-A7C2-4802-BF91-B20C6435220B}" dt="2021-12-11T03:36:33.964" v="1701" actId="164"/>
          <ac:spMkLst>
            <pc:docMk/>
            <pc:sldMk cId="3322148826" sldId="259"/>
            <ac:spMk id="10" creationId="{5C15C96F-54F7-4DB7-B311-EDC96ACED15A}"/>
          </ac:spMkLst>
        </pc:spChg>
        <pc:grpChg chg="add mod">
          <ac:chgData name="Sandra Huston" userId="1dc2bdff-b8ea-43f7-a264-c913f32c140d" providerId="ADAL" clId="{6A998E4C-A7C2-4802-BF91-B20C6435220B}" dt="2021-12-11T03:36:40.212" v="1743" actId="1036"/>
          <ac:grpSpMkLst>
            <pc:docMk/>
            <pc:sldMk cId="3322148826" sldId="259"/>
            <ac:grpSpMk id="9" creationId="{996495B8-52C5-4605-8F66-BAD7BBA30D12}"/>
          </ac:grpSpMkLst>
        </pc:grpChg>
        <pc:picChg chg="mod">
          <ac:chgData name="Sandra Huston" userId="1dc2bdff-b8ea-43f7-a264-c913f32c140d" providerId="ADAL" clId="{6A998E4C-A7C2-4802-BF91-B20C6435220B}" dt="2021-12-11T03:36:33.964" v="1701" actId="164"/>
          <ac:picMkLst>
            <pc:docMk/>
            <pc:sldMk cId="3322148826" sldId="259"/>
            <ac:picMk id="6" creationId="{7F12120D-0EE9-4BFB-B934-01F4AF4C1F38}"/>
          </ac:picMkLst>
        </pc:picChg>
      </pc:sldChg>
      <pc:sldChg chg="delSp modSp mod">
        <pc:chgData name="Sandra Huston" userId="1dc2bdff-b8ea-43f7-a264-c913f32c140d" providerId="ADAL" clId="{6A998E4C-A7C2-4802-BF91-B20C6435220B}" dt="2021-12-11T03:25:28.579" v="1586" actId="478"/>
        <pc:sldMkLst>
          <pc:docMk/>
          <pc:sldMk cId="373243000" sldId="260"/>
        </pc:sldMkLst>
        <pc:spChg chg="mod">
          <ac:chgData name="Sandra Huston" userId="1dc2bdff-b8ea-43f7-a264-c913f32c140d" providerId="ADAL" clId="{6A998E4C-A7C2-4802-BF91-B20C6435220B}" dt="2021-12-11T03:22:45.506" v="1573" actId="20577"/>
          <ac:spMkLst>
            <pc:docMk/>
            <pc:sldMk cId="373243000" sldId="260"/>
            <ac:spMk id="2" creationId="{E8D53ED7-F2A7-453E-8102-546F5DDDB5F3}"/>
          </ac:spMkLst>
        </pc:spChg>
        <pc:spChg chg="mod">
          <ac:chgData name="Sandra Huston" userId="1dc2bdff-b8ea-43f7-a264-c913f32c140d" providerId="ADAL" clId="{6A998E4C-A7C2-4802-BF91-B20C6435220B}" dt="2021-12-11T02:49:26.334" v="965" actId="1035"/>
          <ac:spMkLst>
            <pc:docMk/>
            <pc:sldMk cId="373243000" sldId="260"/>
            <ac:spMk id="3" creationId="{2557A3A9-1B6E-4D82-BB37-7D6C51A43E15}"/>
          </ac:spMkLst>
        </pc:spChg>
        <pc:spChg chg="del">
          <ac:chgData name="Sandra Huston" userId="1dc2bdff-b8ea-43f7-a264-c913f32c140d" providerId="ADAL" clId="{6A998E4C-A7C2-4802-BF91-B20C6435220B}" dt="2021-12-11T03:25:28.579" v="1586" actId="478"/>
          <ac:spMkLst>
            <pc:docMk/>
            <pc:sldMk cId="373243000" sldId="260"/>
            <ac:spMk id="5" creationId="{B683AF06-F7AF-4E01-9E90-E513FA35BBAC}"/>
          </ac:spMkLst>
        </pc:spChg>
      </pc:sldChg>
      <pc:sldChg chg="delSp modSp mod">
        <pc:chgData name="Sandra Huston" userId="1dc2bdff-b8ea-43f7-a264-c913f32c140d" providerId="ADAL" clId="{6A998E4C-A7C2-4802-BF91-B20C6435220B}" dt="2021-12-11T03:25:05.710" v="1579" actId="478"/>
        <pc:sldMkLst>
          <pc:docMk/>
          <pc:sldMk cId="2131218930" sldId="261"/>
        </pc:sldMkLst>
        <pc:spChg chg="mod">
          <ac:chgData name="Sandra Huston" userId="1dc2bdff-b8ea-43f7-a264-c913f32c140d" providerId="ADAL" clId="{6A998E4C-A7C2-4802-BF91-B20C6435220B}" dt="2021-12-11T03:02:42.752" v="1199" actId="20577"/>
          <ac:spMkLst>
            <pc:docMk/>
            <pc:sldMk cId="2131218930" sldId="261"/>
            <ac:spMk id="2" creationId="{6D665634-6D7A-4B74-BE10-085B1BF0FEA6}"/>
          </ac:spMkLst>
        </pc:spChg>
        <pc:spChg chg="del">
          <ac:chgData name="Sandra Huston" userId="1dc2bdff-b8ea-43f7-a264-c913f32c140d" providerId="ADAL" clId="{6A998E4C-A7C2-4802-BF91-B20C6435220B}" dt="2021-12-11T03:25:05.710" v="1579" actId="478"/>
          <ac:spMkLst>
            <pc:docMk/>
            <pc:sldMk cId="2131218930" sldId="261"/>
            <ac:spMk id="5" creationId="{E53ECEB5-4CDD-47F6-A377-F714B34A0021}"/>
          </ac:spMkLst>
        </pc:spChg>
        <pc:spChg chg="mod">
          <ac:chgData name="Sandra Huston" userId="1dc2bdff-b8ea-43f7-a264-c913f32c140d" providerId="ADAL" clId="{6A998E4C-A7C2-4802-BF91-B20C6435220B}" dt="2021-12-11T03:02:12.586" v="1173" actId="1036"/>
          <ac:spMkLst>
            <pc:docMk/>
            <pc:sldMk cId="2131218930" sldId="261"/>
            <ac:spMk id="10" creationId="{04D599F5-110E-4DFB-B1BA-EDE69659D294}"/>
          </ac:spMkLst>
        </pc:spChg>
        <pc:spChg chg="mod">
          <ac:chgData name="Sandra Huston" userId="1dc2bdff-b8ea-43f7-a264-c913f32c140d" providerId="ADAL" clId="{6A998E4C-A7C2-4802-BF91-B20C6435220B}" dt="2021-12-11T03:03:15.571" v="1209" actId="1035"/>
          <ac:spMkLst>
            <pc:docMk/>
            <pc:sldMk cId="2131218930" sldId="261"/>
            <ac:spMk id="12" creationId="{A5ABA213-7A85-4C3B-A12D-F65305C1802B}"/>
          </ac:spMkLst>
        </pc:spChg>
        <pc:picChg chg="mod">
          <ac:chgData name="Sandra Huston" userId="1dc2bdff-b8ea-43f7-a264-c913f32c140d" providerId="ADAL" clId="{6A998E4C-A7C2-4802-BF91-B20C6435220B}" dt="2021-12-11T03:02:23.065" v="1175" actId="14100"/>
          <ac:picMkLst>
            <pc:docMk/>
            <pc:sldMk cId="2131218930" sldId="261"/>
            <ac:picMk id="7" creationId="{AF4950D9-80A1-45BC-B3A9-36CD11E009F4}"/>
          </ac:picMkLst>
        </pc:picChg>
        <pc:picChg chg="mod">
          <ac:chgData name="Sandra Huston" userId="1dc2bdff-b8ea-43f7-a264-c913f32c140d" providerId="ADAL" clId="{6A998E4C-A7C2-4802-BF91-B20C6435220B}" dt="2021-12-11T03:02:18.880" v="1174" actId="14100"/>
          <ac:picMkLst>
            <pc:docMk/>
            <pc:sldMk cId="2131218930" sldId="261"/>
            <ac:picMk id="3074" creationId="{9C00D8DB-AEC8-44A0-B28C-DBE457F8A821}"/>
          </ac:picMkLst>
        </pc:picChg>
      </pc:sldChg>
      <pc:sldChg chg="delSp modSp mod">
        <pc:chgData name="Sandra Huston" userId="1dc2bdff-b8ea-43f7-a264-c913f32c140d" providerId="ADAL" clId="{6A998E4C-A7C2-4802-BF91-B20C6435220B}" dt="2021-12-11T03:28:45.972" v="1620" actId="478"/>
        <pc:sldMkLst>
          <pc:docMk/>
          <pc:sldMk cId="2076590574" sldId="263"/>
        </pc:sldMkLst>
        <pc:spChg chg="mod">
          <ac:chgData name="Sandra Huston" userId="1dc2bdff-b8ea-43f7-a264-c913f32c140d" providerId="ADAL" clId="{6A998E4C-A7C2-4802-BF91-B20C6435220B}" dt="2021-12-11T02:25:19.720" v="438" actId="113"/>
          <ac:spMkLst>
            <pc:docMk/>
            <pc:sldMk cId="2076590574" sldId="263"/>
            <ac:spMk id="2" creationId="{0FEA1433-D5A0-4275-ABF2-F471DCCD3ECC}"/>
          </ac:spMkLst>
        </pc:spChg>
        <pc:spChg chg="mod">
          <ac:chgData name="Sandra Huston" userId="1dc2bdff-b8ea-43f7-a264-c913f32c140d" providerId="ADAL" clId="{6A998E4C-A7C2-4802-BF91-B20C6435220B}" dt="2021-12-11T02:17:39.138" v="272" actId="1035"/>
          <ac:spMkLst>
            <pc:docMk/>
            <pc:sldMk cId="2076590574" sldId="263"/>
            <ac:spMk id="3" creationId="{6B29A46F-BC62-41B2-AE90-EEF5D230C03E}"/>
          </ac:spMkLst>
        </pc:spChg>
        <pc:spChg chg="del">
          <ac:chgData name="Sandra Huston" userId="1dc2bdff-b8ea-43f7-a264-c913f32c140d" providerId="ADAL" clId="{6A998E4C-A7C2-4802-BF91-B20C6435220B}" dt="2021-12-11T03:28:45.972" v="1620" actId="478"/>
          <ac:spMkLst>
            <pc:docMk/>
            <pc:sldMk cId="2076590574" sldId="263"/>
            <ac:spMk id="6" creationId="{3294BC78-43EA-444F-B9ED-6476DEF719E5}"/>
          </ac:spMkLst>
        </pc:spChg>
        <pc:spChg chg="mod">
          <ac:chgData name="Sandra Huston" userId="1dc2bdff-b8ea-43f7-a264-c913f32c140d" providerId="ADAL" clId="{6A998E4C-A7C2-4802-BF91-B20C6435220B}" dt="2021-12-11T02:08:53.648" v="169" actId="1036"/>
          <ac:spMkLst>
            <pc:docMk/>
            <pc:sldMk cId="2076590574" sldId="263"/>
            <ac:spMk id="8" creationId="{0852311C-2E19-421A-85D8-0FAB07BD3858}"/>
          </ac:spMkLst>
        </pc:spChg>
        <pc:spChg chg="mod">
          <ac:chgData name="Sandra Huston" userId="1dc2bdff-b8ea-43f7-a264-c913f32c140d" providerId="ADAL" clId="{6A998E4C-A7C2-4802-BF91-B20C6435220B}" dt="2021-12-11T02:07:36.831" v="159" actId="12788"/>
          <ac:spMkLst>
            <pc:docMk/>
            <pc:sldMk cId="2076590574" sldId="263"/>
            <ac:spMk id="9" creationId="{30A24952-6D51-4760-AC1D-A5BE6C9931D9}"/>
          </ac:spMkLst>
        </pc:spChg>
        <pc:picChg chg="mod">
          <ac:chgData name="Sandra Huston" userId="1dc2bdff-b8ea-43f7-a264-c913f32c140d" providerId="ADAL" clId="{6A998E4C-A7C2-4802-BF91-B20C6435220B}" dt="2021-12-11T02:09:03.070" v="170" actId="465"/>
          <ac:picMkLst>
            <pc:docMk/>
            <pc:sldMk cId="2076590574" sldId="263"/>
            <ac:picMk id="7" creationId="{833F5453-F9E9-4C93-9BD7-45169F75AE28}"/>
          </ac:picMkLst>
        </pc:picChg>
      </pc:sldChg>
      <pc:sldChg chg="delSp modSp mod">
        <pc:chgData name="Sandra Huston" userId="1dc2bdff-b8ea-43f7-a264-c913f32c140d" providerId="ADAL" clId="{6A998E4C-A7C2-4802-BF91-B20C6435220B}" dt="2021-12-11T03:29:01.661" v="1623" actId="478"/>
        <pc:sldMkLst>
          <pc:docMk/>
          <pc:sldMk cId="639885490" sldId="264"/>
        </pc:sldMkLst>
        <pc:spChg chg="del">
          <ac:chgData name="Sandra Huston" userId="1dc2bdff-b8ea-43f7-a264-c913f32c140d" providerId="ADAL" clId="{6A998E4C-A7C2-4802-BF91-B20C6435220B}" dt="2021-12-11T03:29:01.661" v="1623" actId="478"/>
          <ac:spMkLst>
            <pc:docMk/>
            <pc:sldMk cId="639885490" sldId="264"/>
            <ac:spMk id="6" creationId="{174BA8F4-EE6E-43BE-9BF2-E6A8563985EB}"/>
          </ac:spMkLst>
        </pc:spChg>
        <pc:spChg chg="mod">
          <ac:chgData name="Sandra Huston" userId="1dc2bdff-b8ea-43f7-a264-c913f32c140d" providerId="ADAL" clId="{6A998E4C-A7C2-4802-BF91-B20C6435220B}" dt="2021-12-11T02:35:39.482" v="631" actId="255"/>
          <ac:spMkLst>
            <pc:docMk/>
            <pc:sldMk cId="639885490" sldId="264"/>
            <ac:spMk id="7" creationId="{49E76348-3FEE-4C0E-AFF3-74B4305BF9F5}"/>
          </ac:spMkLst>
        </pc:spChg>
        <pc:spChg chg="mod">
          <ac:chgData name="Sandra Huston" userId="1dc2bdff-b8ea-43f7-a264-c913f32c140d" providerId="ADAL" clId="{6A998E4C-A7C2-4802-BF91-B20C6435220B}" dt="2021-12-11T02:29:37.469" v="563" actId="207"/>
          <ac:spMkLst>
            <pc:docMk/>
            <pc:sldMk cId="639885490" sldId="264"/>
            <ac:spMk id="8" creationId="{64269ABB-908B-4A41-BA1A-F2405BC27892}"/>
          </ac:spMkLst>
        </pc:spChg>
      </pc:sldChg>
      <pc:sldChg chg="addSp delSp modSp mod">
        <pc:chgData name="Sandra Huston" userId="1dc2bdff-b8ea-43f7-a264-c913f32c140d" providerId="ADAL" clId="{6A998E4C-A7C2-4802-BF91-B20C6435220B}" dt="2021-12-11T03:37:15.024" v="1756" actId="1038"/>
        <pc:sldMkLst>
          <pc:docMk/>
          <pc:sldMk cId="3141278871" sldId="265"/>
        </pc:sldMkLst>
        <pc:spChg chg="del">
          <ac:chgData name="Sandra Huston" userId="1dc2bdff-b8ea-43f7-a264-c913f32c140d" providerId="ADAL" clId="{6A998E4C-A7C2-4802-BF91-B20C6435220B}" dt="2021-12-11T02:49:50.058" v="966" actId="478"/>
          <ac:spMkLst>
            <pc:docMk/>
            <pc:sldMk cId="3141278871" sldId="265"/>
            <ac:spMk id="2" creationId="{E8D53ED7-F2A7-453E-8102-546F5DDDB5F3}"/>
          </ac:spMkLst>
        </pc:spChg>
        <pc:spChg chg="mod">
          <ac:chgData name="Sandra Huston" userId="1dc2bdff-b8ea-43f7-a264-c913f32c140d" providerId="ADAL" clId="{6A998E4C-A7C2-4802-BF91-B20C6435220B}" dt="2021-12-11T03:37:15.024" v="1756" actId="1038"/>
          <ac:spMkLst>
            <pc:docMk/>
            <pc:sldMk cId="3141278871" sldId="265"/>
            <ac:spMk id="3" creationId="{2557A3A9-1B6E-4D82-BB37-7D6C51A43E15}"/>
          </ac:spMkLst>
        </pc:spChg>
        <pc:spChg chg="del mod">
          <ac:chgData name="Sandra Huston" userId="1dc2bdff-b8ea-43f7-a264-c913f32c140d" providerId="ADAL" clId="{6A998E4C-A7C2-4802-BF91-B20C6435220B}" dt="2021-12-11T03:25:24.674" v="1585" actId="478"/>
          <ac:spMkLst>
            <pc:docMk/>
            <pc:sldMk cId="3141278871" sldId="265"/>
            <ac:spMk id="5" creationId="{B683AF06-F7AF-4E01-9E90-E513FA35BBAC}"/>
          </ac:spMkLst>
        </pc:spChg>
        <pc:spChg chg="add del mod">
          <ac:chgData name="Sandra Huston" userId="1dc2bdff-b8ea-43f7-a264-c913f32c140d" providerId="ADAL" clId="{6A998E4C-A7C2-4802-BF91-B20C6435220B}" dt="2021-12-11T02:49:55.935" v="967" actId="478"/>
          <ac:spMkLst>
            <pc:docMk/>
            <pc:sldMk cId="3141278871" sldId="265"/>
            <ac:spMk id="7" creationId="{7AE8AA4E-2F1C-4D57-BE38-D2DACE4688B6}"/>
          </ac:spMkLst>
        </pc:spChg>
        <pc:spChg chg="add mod">
          <ac:chgData name="Sandra Huston" userId="1dc2bdff-b8ea-43f7-a264-c913f32c140d" providerId="ADAL" clId="{6A998E4C-A7C2-4802-BF91-B20C6435220B}" dt="2021-12-11T03:22:40.714" v="1572" actId="20577"/>
          <ac:spMkLst>
            <pc:docMk/>
            <pc:sldMk cId="3141278871" sldId="265"/>
            <ac:spMk id="8" creationId="{22742636-134A-4DF9-87C2-8E0287825037}"/>
          </ac:spMkLst>
        </pc:spChg>
      </pc:sldChg>
      <pc:sldChg chg="addSp delSp modSp mod">
        <pc:chgData name="Sandra Huston" userId="1dc2bdff-b8ea-43f7-a264-c913f32c140d" providerId="ADAL" clId="{6A998E4C-A7C2-4802-BF91-B20C6435220B}" dt="2021-12-11T03:34:49.054" v="1669" actId="6549"/>
        <pc:sldMkLst>
          <pc:docMk/>
          <pc:sldMk cId="1241453326" sldId="266"/>
        </pc:sldMkLst>
        <pc:spChg chg="mod">
          <ac:chgData name="Sandra Huston" userId="1dc2bdff-b8ea-43f7-a264-c913f32c140d" providerId="ADAL" clId="{6A998E4C-A7C2-4802-BF91-B20C6435220B}" dt="2021-12-11T03:10:38.155" v="1348" actId="108"/>
          <ac:spMkLst>
            <pc:docMk/>
            <pc:sldMk cId="1241453326" sldId="266"/>
            <ac:spMk id="2" creationId="{E1F2F86B-6016-4D21-94AE-FBF1A425C9CB}"/>
          </ac:spMkLst>
        </pc:spChg>
        <pc:spChg chg="del">
          <ac:chgData name="Sandra Huston" userId="1dc2bdff-b8ea-43f7-a264-c913f32c140d" providerId="ADAL" clId="{6A998E4C-A7C2-4802-BF91-B20C6435220B}" dt="2021-12-11T03:24:58.484" v="1578" actId="478"/>
          <ac:spMkLst>
            <pc:docMk/>
            <pc:sldMk cId="1241453326" sldId="266"/>
            <ac:spMk id="5" creationId="{40B6D4AC-B2AF-47F3-966A-DF34692A0BAD}"/>
          </ac:spMkLst>
        </pc:spChg>
        <pc:spChg chg="mod">
          <ac:chgData name="Sandra Huston" userId="1dc2bdff-b8ea-43f7-a264-c913f32c140d" providerId="ADAL" clId="{6A998E4C-A7C2-4802-BF91-B20C6435220B}" dt="2021-12-11T03:33:12.399" v="1643" actId="404"/>
          <ac:spMkLst>
            <pc:docMk/>
            <pc:sldMk cId="1241453326" sldId="266"/>
            <ac:spMk id="7" creationId="{01B937D2-4573-4CC2-A4DD-43ADA603EDF4}"/>
          </ac:spMkLst>
        </pc:spChg>
        <pc:spChg chg="mod">
          <ac:chgData name="Sandra Huston" userId="1dc2bdff-b8ea-43f7-a264-c913f32c140d" providerId="ADAL" clId="{6A998E4C-A7C2-4802-BF91-B20C6435220B}" dt="2021-12-11T03:16:38.004" v="1499" actId="12789"/>
          <ac:spMkLst>
            <pc:docMk/>
            <pc:sldMk cId="1241453326" sldId="266"/>
            <ac:spMk id="8" creationId="{F8077F8D-4139-4C6B-9522-BFD28F855596}"/>
          </ac:spMkLst>
        </pc:spChg>
        <pc:spChg chg="mod">
          <ac:chgData name="Sandra Huston" userId="1dc2bdff-b8ea-43f7-a264-c913f32c140d" providerId="ADAL" clId="{6A998E4C-A7C2-4802-BF91-B20C6435220B}" dt="2021-12-11T03:16:38.004" v="1499" actId="12789"/>
          <ac:spMkLst>
            <pc:docMk/>
            <pc:sldMk cId="1241453326" sldId="266"/>
            <ac:spMk id="9" creationId="{B28DEAEC-CCFD-4A36-9DAC-C3CCDF273321}"/>
          </ac:spMkLst>
        </pc:spChg>
        <pc:spChg chg="add mod">
          <ac:chgData name="Sandra Huston" userId="1dc2bdff-b8ea-43f7-a264-c913f32c140d" providerId="ADAL" clId="{6A998E4C-A7C2-4802-BF91-B20C6435220B}" dt="2021-12-11T03:34:13.515" v="1665" actId="12788"/>
          <ac:spMkLst>
            <pc:docMk/>
            <pc:sldMk cId="1241453326" sldId="266"/>
            <ac:spMk id="10" creationId="{FD27B701-FDC2-4F57-B393-C277D80C47AE}"/>
          </ac:spMkLst>
        </pc:spChg>
        <pc:spChg chg="mod">
          <ac:chgData name="Sandra Huston" userId="1dc2bdff-b8ea-43f7-a264-c913f32c140d" providerId="ADAL" clId="{6A998E4C-A7C2-4802-BF91-B20C6435220B}" dt="2021-12-11T03:33:03.236" v="1641" actId="1037"/>
          <ac:spMkLst>
            <pc:docMk/>
            <pc:sldMk cId="1241453326" sldId="266"/>
            <ac:spMk id="11" creationId="{0D12BAAC-9C13-4652-83B6-40FFB7141010}"/>
          </ac:spMkLst>
        </pc:spChg>
        <pc:spChg chg="mod">
          <ac:chgData name="Sandra Huston" userId="1dc2bdff-b8ea-43f7-a264-c913f32c140d" providerId="ADAL" clId="{6A998E4C-A7C2-4802-BF91-B20C6435220B}" dt="2021-12-11T03:34:13.515" v="1665" actId="12788"/>
          <ac:spMkLst>
            <pc:docMk/>
            <pc:sldMk cId="1241453326" sldId="266"/>
            <ac:spMk id="12" creationId="{052AD097-CBA5-4AA7-A595-5030D3FD9CF6}"/>
          </ac:spMkLst>
        </pc:spChg>
        <pc:spChg chg="mod">
          <ac:chgData name="Sandra Huston" userId="1dc2bdff-b8ea-43f7-a264-c913f32c140d" providerId="ADAL" clId="{6A998E4C-A7C2-4802-BF91-B20C6435220B}" dt="2021-12-11T03:17:09.985" v="1512" actId="1037"/>
          <ac:spMkLst>
            <pc:docMk/>
            <pc:sldMk cId="1241453326" sldId="266"/>
            <ac:spMk id="13" creationId="{21423E30-B57B-4809-A8E0-662A186ED3DA}"/>
          </ac:spMkLst>
        </pc:spChg>
        <pc:spChg chg="mod">
          <ac:chgData name="Sandra Huston" userId="1dc2bdff-b8ea-43f7-a264-c913f32c140d" providerId="ADAL" clId="{6A998E4C-A7C2-4802-BF91-B20C6435220B}" dt="2021-12-11T03:17:16.832" v="1524" actId="1037"/>
          <ac:spMkLst>
            <pc:docMk/>
            <pc:sldMk cId="1241453326" sldId="266"/>
            <ac:spMk id="14" creationId="{54F16D06-68DB-4484-BCA4-84896105DB5E}"/>
          </ac:spMkLst>
        </pc:spChg>
        <pc:spChg chg="mod">
          <ac:chgData name="Sandra Huston" userId="1dc2bdff-b8ea-43f7-a264-c913f32c140d" providerId="ADAL" clId="{6A998E4C-A7C2-4802-BF91-B20C6435220B}" dt="2021-12-11T03:34:49.054" v="1669" actId="6549"/>
          <ac:spMkLst>
            <pc:docMk/>
            <pc:sldMk cId="1241453326" sldId="266"/>
            <ac:spMk id="15" creationId="{7B50043F-AE62-4D93-BB91-307DD29BD626}"/>
          </ac:spMkLst>
        </pc:spChg>
        <pc:picChg chg="mod">
          <ac:chgData name="Sandra Huston" userId="1dc2bdff-b8ea-43f7-a264-c913f32c140d" providerId="ADAL" clId="{6A998E4C-A7C2-4802-BF91-B20C6435220B}" dt="2021-12-11T03:16:57.060" v="1500" actId="14100"/>
          <ac:picMkLst>
            <pc:docMk/>
            <pc:sldMk cId="1241453326" sldId="266"/>
            <ac:picMk id="6" creationId="{208BA9DC-8037-449A-8199-ACD17431A545}"/>
          </ac:picMkLst>
        </pc:picChg>
      </pc:sldChg>
      <pc:sldChg chg="delSp modSp mod">
        <pc:chgData name="Sandra Huston" userId="1dc2bdff-b8ea-43f7-a264-c913f32c140d" providerId="ADAL" clId="{6A998E4C-A7C2-4802-BF91-B20C6435220B}" dt="2021-12-11T03:28:56.553" v="1622" actId="478"/>
        <pc:sldMkLst>
          <pc:docMk/>
          <pc:sldMk cId="2183061450" sldId="267"/>
        </pc:sldMkLst>
        <pc:spChg chg="mod">
          <ac:chgData name="Sandra Huston" userId="1dc2bdff-b8ea-43f7-a264-c913f32c140d" providerId="ADAL" clId="{6A998E4C-A7C2-4802-BF91-B20C6435220B}" dt="2021-12-11T02:22:33.684" v="373" actId="20577"/>
          <ac:spMkLst>
            <pc:docMk/>
            <pc:sldMk cId="2183061450" sldId="267"/>
            <ac:spMk id="2" creationId="{18AFE94A-F937-473C-898B-6EC98DF58683}"/>
          </ac:spMkLst>
        </pc:spChg>
        <pc:spChg chg="mod">
          <ac:chgData name="Sandra Huston" userId="1dc2bdff-b8ea-43f7-a264-c913f32c140d" providerId="ADAL" clId="{6A998E4C-A7C2-4802-BF91-B20C6435220B}" dt="2021-12-11T02:22:14.828" v="370" actId="14100"/>
          <ac:spMkLst>
            <pc:docMk/>
            <pc:sldMk cId="2183061450" sldId="267"/>
            <ac:spMk id="3" creationId="{5EBB1FA9-B465-4E01-9D79-A856CA0DD840}"/>
          </ac:spMkLst>
        </pc:spChg>
        <pc:spChg chg="del">
          <ac:chgData name="Sandra Huston" userId="1dc2bdff-b8ea-43f7-a264-c913f32c140d" providerId="ADAL" clId="{6A998E4C-A7C2-4802-BF91-B20C6435220B}" dt="2021-12-11T03:28:56.553" v="1622" actId="478"/>
          <ac:spMkLst>
            <pc:docMk/>
            <pc:sldMk cId="2183061450" sldId="267"/>
            <ac:spMk id="5" creationId="{4EFF2DBD-3559-4B8B-917D-ACA06EE262C1}"/>
          </ac:spMkLst>
        </pc:spChg>
        <pc:spChg chg="del mod">
          <ac:chgData name="Sandra Huston" userId="1dc2bdff-b8ea-43f7-a264-c913f32c140d" providerId="ADAL" clId="{6A998E4C-A7C2-4802-BF91-B20C6435220B}" dt="2021-12-11T02:19:32.678" v="324" actId="478"/>
          <ac:spMkLst>
            <pc:docMk/>
            <pc:sldMk cId="2183061450" sldId="267"/>
            <ac:spMk id="6" creationId="{3CA7BC89-39D3-4721-9921-291E39E25355}"/>
          </ac:spMkLst>
        </pc:spChg>
        <pc:picChg chg="mod">
          <ac:chgData name="Sandra Huston" userId="1dc2bdff-b8ea-43f7-a264-c913f32c140d" providerId="ADAL" clId="{6A998E4C-A7C2-4802-BF91-B20C6435220B}" dt="2021-12-11T02:20:45.563" v="356" actId="14100"/>
          <ac:picMkLst>
            <pc:docMk/>
            <pc:sldMk cId="2183061450" sldId="267"/>
            <ac:picMk id="7" creationId="{E9E37CAC-9AFE-466C-8561-943F7A5BE208}"/>
          </ac:picMkLst>
        </pc:picChg>
      </pc:sldChg>
      <pc:sldChg chg="delSp modSp mod">
        <pc:chgData name="Sandra Huston" userId="1dc2bdff-b8ea-43f7-a264-c913f32c140d" providerId="ADAL" clId="{6A998E4C-A7C2-4802-BF91-B20C6435220B}" dt="2021-12-11T03:25:09.047" v="1581" actId="478"/>
        <pc:sldMkLst>
          <pc:docMk/>
          <pc:sldMk cId="686086377" sldId="268"/>
        </pc:sldMkLst>
        <pc:spChg chg="mod">
          <ac:chgData name="Sandra Huston" userId="1dc2bdff-b8ea-43f7-a264-c913f32c140d" providerId="ADAL" clId="{6A998E4C-A7C2-4802-BF91-B20C6435220B}" dt="2021-12-11T03:00:11.873" v="1128" actId="20577"/>
          <ac:spMkLst>
            <pc:docMk/>
            <pc:sldMk cId="686086377" sldId="268"/>
            <ac:spMk id="2" creationId="{88946AF9-746E-4F50-8960-9E4CBE2C6105}"/>
          </ac:spMkLst>
        </pc:spChg>
        <pc:spChg chg="del mod">
          <ac:chgData name="Sandra Huston" userId="1dc2bdff-b8ea-43f7-a264-c913f32c140d" providerId="ADAL" clId="{6A998E4C-A7C2-4802-BF91-B20C6435220B}" dt="2021-12-11T03:25:09.047" v="1581" actId="478"/>
          <ac:spMkLst>
            <pc:docMk/>
            <pc:sldMk cId="686086377" sldId="268"/>
            <ac:spMk id="6" creationId="{84FB966C-5923-41E6-B39B-A3AC0FBA3F7F}"/>
          </ac:spMkLst>
        </pc:spChg>
        <pc:spChg chg="mod">
          <ac:chgData name="Sandra Huston" userId="1dc2bdff-b8ea-43f7-a264-c913f32c140d" providerId="ADAL" clId="{6A998E4C-A7C2-4802-BF91-B20C6435220B}" dt="2021-12-11T03:01:17.331" v="1153" actId="1036"/>
          <ac:spMkLst>
            <pc:docMk/>
            <pc:sldMk cId="686086377" sldId="268"/>
            <ac:spMk id="8" creationId="{6EE059C3-6B16-49FD-8CD5-E51BAC8F08C2}"/>
          </ac:spMkLst>
        </pc:spChg>
        <pc:spChg chg="del">
          <ac:chgData name="Sandra Huston" userId="1dc2bdff-b8ea-43f7-a264-c913f32c140d" providerId="ADAL" clId="{6A998E4C-A7C2-4802-BF91-B20C6435220B}" dt="2021-12-11T02:57:04.109" v="1109" actId="478"/>
          <ac:spMkLst>
            <pc:docMk/>
            <pc:sldMk cId="686086377" sldId="268"/>
            <ac:spMk id="9" creationId="{79C6A547-91E5-4A16-BB8E-C8B2CE83AD25}"/>
          </ac:spMkLst>
        </pc:spChg>
        <pc:spChg chg="mod">
          <ac:chgData name="Sandra Huston" userId="1dc2bdff-b8ea-43f7-a264-c913f32c140d" providerId="ADAL" clId="{6A998E4C-A7C2-4802-BF91-B20C6435220B}" dt="2021-12-11T03:01:17.331" v="1153" actId="1036"/>
          <ac:spMkLst>
            <pc:docMk/>
            <pc:sldMk cId="686086377" sldId="268"/>
            <ac:spMk id="10" creationId="{F2C68F7E-9CB9-405C-A000-1C8AB3D9E66E}"/>
          </ac:spMkLst>
        </pc:spChg>
        <pc:spChg chg="del mod">
          <ac:chgData name="Sandra Huston" userId="1dc2bdff-b8ea-43f7-a264-c913f32c140d" providerId="ADAL" clId="{6A998E4C-A7C2-4802-BF91-B20C6435220B}" dt="2021-12-11T02:58:42.591" v="1118" actId="478"/>
          <ac:spMkLst>
            <pc:docMk/>
            <pc:sldMk cId="686086377" sldId="268"/>
            <ac:spMk id="14" creationId="{4811014A-B683-4157-B910-F3DDD7D8C21B}"/>
          </ac:spMkLst>
        </pc:spChg>
        <pc:picChg chg="mod">
          <ac:chgData name="Sandra Huston" userId="1dc2bdff-b8ea-43f7-a264-c913f32c140d" providerId="ADAL" clId="{6A998E4C-A7C2-4802-BF91-B20C6435220B}" dt="2021-12-11T03:01:24.888" v="1155" actId="554"/>
          <ac:picMkLst>
            <pc:docMk/>
            <pc:sldMk cId="686086377" sldId="268"/>
            <ac:picMk id="12" creationId="{41BA3F0B-896D-4150-A8D1-F413E0F3A01A}"/>
          </ac:picMkLst>
        </pc:picChg>
        <pc:picChg chg="mod">
          <ac:chgData name="Sandra Huston" userId="1dc2bdff-b8ea-43f7-a264-c913f32c140d" providerId="ADAL" clId="{6A998E4C-A7C2-4802-BF91-B20C6435220B}" dt="2021-12-11T03:01:24.888" v="1155" actId="554"/>
          <ac:picMkLst>
            <pc:docMk/>
            <pc:sldMk cId="686086377" sldId="268"/>
            <ac:picMk id="13" creationId="{1D7EDED3-4D72-4089-9894-DF13EB1ED1F3}"/>
          </ac:picMkLst>
        </pc:picChg>
      </pc:sldChg>
      <pc:sldChg chg="delSp modSp mod">
        <pc:chgData name="Sandra Huston" userId="1dc2bdff-b8ea-43f7-a264-c913f32c140d" providerId="ADAL" clId="{6A998E4C-A7C2-4802-BF91-B20C6435220B}" dt="2021-12-11T03:25:34.702" v="1587" actId="478"/>
        <pc:sldMkLst>
          <pc:docMk/>
          <pc:sldMk cId="3044068090" sldId="269"/>
        </pc:sldMkLst>
        <pc:spChg chg="mod">
          <ac:chgData name="Sandra Huston" userId="1dc2bdff-b8ea-43f7-a264-c913f32c140d" providerId="ADAL" clId="{6A998E4C-A7C2-4802-BF91-B20C6435220B}" dt="2021-12-11T02:46:21.724" v="872" actId="20577"/>
          <ac:spMkLst>
            <pc:docMk/>
            <pc:sldMk cId="3044068090" sldId="269"/>
            <ac:spMk id="2" creationId="{F1D32533-C08D-479F-A8FD-3FAB274CE48F}"/>
          </ac:spMkLst>
        </pc:spChg>
        <pc:spChg chg="del">
          <ac:chgData name="Sandra Huston" userId="1dc2bdff-b8ea-43f7-a264-c913f32c140d" providerId="ADAL" clId="{6A998E4C-A7C2-4802-BF91-B20C6435220B}" dt="2021-12-11T03:25:34.702" v="1587" actId="478"/>
          <ac:spMkLst>
            <pc:docMk/>
            <pc:sldMk cId="3044068090" sldId="269"/>
            <ac:spMk id="6" creationId="{B72B48D2-1466-4556-9574-E0BD6616A9A0}"/>
          </ac:spMkLst>
        </pc:spChg>
        <pc:spChg chg="mod">
          <ac:chgData name="Sandra Huston" userId="1dc2bdff-b8ea-43f7-a264-c913f32c140d" providerId="ADAL" clId="{6A998E4C-A7C2-4802-BF91-B20C6435220B}" dt="2021-12-11T02:45:58.934" v="871" actId="403"/>
          <ac:spMkLst>
            <pc:docMk/>
            <pc:sldMk cId="3044068090" sldId="269"/>
            <ac:spMk id="10" creationId="{E57C503A-3B00-43AC-80EB-5591BE23CEC3}"/>
          </ac:spMkLst>
        </pc:spChg>
        <pc:picChg chg="mod">
          <ac:chgData name="Sandra Huston" userId="1dc2bdff-b8ea-43f7-a264-c913f32c140d" providerId="ADAL" clId="{6A998E4C-A7C2-4802-BF91-B20C6435220B}" dt="2021-12-11T02:45:10.797" v="866" actId="14100"/>
          <ac:picMkLst>
            <pc:docMk/>
            <pc:sldMk cId="3044068090" sldId="269"/>
            <ac:picMk id="7" creationId="{2E9CE084-4ED6-4859-98CB-552658F25F7D}"/>
          </ac:picMkLst>
        </pc:picChg>
      </pc:sldChg>
      <pc:sldChg chg="delSp modSp mod">
        <pc:chgData name="Sandra Huston" userId="1dc2bdff-b8ea-43f7-a264-c913f32c140d" providerId="ADAL" clId="{6A998E4C-A7C2-4802-BF91-B20C6435220B}" dt="2021-12-11T03:28:39.588" v="1619" actId="478"/>
        <pc:sldMkLst>
          <pc:docMk/>
          <pc:sldMk cId="3279326439" sldId="270"/>
        </pc:sldMkLst>
        <pc:spChg chg="mod">
          <ac:chgData name="Sandra Huston" userId="1dc2bdff-b8ea-43f7-a264-c913f32c140d" providerId="ADAL" clId="{6A998E4C-A7C2-4802-BF91-B20C6435220B}" dt="2021-12-11T02:24:51.156" v="419"/>
          <ac:spMkLst>
            <pc:docMk/>
            <pc:sldMk cId="3279326439" sldId="270"/>
            <ac:spMk id="2" creationId="{660E8A64-65A1-4EBC-AE4D-C99123BE8357}"/>
          </ac:spMkLst>
        </pc:spChg>
        <pc:spChg chg="mod">
          <ac:chgData name="Sandra Huston" userId="1dc2bdff-b8ea-43f7-a264-c913f32c140d" providerId="ADAL" clId="{6A998E4C-A7C2-4802-BF91-B20C6435220B}" dt="2021-12-11T02:25:09.016" v="437" actId="1036"/>
          <ac:spMkLst>
            <pc:docMk/>
            <pc:sldMk cId="3279326439" sldId="270"/>
            <ac:spMk id="3" creationId="{11E2BC4C-D50F-4C23-9A97-6BB8631E31C5}"/>
          </ac:spMkLst>
        </pc:spChg>
        <pc:spChg chg="del">
          <ac:chgData name="Sandra Huston" userId="1dc2bdff-b8ea-43f7-a264-c913f32c140d" providerId="ADAL" clId="{6A998E4C-A7C2-4802-BF91-B20C6435220B}" dt="2021-12-11T03:28:39.588" v="1619" actId="478"/>
          <ac:spMkLst>
            <pc:docMk/>
            <pc:sldMk cId="3279326439" sldId="270"/>
            <ac:spMk id="5" creationId="{DBD03584-071F-42E8-9805-09212895BE57}"/>
          </ac:spMkLst>
        </pc:spChg>
      </pc:sldChg>
      <pc:sldChg chg="addSp delSp modSp mod">
        <pc:chgData name="Sandra Huston" userId="1dc2bdff-b8ea-43f7-a264-c913f32c140d" providerId="ADAL" clId="{6A998E4C-A7C2-4802-BF91-B20C6435220B}" dt="2021-12-11T03:32:19.776" v="1633" actId="478"/>
        <pc:sldMkLst>
          <pc:docMk/>
          <pc:sldMk cId="3721981317" sldId="271"/>
        </pc:sldMkLst>
        <pc:spChg chg="del mod">
          <ac:chgData name="Sandra Huston" userId="1dc2bdff-b8ea-43f7-a264-c913f32c140d" providerId="ADAL" clId="{6A998E4C-A7C2-4802-BF91-B20C6435220B}" dt="2021-12-11T03:32:19.776" v="1633" actId="478"/>
          <ac:spMkLst>
            <pc:docMk/>
            <pc:sldMk cId="3721981317" sldId="271"/>
            <ac:spMk id="6" creationId="{12EB9CEB-D8C8-4671-8594-63356DF4B402}"/>
          </ac:spMkLst>
        </pc:spChg>
        <pc:spChg chg="del">
          <ac:chgData name="Sandra Huston" userId="1dc2bdff-b8ea-43f7-a264-c913f32c140d" providerId="ADAL" clId="{6A998E4C-A7C2-4802-BF91-B20C6435220B}" dt="2021-12-11T03:27:28.334" v="1613" actId="478"/>
          <ac:spMkLst>
            <pc:docMk/>
            <pc:sldMk cId="3721981317" sldId="271"/>
            <ac:spMk id="23" creationId="{F5ADC434-BD7D-4610-A648-FC9E7A0E4899}"/>
          </ac:spMkLst>
        </pc:spChg>
        <pc:spChg chg="add mod">
          <ac:chgData name="Sandra Huston" userId="1dc2bdff-b8ea-43f7-a264-c913f32c140d" providerId="ADAL" clId="{6A998E4C-A7C2-4802-BF91-B20C6435220B}" dt="2021-12-11T03:27:52.950" v="1617"/>
          <ac:spMkLst>
            <pc:docMk/>
            <pc:sldMk cId="3721981317" sldId="271"/>
            <ac:spMk id="25" creationId="{14224750-B5F5-43BA-8E74-61A29A6231BD}"/>
          </ac:spMkLst>
        </pc:spChg>
      </pc:sldChg>
      <pc:sldChg chg="addSp delSp modSp add mod">
        <pc:chgData name="Sandra Huston" userId="1dc2bdff-b8ea-43f7-a264-c913f32c140d" providerId="ADAL" clId="{6A998E4C-A7C2-4802-BF91-B20C6435220B}" dt="2021-12-11T03:29:11.001" v="1625" actId="478"/>
        <pc:sldMkLst>
          <pc:docMk/>
          <pc:sldMk cId="3088297753" sldId="272"/>
        </pc:sldMkLst>
        <pc:spChg chg="add del mod">
          <ac:chgData name="Sandra Huston" userId="1dc2bdff-b8ea-43f7-a264-c913f32c140d" providerId="ADAL" clId="{6A998E4C-A7C2-4802-BF91-B20C6435220B}" dt="2021-12-11T02:36:08.711" v="633" actId="478"/>
          <ac:spMkLst>
            <pc:docMk/>
            <pc:sldMk cId="3088297753" sldId="272"/>
            <ac:spMk id="3" creationId="{40B422A3-3A59-431A-AD8A-433A52DDFE88}"/>
          </ac:spMkLst>
        </pc:spChg>
        <pc:spChg chg="del mod">
          <ac:chgData name="Sandra Huston" userId="1dc2bdff-b8ea-43f7-a264-c913f32c140d" providerId="ADAL" clId="{6A998E4C-A7C2-4802-BF91-B20C6435220B}" dt="2021-12-11T03:29:11.001" v="1625" actId="478"/>
          <ac:spMkLst>
            <pc:docMk/>
            <pc:sldMk cId="3088297753" sldId="272"/>
            <ac:spMk id="6" creationId="{174BA8F4-EE6E-43BE-9BF2-E6A8563985EB}"/>
          </ac:spMkLst>
        </pc:spChg>
        <pc:spChg chg="del mod">
          <ac:chgData name="Sandra Huston" userId="1dc2bdff-b8ea-43f7-a264-c913f32c140d" providerId="ADAL" clId="{6A998E4C-A7C2-4802-BF91-B20C6435220B}" dt="2021-12-11T02:36:03.274" v="632" actId="478"/>
          <ac:spMkLst>
            <pc:docMk/>
            <pc:sldMk cId="3088297753" sldId="272"/>
            <ac:spMk id="7" creationId="{49E76348-3FEE-4C0E-AFF3-74B4305BF9F5}"/>
          </ac:spMkLst>
        </pc:spChg>
        <pc:spChg chg="mod">
          <ac:chgData name="Sandra Huston" userId="1dc2bdff-b8ea-43f7-a264-c913f32c140d" providerId="ADAL" clId="{6A998E4C-A7C2-4802-BF91-B20C6435220B}" dt="2021-12-11T02:36:24.772" v="635" actId="14100"/>
          <ac:spMkLst>
            <pc:docMk/>
            <pc:sldMk cId="3088297753" sldId="272"/>
            <ac:spMk id="8" creationId="{64269ABB-908B-4A41-BA1A-F2405BC27892}"/>
          </ac:spMkLst>
        </pc:spChg>
        <pc:spChg chg="add mod">
          <ac:chgData name="Sandra Huston" userId="1dc2bdff-b8ea-43f7-a264-c913f32c140d" providerId="ADAL" clId="{6A998E4C-A7C2-4802-BF91-B20C6435220B}" dt="2021-12-11T02:36:10.068" v="634"/>
          <ac:spMkLst>
            <pc:docMk/>
            <pc:sldMk cId="3088297753" sldId="272"/>
            <ac:spMk id="9" creationId="{6947B67A-BFE4-46C9-8CE9-CDAB113C589B}"/>
          </ac:spMkLst>
        </pc:spChg>
      </pc:sldChg>
      <pc:sldChg chg="addSp delSp modSp new mod">
        <pc:chgData name="Sandra Huston" userId="1dc2bdff-b8ea-43f7-a264-c913f32c140d" providerId="ADAL" clId="{6A998E4C-A7C2-4802-BF91-B20C6435220B}" dt="2021-12-11T03:25:17.996" v="1583" actId="478"/>
        <pc:sldMkLst>
          <pc:docMk/>
          <pc:sldMk cId="4064770816" sldId="273"/>
        </pc:sldMkLst>
        <pc:spChg chg="del">
          <ac:chgData name="Sandra Huston" userId="1dc2bdff-b8ea-43f7-a264-c913f32c140d" providerId="ADAL" clId="{6A998E4C-A7C2-4802-BF91-B20C6435220B}" dt="2021-12-11T02:53:19.116" v="1033" actId="478"/>
          <ac:spMkLst>
            <pc:docMk/>
            <pc:sldMk cId="4064770816" sldId="273"/>
            <ac:spMk id="2" creationId="{C14F3E29-BB94-4C85-83D3-D37EAD59758B}"/>
          </ac:spMkLst>
        </pc:spChg>
        <pc:spChg chg="del">
          <ac:chgData name="Sandra Huston" userId="1dc2bdff-b8ea-43f7-a264-c913f32c140d" providerId="ADAL" clId="{6A998E4C-A7C2-4802-BF91-B20C6435220B}" dt="2021-12-11T02:53:04.069" v="1031" actId="478"/>
          <ac:spMkLst>
            <pc:docMk/>
            <pc:sldMk cId="4064770816" sldId="273"/>
            <ac:spMk id="3" creationId="{69D2D7B4-E863-49E8-B409-6200BE7158AA}"/>
          </ac:spMkLst>
        </pc:spChg>
        <pc:spChg chg="del">
          <ac:chgData name="Sandra Huston" userId="1dc2bdff-b8ea-43f7-a264-c913f32c140d" providerId="ADAL" clId="{6A998E4C-A7C2-4802-BF91-B20C6435220B}" dt="2021-12-11T03:25:17.996" v="1583" actId="478"/>
          <ac:spMkLst>
            <pc:docMk/>
            <pc:sldMk cId="4064770816" sldId="273"/>
            <ac:spMk id="5" creationId="{E941C2EA-E057-410E-9C3C-501E1CB0658B}"/>
          </ac:spMkLst>
        </pc:spChg>
        <pc:spChg chg="add mod">
          <ac:chgData name="Sandra Huston" userId="1dc2bdff-b8ea-43f7-a264-c913f32c140d" providerId="ADAL" clId="{6A998E4C-A7C2-4802-BF91-B20C6435220B}" dt="2021-12-11T02:55:46.828" v="1083" actId="1035"/>
          <ac:spMkLst>
            <pc:docMk/>
            <pc:sldMk cId="4064770816" sldId="273"/>
            <ac:spMk id="7" creationId="{F920D4E0-310D-40DB-9962-7FBDABAFCAF2}"/>
          </ac:spMkLst>
        </pc:spChg>
        <pc:spChg chg="add mod">
          <ac:chgData name="Sandra Huston" userId="1dc2bdff-b8ea-43f7-a264-c913f32c140d" providerId="ADAL" clId="{6A998E4C-A7C2-4802-BF91-B20C6435220B}" dt="2021-12-11T03:22:51.877" v="1574" actId="20577"/>
          <ac:spMkLst>
            <pc:docMk/>
            <pc:sldMk cId="4064770816" sldId="273"/>
            <ac:spMk id="8" creationId="{446CE344-A207-44E4-95E2-4E7E6AA773DE}"/>
          </ac:spMkLst>
        </pc:spChg>
      </pc:sldChg>
      <pc:sldChg chg="addSp delSp modSp new mod">
        <pc:chgData name="Sandra Huston" userId="1dc2bdff-b8ea-43f7-a264-c913f32c140d" providerId="ADAL" clId="{6A998E4C-A7C2-4802-BF91-B20C6435220B}" dt="2021-12-11T03:25:12.481" v="1582" actId="478"/>
        <pc:sldMkLst>
          <pc:docMk/>
          <pc:sldMk cId="2887222160" sldId="274"/>
        </pc:sldMkLst>
        <pc:spChg chg="del">
          <ac:chgData name="Sandra Huston" userId="1dc2bdff-b8ea-43f7-a264-c913f32c140d" providerId="ADAL" clId="{6A998E4C-A7C2-4802-BF91-B20C6435220B}" dt="2021-12-11T03:25:12.481" v="1582" actId="478"/>
          <ac:spMkLst>
            <pc:docMk/>
            <pc:sldMk cId="2887222160" sldId="274"/>
            <ac:spMk id="3" creationId="{754F4E0E-53BB-4A1C-BD30-97680BAEC3A5}"/>
          </ac:spMkLst>
        </pc:spChg>
        <pc:spChg chg="add mod">
          <ac:chgData name="Sandra Huston" userId="1dc2bdff-b8ea-43f7-a264-c913f32c140d" providerId="ADAL" clId="{6A998E4C-A7C2-4802-BF91-B20C6435220B}" dt="2021-12-11T02:56:11.352" v="1085" actId="207"/>
          <ac:spMkLst>
            <pc:docMk/>
            <pc:sldMk cId="2887222160" sldId="274"/>
            <ac:spMk id="5" creationId="{E5705F17-CA02-4068-8A1D-4E7DA4B4DB6D}"/>
          </ac:spMkLst>
        </pc:spChg>
      </pc:sldChg>
      <pc:sldChg chg="addSp delSp modSp new mod setBg">
        <pc:chgData name="Sandra Huston" userId="1dc2bdff-b8ea-43f7-a264-c913f32c140d" providerId="ADAL" clId="{6A998E4C-A7C2-4802-BF91-B20C6435220B}" dt="2021-12-11T03:38:52.690" v="1818" actId="27636"/>
        <pc:sldMkLst>
          <pc:docMk/>
          <pc:sldMk cId="210784741" sldId="275"/>
        </pc:sldMkLst>
        <pc:spChg chg="del">
          <ac:chgData name="Sandra Huston" userId="1dc2bdff-b8ea-43f7-a264-c913f32c140d" providerId="ADAL" clId="{6A998E4C-A7C2-4802-BF91-B20C6435220B}" dt="2021-12-11T03:38:30.906" v="1815" actId="478"/>
          <ac:spMkLst>
            <pc:docMk/>
            <pc:sldMk cId="210784741" sldId="275"/>
            <ac:spMk id="2" creationId="{0D4A5FED-061B-47CD-816D-2014C30E8222}"/>
          </ac:spMkLst>
        </pc:spChg>
        <pc:spChg chg="del">
          <ac:chgData name="Sandra Huston" userId="1dc2bdff-b8ea-43f7-a264-c913f32c140d" providerId="ADAL" clId="{6A998E4C-A7C2-4802-BF91-B20C6435220B}" dt="2021-12-11T03:38:30.906" v="1815" actId="478"/>
          <ac:spMkLst>
            <pc:docMk/>
            <pc:sldMk cId="210784741" sldId="275"/>
            <ac:spMk id="3" creationId="{EBBFBDE6-B93B-4359-8154-FE2520593326}"/>
          </ac:spMkLst>
        </pc:spChg>
        <pc:spChg chg="mod ord">
          <ac:chgData name="Sandra Huston" userId="1dc2bdff-b8ea-43f7-a264-c913f32c140d" providerId="ADAL" clId="{6A998E4C-A7C2-4802-BF91-B20C6435220B}" dt="2021-12-11T03:38:52.690" v="1818" actId="27636"/>
          <ac:spMkLst>
            <pc:docMk/>
            <pc:sldMk cId="210784741" sldId="275"/>
            <ac:spMk id="4" creationId="{24886D5C-2A2F-4E5D-AC76-135201F443F3}"/>
          </ac:spMkLst>
        </pc:spChg>
        <pc:spChg chg="mod">
          <ac:chgData name="Sandra Huston" userId="1dc2bdff-b8ea-43f7-a264-c913f32c140d" providerId="ADAL" clId="{6A998E4C-A7C2-4802-BF91-B20C6435220B}" dt="2021-12-11T03:38:52.672" v="1817" actId="26606"/>
          <ac:spMkLst>
            <pc:docMk/>
            <pc:sldMk cId="210784741" sldId="275"/>
            <ac:spMk id="5" creationId="{B476C20C-D656-4A36-B0DC-7E48258B63C2}"/>
          </ac:spMkLst>
        </pc:spChg>
        <pc:spChg chg="add">
          <ac:chgData name="Sandra Huston" userId="1dc2bdff-b8ea-43f7-a264-c913f32c140d" providerId="ADAL" clId="{6A998E4C-A7C2-4802-BF91-B20C6435220B}" dt="2021-12-11T03:38:52.672" v="1817" actId="26606"/>
          <ac:spMkLst>
            <pc:docMk/>
            <pc:sldMk cId="210784741" sldId="275"/>
            <ac:spMk id="15" creationId="{355E0F90-3FFF-4E04-B3C8-3C969A415D9C}"/>
          </ac:spMkLst>
        </pc:spChg>
        <pc:spChg chg="add">
          <ac:chgData name="Sandra Huston" userId="1dc2bdff-b8ea-43f7-a264-c913f32c140d" providerId="ADAL" clId="{6A998E4C-A7C2-4802-BF91-B20C6435220B}" dt="2021-12-11T03:38:52.672" v="1817" actId="26606"/>
          <ac:spMkLst>
            <pc:docMk/>
            <pc:sldMk cId="210784741" sldId="275"/>
            <ac:spMk id="17" creationId="{EC63A4EF-A033-4ED0-9EB6-6E1A8D264FE7}"/>
          </ac:spMkLst>
        </pc:spChg>
        <pc:spChg chg="add">
          <ac:chgData name="Sandra Huston" userId="1dc2bdff-b8ea-43f7-a264-c913f32c140d" providerId="ADAL" clId="{6A998E4C-A7C2-4802-BF91-B20C6435220B}" dt="2021-12-11T03:38:52.672" v="1817" actId="26606"/>
          <ac:spMkLst>
            <pc:docMk/>
            <pc:sldMk cId="210784741" sldId="275"/>
            <ac:spMk id="19" creationId="{964965EE-80F2-417F-9652-5BFF14DA7CDD}"/>
          </ac:spMkLst>
        </pc:spChg>
        <pc:spChg chg="add">
          <ac:chgData name="Sandra Huston" userId="1dc2bdff-b8ea-43f7-a264-c913f32c140d" providerId="ADAL" clId="{6A998E4C-A7C2-4802-BF91-B20C6435220B}" dt="2021-12-11T03:38:52.672" v="1817" actId="26606"/>
          <ac:spMkLst>
            <pc:docMk/>
            <pc:sldMk cId="210784741" sldId="275"/>
            <ac:spMk id="21" creationId="{AA3C9611-CFD7-4C23-A8F2-00E7865A5D02}"/>
          </ac:spMkLst>
        </pc:spChg>
        <pc:picChg chg="add mod">
          <ac:chgData name="Sandra Huston" userId="1dc2bdff-b8ea-43f7-a264-c913f32c140d" providerId="ADAL" clId="{6A998E4C-A7C2-4802-BF91-B20C6435220B}" dt="2021-12-11T03:38:52.672" v="1817" actId="26606"/>
          <ac:picMkLst>
            <pc:docMk/>
            <pc:sldMk cId="210784741" sldId="275"/>
            <ac:picMk id="6" creationId="{BB114A28-B839-40AA-9270-8F5A7E39F27C}"/>
          </ac:picMkLst>
        </pc:picChg>
        <pc:picChg chg="add">
          <ac:chgData name="Sandra Huston" userId="1dc2bdff-b8ea-43f7-a264-c913f32c140d" providerId="ADAL" clId="{6A998E4C-A7C2-4802-BF91-B20C6435220B}" dt="2021-12-11T03:38:52.672" v="1817" actId="26606"/>
          <ac:picMkLst>
            <pc:docMk/>
            <pc:sldMk cId="210784741" sldId="275"/>
            <ac:picMk id="11" creationId="{722F0272-3878-4604-AA91-01CA8F08DEF5}"/>
          </ac:picMkLst>
        </pc:picChg>
        <pc:picChg chg="add">
          <ac:chgData name="Sandra Huston" userId="1dc2bdff-b8ea-43f7-a264-c913f32c140d" providerId="ADAL" clId="{6A998E4C-A7C2-4802-BF91-B20C6435220B}" dt="2021-12-11T03:38:52.672" v="1817" actId="26606"/>
          <ac:picMkLst>
            <pc:docMk/>
            <pc:sldMk cId="210784741" sldId="275"/>
            <ac:picMk id="13" creationId="{1F60EAEC-22E3-4448-8F0A-9ADAA793A95E}"/>
          </ac:picMkLst>
        </pc:picChg>
      </pc:sldChg>
      <pc:sldMasterChg chg="modSldLayout">
        <pc:chgData name="Sandra Huston" userId="1dc2bdff-b8ea-43f7-a264-c913f32c140d" providerId="ADAL" clId="{6A998E4C-A7C2-4802-BF91-B20C6435220B}" dt="2021-12-11T03:37:56.685" v="1813" actId="1035"/>
        <pc:sldMasterMkLst>
          <pc:docMk/>
          <pc:sldMasterMk cId="2722813485" sldId="2147483693"/>
        </pc:sldMasterMkLst>
        <pc:sldLayoutChg chg="modSp mod">
          <pc:chgData name="Sandra Huston" userId="1dc2bdff-b8ea-43f7-a264-c913f32c140d" providerId="ADAL" clId="{6A998E4C-A7C2-4802-BF91-B20C6435220B}" dt="2021-12-11T03:35:48.174" v="1697" actId="1037"/>
          <pc:sldLayoutMkLst>
            <pc:docMk/>
            <pc:sldMasterMk cId="2722813485" sldId="2147483693"/>
            <pc:sldLayoutMk cId="1651903476" sldId="2147483695"/>
          </pc:sldLayoutMkLst>
          <pc:spChg chg="mod">
            <ac:chgData name="Sandra Huston" userId="1dc2bdff-b8ea-43f7-a264-c913f32c140d" providerId="ADAL" clId="{6A998E4C-A7C2-4802-BF91-B20C6435220B}" dt="2021-12-11T02:23:33.900" v="414" actId="2711"/>
            <ac:spMkLst>
              <pc:docMk/>
              <pc:sldMasterMk cId="2722813485" sldId="2147483693"/>
              <pc:sldLayoutMk cId="1651903476" sldId="2147483695"/>
              <ac:spMk id="3" creationId="{00000000-0000-0000-0000-000000000000}"/>
            </ac:spMkLst>
          </pc:spChg>
          <pc:spChg chg="mod">
            <ac:chgData name="Sandra Huston" userId="1dc2bdff-b8ea-43f7-a264-c913f32c140d" providerId="ADAL" clId="{6A998E4C-A7C2-4802-BF91-B20C6435220B}" dt="2021-12-11T03:30:20.331" v="1628" actId="113"/>
            <ac:spMkLst>
              <pc:docMk/>
              <pc:sldMasterMk cId="2722813485" sldId="2147483693"/>
              <pc:sldLayoutMk cId="1651903476" sldId="2147483695"/>
              <ac:spMk id="6" creationId="{00000000-0000-0000-0000-000000000000}"/>
            </ac:spMkLst>
          </pc:spChg>
          <pc:spChg chg="mod">
            <ac:chgData name="Sandra Huston" userId="1dc2bdff-b8ea-43f7-a264-c913f32c140d" providerId="ADAL" clId="{6A998E4C-A7C2-4802-BF91-B20C6435220B}" dt="2021-12-11T03:35:48.174" v="1697" actId="1037"/>
            <ac:spMkLst>
              <pc:docMk/>
              <pc:sldMasterMk cId="2722813485" sldId="2147483693"/>
              <pc:sldLayoutMk cId="1651903476" sldId="2147483695"/>
              <ac:spMk id="7" creationId="{00000000-0000-0000-0000-000000000000}"/>
            </ac:spMkLst>
          </pc:spChg>
        </pc:sldLayoutChg>
        <pc:sldLayoutChg chg="modSp mod">
          <pc:chgData name="Sandra Huston" userId="1dc2bdff-b8ea-43f7-a264-c913f32c140d" providerId="ADAL" clId="{6A998E4C-A7C2-4802-BF91-B20C6435220B}" dt="2021-12-11T03:30:47.918" v="1630" actId="207"/>
          <pc:sldLayoutMkLst>
            <pc:docMk/>
            <pc:sldMasterMk cId="2722813485" sldId="2147483693"/>
            <pc:sldLayoutMk cId="3772541477" sldId="2147483697"/>
          </pc:sldLayoutMkLst>
          <pc:spChg chg="mod">
            <ac:chgData name="Sandra Huston" userId="1dc2bdff-b8ea-43f7-a264-c913f32c140d" providerId="ADAL" clId="{6A998E4C-A7C2-4802-BF91-B20C6435220B}" dt="2021-12-11T03:30:47.918" v="1630" actId="207"/>
            <ac:spMkLst>
              <pc:docMk/>
              <pc:sldMasterMk cId="2722813485" sldId="2147483693"/>
              <pc:sldLayoutMk cId="3772541477" sldId="2147483697"/>
              <ac:spMk id="7" creationId="{00000000-0000-0000-0000-000000000000}"/>
            </ac:spMkLst>
          </pc:spChg>
          <pc:spChg chg="mod">
            <ac:chgData name="Sandra Huston" userId="1dc2bdff-b8ea-43f7-a264-c913f32c140d" providerId="ADAL" clId="{6A998E4C-A7C2-4802-BF91-B20C6435220B}" dt="2021-12-11T02:26:23.336" v="460" actId="1076"/>
            <ac:spMkLst>
              <pc:docMk/>
              <pc:sldMasterMk cId="2722813485" sldId="2147483693"/>
              <pc:sldLayoutMk cId="3772541477" sldId="2147483697"/>
              <ac:spMk id="10" creationId="{00000000-0000-0000-0000-000000000000}"/>
            </ac:spMkLst>
          </pc:spChg>
        </pc:sldLayoutChg>
        <pc:sldLayoutChg chg="modSp mod">
          <pc:chgData name="Sandra Huston" userId="1dc2bdff-b8ea-43f7-a264-c913f32c140d" providerId="ADAL" clId="{6A998E4C-A7C2-4802-BF91-B20C6435220B}" dt="2021-12-11T03:37:56.685" v="1813" actId="1035"/>
          <pc:sldLayoutMkLst>
            <pc:docMk/>
            <pc:sldMasterMk cId="2722813485" sldId="2147483693"/>
            <pc:sldLayoutMk cId="2286114528" sldId="2147483698"/>
          </pc:sldLayoutMkLst>
          <pc:spChg chg="mod">
            <ac:chgData name="Sandra Huston" userId="1dc2bdff-b8ea-43f7-a264-c913f32c140d" providerId="ADAL" clId="{6A998E4C-A7C2-4802-BF91-B20C6435220B}" dt="2021-12-11T03:37:56.685" v="1813" actId="1035"/>
            <ac:spMkLst>
              <pc:docMk/>
              <pc:sldMasterMk cId="2722813485" sldId="2147483693"/>
              <pc:sldLayoutMk cId="2286114528" sldId="2147483698"/>
              <ac:spMk id="1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A4D95CE-5396-4C4A-AA7F-6B9248A6DFD4}"/>
              </a:ext>
            </a:extLst>
          </p:cNvPr>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a:extLst>
              <a:ext uri="{FF2B5EF4-FFF2-40B4-BE49-F238E27FC236}">
                <a16:creationId xmlns:a16="http://schemas.microsoft.com/office/drawing/2014/main" xmlns="" id="{34338402-7C93-4D45-9797-C799F589EE93}"/>
              </a:ext>
            </a:extLst>
          </p:cNvPr>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C46A785F-295A-4CBA-82B1-DBE8FB0C8FBA}" type="datetimeFigureOut">
              <a:rPr lang="en-US" smtClean="0"/>
              <a:t>12/29/2021</a:t>
            </a:fld>
            <a:endParaRPr lang="en-US"/>
          </a:p>
        </p:txBody>
      </p:sp>
      <p:sp>
        <p:nvSpPr>
          <p:cNvPr id="4" name="Footer Placeholder 3">
            <a:extLst>
              <a:ext uri="{FF2B5EF4-FFF2-40B4-BE49-F238E27FC236}">
                <a16:creationId xmlns:a16="http://schemas.microsoft.com/office/drawing/2014/main" xmlns="" id="{CA36D246-8766-4B33-8BB9-41637000E26A}"/>
              </a:ext>
            </a:extLst>
          </p:cNvPr>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448E07D-B699-409E-881D-D8A172B7EA50}"/>
              </a:ext>
            </a:extLst>
          </p:cNvPr>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33C10557-1983-40B5-9B3B-3D243DB99AD3}" type="slidenum">
              <a:rPr lang="en-US" smtClean="0"/>
              <a:t>‹#›</a:t>
            </a:fld>
            <a:endParaRPr lang="en-US"/>
          </a:p>
        </p:txBody>
      </p:sp>
    </p:spTree>
    <p:extLst>
      <p:ext uri="{BB962C8B-B14F-4D97-AF65-F5344CB8AC3E}">
        <p14:creationId xmlns:p14="http://schemas.microsoft.com/office/powerpoint/2010/main" val="17645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7DA2775D-057B-4B5C-A010-AA2F35A91A82}" type="datetimeFigureOut">
              <a:rPr lang="en-US" smtClean="0"/>
              <a:t>12/29/2021</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B371D524-7FA6-47E5-BD69-71FFD25BD32D}" type="slidenum">
              <a:rPr lang="en-US" smtClean="0"/>
              <a:t>‹#›</a:t>
            </a:fld>
            <a:endParaRPr lang="en-US"/>
          </a:p>
        </p:txBody>
      </p:sp>
    </p:spTree>
    <p:extLst>
      <p:ext uri="{BB962C8B-B14F-4D97-AF65-F5344CB8AC3E}">
        <p14:creationId xmlns:p14="http://schemas.microsoft.com/office/powerpoint/2010/main" val="94304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D524-7FA6-47E5-BD69-71FFD25BD32D}" type="slidenum">
              <a:rPr lang="en-US" smtClean="0"/>
              <a:t>13</a:t>
            </a:fld>
            <a:endParaRPr lang="en-US"/>
          </a:p>
        </p:txBody>
      </p:sp>
    </p:spTree>
    <p:extLst>
      <p:ext uri="{BB962C8B-B14F-4D97-AF65-F5344CB8AC3E}">
        <p14:creationId xmlns:p14="http://schemas.microsoft.com/office/powerpoint/2010/main" val="114898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D524-7FA6-47E5-BD69-71FFD25BD32D}" type="slidenum">
              <a:rPr lang="en-US" smtClean="0"/>
              <a:t>16</a:t>
            </a:fld>
            <a:endParaRPr lang="en-US"/>
          </a:p>
        </p:txBody>
      </p:sp>
    </p:spTree>
    <p:extLst>
      <p:ext uri="{BB962C8B-B14F-4D97-AF65-F5344CB8AC3E}">
        <p14:creationId xmlns:p14="http://schemas.microsoft.com/office/powerpoint/2010/main" val="326857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D6A530-32AE-41EF-B08D-56C8CE85594B}"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7729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57298-56CF-4975-A3F6-1544311C1CB5}"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015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2F9DD-480E-4124-B05C-A27CF88CBC41}"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130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CA9B2A-2195-4266-A294-128773DF8A0A}"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solidFill>
                  <a:schemeClr val="tx2"/>
                </a:solidFill>
              </a:defRPr>
            </a:lvl1pPr>
          </a:lstStyle>
          <a:p>
            <a:fld id="{6D22F896-40B5-4ADD-8801-0D06FADFA095}" type="slidenum">
              <a:rPr lang="en-US" smtClean="0"/>
              <a:pPr/>
              <a:t>‹#›</a:t>
            </a:fld>
            <a:endParaRPr lang="en-US" dirty="0"/>
          </a:p>
        </p:txBody>
      </p:sp>
      <p:sp>
        <p:nvSpPr>
          <p:cNvPr id="7" name="TextBox 6"/>
          <p:cNvSpPr txBox="1"/>
          <p:nvPr/>
        </p:nvSpPr>
        <p:spPr>
          <a:xfrm>
            <a:off x="1045252" y="384748"/>
            <a:ext cx="48134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5190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B9655-E063-41A7-934C-42B89B137773}"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515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55B2DD-3168-4017-ABCC-FDB1579A969A}"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b="1">
                <a:solidFill>
                  <a:schemeClr val="tx2"/>
                </a:solidFill>
              </a:defRPr>
            </a:lvl1pPr>
          </a:lstStyle>
          <a:p>
            <a:fld id="{6D22F896-40B5-4ADD-8801-0D06FADFA095}" type="slidenum">
              <a:rPr lang="en-US" smtClean="0"/>
              <a:pPr/>
              <a:t>‹#›</a:t>
            </a:fld>
            <a:endParaRPr lang="en-US" dirty="0"/>
          </a:p>
        </p:txBody>
      </p:sp>
      <p:sp>
        <p:nvSpPr>
          <p:cNvPr id="10" name="TextBox 9"/>
          <p:cNvSpPr txBox="1"/>
          <p:nvPr/>
        </p:nvSpPr>
        <p:spPr>
          <a:xfrm>
            <a:off x="1215507" y="48744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7254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1029874" y="525589"/>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40A9E-2F6F-46F5-BED6-4DC2CB47584F}" type="datetime1">
              <a:rPr lang="en-US" smtClean="0"/>
              <a:t>12/29/2021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611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EB0E2-5881-4E08-9695-ABB8287D9D7C}" type="datetime1">
              <a:rPr lang="en-US" smtClean="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5541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D04A3C9-DCDE-4AD9-9F4E-CC8269FEBD07}" type="datetime1">
              <a:rPr lang="en-US" smtClean="0"/>
              <a:t>12/29/2021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972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24DD10-F87C-4587-BAA2-7D86EB2A369D}"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75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EFDCE-D558-4591-8A28-159BD17F4259}"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830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931FA2DF-FE3D-42BD-814B-99EFE40136D6}" type="datetime1">
              <a:rPr lang="en-US" smtClean="0"/>
              <a:t>12/29/2021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281348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26AA7C31-76FD-4B44-A1FF-D13D2515AE5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xmlns="" id="{F5CE85F9-F4EE-4E5D-8235-528527A401D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xmlns="" id="{17338BB4-74FF-4836-86B7-F1B0C2B62D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1ABFA8A3-A231-4BC1-B8A5-C5BE7315CD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xmlns="" id="{FE35963E-79B2-4A8E-8F24-A94E8DDDD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xmlns="" id="{308E4331-210E-4E5F-9501-4C830E340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xmlns="" id="{1A54F778-4E1C-4F6F-9318-9795AA35C24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xmlns="" id="{E8E1CE4C-DB94-42E8-8F6D-AE33C2CD8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xmlns="" id="{4BBE3B2D-2B92-435F-8948-6438C2105D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9" name="Picture 88">
            <a:extLst>
              <a:ext uri="{FF2B5EF4-FFF2-40B4-BE49-F238E27FC236}">
                <a16:creationId xmlns:a16="http://schemas.microsoft.com/office/drawing/2014/main" xmlns="" id="{B1049BCD-3191-4593-B3CE-EED725ED1A3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1" name="Rectangle 90">
            <a:extLst>
              <a:ext uri="{FF2B5EF4-FFF2-40B4-BE49-F238E27FC236}">
                <a16:creationId xmlns:a16="http://schemas.microsoft.com/office/drawing/2014/main" xmlns="" id="{9A9B8EAB-BD61-4FB8-A767-94A7D350A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xmlns="" id="{5F18D03E-D48F-47F8-98CE-45E8FC234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CD4BA038-0D4D-487E-917A-A5281F20A3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20566267-F9D2-4C0C-8AC0-161B43412756}"/>
              </a:ext>
            </a:extLst>
          </p:cNvPr>
          <p:cNvSpPr>
            <a:spLocks noGrp="1"/>
          </p:cNvSpPr>
          <p:nvPr>
            <p:ph type="ctrTitle" idx="4294967295"/>
          </p:nvPr>
        </p:nvSpPr>
        <p:spPr>
          <a:xfrm>
            <a:off x="1134317" y="4500533"/>
            <a:ext cx="4863361" cy="1605299"/>
          </a:xfrm>
        </p:spPr>
        <p:txBody>
          <a:bodyPr vert="horz" lIns="91440" tIns="45720" rIns="91440" bIns="45720" rtlCol="0" anchor="t">
            <a:normAutofit/>
          </a:bodyPr>
          <a:lstStyle/>
          <a:p>
            <a:pPr algn="l"/>
            <a:r>
              <a:rPr lang="en-US" sz="1500" dirty="0"/>
              <a:t> </a:t>
            </a:r>
            <a:br>
              <a:rPr lang="en-US" sz="1500" dirty="0"/>
            </a:br>
            <a:r>
              <a:rPr lang="en-US" sz="1500" dirty="0"/>
              <a:t> </a:t>
            </a:r>
            <a:br>
              <a:rPr lang="en-US" sz="1500" dirty="0"/>
            </a:br>
            <a:r>
              <a:rPr lang="en-US" sz="2400" dirty="0"/>
              <a:t/>
            </a:r>
            <a:br>
              <a:rPr lang="en-US" sz="2400" dirty="0"/>
            </a:br>
            <a:r>
              <a:rPr lang="en-US" sz="3200" dirty="0"/>
              <a:t>Eon Meusa, presenter</a:t>
            </a:r>
          </a:p>
        </p:txBody>
      </p:sp>
      <p:pic>
        <p:nvPicPr>
          <p:cNvPr id="7" name="Picture 6">
            <a:extLst>
              <a:ext uri="{FF2B5EF4-FFF2-40B4-BE49-F238E27FC236}">
                <a16:creationId xmlns:a16="http://schemas.microsoft.com/office/drawing/2014/main" xmlns="" id="{7A029162-94A8-479F-8DFC-414E73C88293}"/>
              </a:ext>
            </a:extLst>
          </p:cNvPr>
          <p:cNvPicPr>
            <a:picLocks noChangeAspect="1"/>
          </p:cNvPicPr>
          <p:nvPr/>
        </p:nvPicPr>
        <p:blipFill>
          <a:blip r:embed="rId5"/>
          <a:stretch>
            <a:fillRect/>
          </a:stretch>
        </p:blipFill>
        <p:spPr>
          <a:xfrm>
            <a:off x="7079513" y="647191"/>
            <a:ext cx="3331782" cy="261544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9" name="Picture 8">
            <a:extLst>
              <a:ext uri="{FF2B5EF4-FFF2-40B4-BE49-F238E27FC236}">
                <a16:creationId xmlns:a16="http://schemas.microsoft.com/office/drawing/2014/main" xmlns="" id="{BB04C916-C2ED-446B-A52A-1436704A042B}"/>
              </a:ext>
            </a:extLst>
          </p:cNvPr>
          <p:cNvPicPr>
            <a:picLocks noChangeAspect="1"/>
          </p:cNvPicPr>
          <p:nvPr/>
        </p:nvPicPr>
        <p:blipFill>
          <a:blip r:embed="rId6"/>
          <a:stretch>
            <a:fillRect/>
          </a:stretch>
        </p:blipFill>
        <p:spPr>
          <a:xfrm>
            <a:off x="7079514" y="3598744"/>
            <a:ext cx="3331782" cy="261273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97" name="Rectangle 96">
            <a:extLst>
              <a:ext uri="{FF2B5EF4-FFF2-40B4-BE49-F238E27FC236}">
                <a16:creationId xmlns:a16="http://schemas.microsoft.com/office/drawing/2014/main" xmlns="" id="{ECA9DBD8-37A1-4147-878D-D41D6FE4B5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uestion 1 Unsaved">
            <a:extLst>
              <a:ext uri="{FF2B5EF4-FFF2-40B4-BE49-F238E27FC236}">
                <a16:creationId xmlns:a16="http://schemas.microsoft.com/office/drawing/2014/main" xmlns="" id="{A56A9097-1A44-41E6-A43B-CA057A6C2F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3" y="5717825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graphical user interface&#10;&#10;Description automatically generated">
            <a:extLst>
              <a:ext uri="{FF2B5EF4-FFF2-40B4-BE49-F238E27FC236}">
                <a16:creationId xmlns:a16="http://schemas.microsoft.com/office/drawing/2014/main" xmlns="" id="{912B345D-6A9B-499F-8BA7-DDDDC194836B}"/>
              </a:ext>
            </a:extLst>
          </p:cNvPr>
          <p:cNvPicPr>
            <a:picLocks noChangeAspect="1"/>
          </p:cNvPicPr>
          <p:nvPr/>
        </p:nvPicPr>
        <p:blipFill>
          <a:blip r:embed="rId8"/>
          <a:stretch>
            <a:fillRect/>
          </a:stretch>
        </p:blipFill>
        <p:spPr>
          <a:xfrm>
            <a:off x="959910" y="253151"/>
            <a:ext cx="3566019" cy="1551319"/>
          </a:xfrm>
          <a:prstGeom prst="rect">
            <a:avLst/>
          </a:prstGeom>
        </p:spPr>
      </p:pic>
      <p:sp>
        <p:nvSpPr>
          <p:cNvPr id="8" name="TextBox 7">
            <a:extLst>
              <a:ext uri="{FF2B5EF4-FFF2-40B4-BE49-F238E27FC236}">
                <a16:creationId xmlns:a16="http://schemas.microsoft.com/office/drawing/2014/main" xmlns="" id="{F18CFE47-839E-4A00-B9D9-33B563973169}"/>
              </a:ext>
            </a:extLst>
          </p:cNvPr>
          <p:cNvSpPr txBox="1"/>
          <p:nvPr/>
        </p:nvSpPr>
        <p:spPr>
          <a:xfrm>
            <a:off x="1006218" y="3164269"/>
            <a:ext cx="6038641" cy="1200329"/>
          </a:xfrm>
          <a:prstGeom prst="rect">
            <a:avLst/>
          </a:prstGeom>
          <a:noFill/>
        </p:spPr>
        <p:txBody>
          <a:bodyPr wrap="none" rtlCol="0">
            <a:spAutoFit/>
          </a:bodyPr>
          <a:lstStyle/>
          <a:p>
            <a:r>
              <a:rPr lang="en-US" sz="2400" dirty="0">
                <a:latin typeface="Arial Black" panose="020B0A04020102020204" pitchFamily="34" charset="0"/>
              </a:rPr>
              <a:t> </a:t>
            </a:r>
            <a:r>
              <a:rPr lang="en-US" sz="3600" dirty="0">
                <a:latin typeface="Arial Black" panose="020B0A04020102020204" pitchFamily="34" charset="0"/>
              </a:rPr>
              <a:t>A Strong Foundation = </a:t>
            </a:r>
            <a:br>
              <a:rPr lang="en-US" sz="3600" dirty="0">
                <a:latin typeface="Arial Black" panose="020B0A04020102020204" pitchFamily="34" charset="0"/>
              </a:rPr>
            </a:br>
            <a:r>
              <a:rPr lang="en-US" sz="3600" dirty="0">
                <a:latin typeface="Arial Black" panose="020B0A04020102020204" pitchFamily="34" charset="0"/>
              </a:rPr>
              <a:t> Unsinkable Faith</a:t>
            </a:r>
            <a:endParaRPr lang="en-US" sz="2400" dirty="0">
              <a:latin typeface="Arial Black" panose="020B0A04020102020204" pitchFamily="34" charset="0"/>
            </a:endParaRPr>
          </a:p>
        </p:txBody>
      </p:sp>
      <p:pic>
        <p:nvPicPr>
          <p:cNvPr id="15" name="Picture 14" descr="Icon&#10;&#10;Description automatically generated">
            <a:extLst>
              <a:ext uri="{FF2B5EF4-FFF2-40B4-BE49-F238E27FC236}">
                <a16:creationId xmlns:a16="http://schemas.microsoft.com/office/drawing/2014/main" xmlns="" id="{2369BC26-7F6F-44A6-9239-7A22DC3160E3}"/>
              </a:ext>
            </a:extLst>
          </p:cNvPr>
          <p:cNvPicPr>
            <a:picLocks noChangeAspect="1"/>
          </p:cNvPicPr>
          <p:nvPr/>
        </p:nvPicPr>
        <p:blipFill>
          <a:blip r:embed="rId9"/>
          <a:stretch>
            <a:fillRect/>
          </a:stretch>
        </p:blipFill>
        <p:spPr>
          <a:xfrm>
            <a:off x="4913449" y="418441"/>
            <a:ext cx="1361731" cy="1341673"/>
          </a:xfrm>
          <a:prstGeom prst="rect">
            <a:avLst/>
          </a:prstGeom>
        </p:spPr>
      </p:pic>
      <p:sp>
        <p:nvSpPr>
          <p:cNvPr id="16" name="Footer Placeholder 15">
            <a:extLst>
              <a:ext uri="{FF2B5EF4-FFF2-40B4-BE49-F238E27FC236}">
                <a16:creationId xmlns:a16="http://schemas.microsoft.com/office/drawing/2014/main" xmlns="" id="{784F45D2-DD61-48DC-AD3B-789398E0E90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899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1FADB-AAD3-4F12-93AF-1733A3E6FF65}"/>
              </a:ext>
            </a:extLst>
          </p:cNvPr>
          <p:cNvSpPr>
            <a:spLocks noGrp="1"/>
          </p:cNvSpPr>
          <p:nvPr>
            <p:ph type="title"/>
          </p:nvPr>
        </p:nvSpPr>
        <p:spPr>
          <a:xfrm>
            <a:off x="541419" y="576285"/>
            <a:ext cx="10611518" cy="1059305"/>
          </a:xfrm>
        </p:spPr>
        <p:txBody>
          <a:bodyPr>
            <a:noAutofit/>
          </a:bodyPr>
          <a:lstStyle/>
          <a:p>
            <a:r>
              <a:rPr lang="en-US" sz="2800" b="1" dirty="0"/>
              <a:t>SIMPLE QUESTION - Does JESUS EVEN </a:t>
            </a:r>
            <a:r>
              <a:rPr lang="en-US" sz="2800" b="1" u="sng" dirty="0"/>
              <a:t>KNOW You</a:t>
            </a:r>
            <a:r>
              <a:rPr lang="en-US" sz="2800" b="1" dirty="0"/>
              <a:t>?</a:t>
            </a:r>
            <a:br>
              <a:rPr lang="en-US" sz="2800" b="1" dirty="0"/>
            </a:br>
            <a:r>
              <a:rPr lang="en-US" sz="2800" dirty="0"/>
              <a:t>Matthew 7:21-23 - NKJV</a:t>
            </a:r>
            <a:br>
              <a:rPr lang="en-US" sz="2800" dirty="0"/>
            </a:br>
            <a:endParaRPr lang="en-US" sz="2800" b="1" dirty="0"/>
          </a:p>
        </p:txBody>
      </p:sp>
      <p:sp>
        <p:nvSpPr>
          <p:cNvPr id="3" name="Content Placeholder 2">
            <a:extLst>
              <a:ext uri="{FF2B5EF4-FFF2-40B4-BE49-F238E27FC236}">
                <a16:creationId xmlns:a16="http://schemas.microsoft.com/office/drawing/2014/main" xmlns="" id="{7FF8789A-5DC0-48DF-8947-DC65B7E547E5}"/>
              </a:ext>
            </a:extLst>
          </p:cNvPr>
          <p:cNvSpPr>
            <a:spLocks noGrp="1"/>
          </p:cNvSpPr>
          <p:nvPr>
            <p:ph sz="half" idx="1"/>
          </p:nvPr>
        </p:nvSpPr>
        <p:spPr>
          <a:xfrm>
            <a:off x="795134" y="1395663"/>
            <a:ext cx="6574863" cy="5081173"/>
          </a:xfrm>
        </p:spPr>
        <p:txBody>
          <a:bodyPr>
            <a:noAutofit/>
          </a:bodyPr>
          <a:lstStyle/>
          <a:p>
            <a:r>
              <a:rPr lang="en-US" sz="2400" dirty="0">
                <a:solidFill>
                  <a:schemeClr val="tx2"/>
                </a:solidFill>
                <a:latin typeface="Georgia" panose="02040502050405020303" pitchFamily="18" charset="0"/>
              </a:rPr>
              <a:t>"</a:t>
            </a:r>
            <a:r>
              <a:rPr lang="en-US" sz="2400" b="1" dirty="0">
                <a:solidFill>
                  <a:schemeClr val="tx2"/>
                </a:solidFill>
                <a:latin typeface="Georgia" panose="02040502050405020303" pitchFamily="18" charset="0"/>
              </a:rPr>
              <a:t>Not everyone </a:t>
            </a:r>
            <a:r>
              <a:rPr lang="en-US" sz="2400" dirty="0">
                <a:latin typeface="Georgia" panose="02040502050405020303" pitchFamily="18" charset="0"/>
              </a:rPr>
              <a:t>who says to Me, ‘Lord, Lord,’ </a:t>
            </a:r>
            <a:r>
              <a:rPr lang="en-US" sz="2400" b="1" dirty="0">
                <a:solidFill>
                  <a:schemeClr val="tx2"/>
                </a:solidFill>
                <a:latin typeface="Georgia" panose="02040502050405020303" pitchFamily="18" charset="0"/>
              </a:rPr>
              <a:t>shall enter the kingdom of heaven</a:t>
            </a:r>
            <a:r>
              <a:rPr lang="en-US" sz="2400" dirty="0">
                <a:latin typeface="Georgia" panose="02040502050405020303" pitchFamily="18" charset="0"/>
              </a:rPr>
              <a:t>, but </a:t>
            </a:r>
            <a:r>
              <a:rPr lang="en-US" sz="2400" b="1" dirty="0">
                <a:solidFill>
                  <a:schemeClr val="tx2"/>
                </a:solidFill>
                <a:latin typeface="Georgia" panose="02040502050405020303" pitchFamily="18" charset="0"/>
              </a:rPr>
              <a:t>he who does the will of My Father in heaven</a:t>
            </a:r>
            <a:r>
              <a:rPr lang="en-US" sz="2400" dirty="0">
                <a:latin typeface="Georgia" panose="02040502050405020303" pitchFamily="18" charset="0"/>
              </a:rPr>
              <a:t>. Many will say to Me in that day, ‘Lord, Lord, </a:t>
            </a:r>
            <a:r>
              <a:rPr lang="en-US" sz="2400" b="1" dirty="0">
                <a:solidFill>
                  <a:schemeClr val="tx2"/>
                </a:solidFill>
                <a:latin typeface="Georgia" panose="02040502050405020303" pitchFamily="18" charset="0"/>
              </a:rPr>
              <a:t>have we not prophesied</a:t>
            </a:r>
            <a:r>
              <a:rPr lang="en-US" sz="2400" dirty="0">
                <a:latin typeface="Georgia" panose="02040502050405020303" pitchFamily="18" charset="0"/>
              </a:rPr>
              <a:t> in Your name, </a:t>
            </a:r>
            <a:r>
              <a:rPr lang="en-US" sz="2400" b="1" dirty="0">
                <a:solidFill>
                  <a:schemeClr val="tx2"/>
                </a:solidFill>
                <a:latin typeface="Georgia" panose="02040502050405020303" pitchFamily="18" charset="0"/>
              </a:rPr>
              <a:t>cast out demons</a:t>
            </a:r>
            <a:r>
              <a:rPr lang="en-US" sz="2400" b="1" dirty="0">
                <a:latin typeface="Georgia" panose="02040502050405020303" pitchFamily="18" charset="0"/>
              </a:rPr>
              <a:t> </a:t>
            </a:r>
            <a:r>
              <a:rPr lang="en-US" sz="2400" dirty="0">
                <a:latin typeface="Georgia" panose="02040502050405020303" pitchFamily="18" charset="0"/>
              </a:rPr>
              <a:t>in Your name, and </a:t>
            </a:r>
            <a:r>
              <a:rPr lang="en-US" sz="2400" b="1" dirty="0">
                <a:solidFill>
                  <a:schemeClr val="tx2"/>
                </a:solidFill>
                <a:latin typeface="Georgia" panose="02040502050405020303" pitchFamily="18" charset="0"/>
              </a:rPr>
              <a:t>done many wonders</a:t>
            </a:r>
            <a:r>
              <a:rPr lang="en-US" sz="2400" b="1" dirty="0">
                <a:latin typeface="Georgia" panose="02040502050405020303" pitchFamily="18" charset="0"/>
              </a:rPr>
              <a:t> </a:t>
            </a:r>
            <a:r>
              <a:rPr lang="en-US" sz="2400" dirty="0">
                <a:latin typeface="Georgia" panose="02040502050405020303" pitchFamily="18" charset="0"/>
              </a:rPr>
              <a:t>in Your name?’ And then I will declare to them, </a:t>
            </a:r>
            <a:r>
              <a:rPr lang="en-US" sz="2400" dirty="0">
                <a:solidFill>
                  <a:schemeClr val="tx2"/>
                </a:solidFill>
                <a:latin typeface="Georgia" panose="02040502050405020303" pitchFamily="18" charset="0"/>
              </a:rPr>
              <a:t>‘</a:t>
            </a:r>
            <a:r>
              <a:rPr lang="en-US" sz="2400" b="1" dirty="0">
                <a:solidFill>
                  <a:schemeClr val="tx2"/>
                </a:solidFill>
                <a:latin typeface="Georgia" panose="02040502050405020303" pitchFamily="18" charset="0"/>
              </a:rPr>
              <a:t>I never knew you; depart from Me, you who practice lawlessness!’”</a:t>
            </a:r>
            <a:r>
              <a:rPr lang="en-US" sz="2400" b="1" dirty="0">
                <a:latin typeface="Georgia" panose="02040502050405020303" pitchFamily="18" charset="0"/>
              </a:rPr>
              <a:t> – </a:t>
            </a:r>
            <a:r>
              <a:rPr lang="en-US" sz="2200" b="1" dirty="0">
                <a:latin typeface="Georgia" panose="02040502050405020303" pitchFamily="18" charset="0"/>
              </a:rPr>
              <a:t>Three  groups addressed</a:t>
            </a:r>
          </a:p>
        </p:txBody>
      </p:sp>
      <p:sp>
        <p:nvSpPr>
          <p:cNvPr id="4" name="Footer Placeholder 3">
            <a:extLst>
              <a:ext uri="{FF2B5EF4-FFF2-40B4-BE49-F238E27FC236}">
                <a16:creationId xmlns:a16="http://schemas.microsoft.com/office/drawing/2014/main" xmlns="" id="{3BFEDE7C-3F38-4565-9E69-911616B1D186}"/>
              </a:ext>
            </a:extLst>
          </p:cNvPr>
          <p:cNvSpPr>
            <a:spLocks noGrp="1"/>
          </p:cNvSpPr>
          <p:nvPr>
            <p:ph type="ftr" sz="quarter" idx="11"/>
          </p:nvPr>
        </p:nvSpPr>
        <p:spPr/>
        <p:txBody>
          <a:bodyPr/>
          <a:lstStyle/>
          <a:p>
            <a:endParaRPr lang="en-US" dirty="0"/>
          </a:p>
        </p:txBody>
      </p:sp>
      <p:grpSp>
        <p:nvGrpSpPr>
          <p:cNvPr id="9" name="Group 8">
            <a:extLst>
              <a:ext uri="{FF2B5EF4-FFF2-40B4-BE49-F238E27FC236}">
                <a16:creationId xmlns:a16="http://schemas.microsoft.com/office/drawing/2014/main" xmlns="" id="{996495B8-52C5-4605-8F66-BAD7BBA30D12}"/>
              </a:ext>
            </a:extLst>
          </p:cNvPr>
          <p:cNvGrpSpPr/>
          <p:nvPr/>
        </p:nvGrpSpPr>
        <p:grpSpPr>
          <a:xfrm>
            <a:off x="7459585" y="3306988"/>
            <a:ext cx="3727723" cy="3211789"/>
            <a:chOff x="7459585" y="1920639"/>
            <a:chExt cx="3727723" cy="3211789"/>
          </a:xfrm>
        </p:grpSpPr>
        <p:pic>
          <p:nvPicPr>
            <p:cNvPr id="6" name="Picture 5">
              <a:extLst>
                <a:ext uri="{FF2B5EF4-FFF2-40B4-BE49-F238E27FC236}">
                  <a16:creationId xmlns:a16="http://schemas.microsoft.com/office/drawing/2014/main" xmlns="" id="{7F12120D-0EE9-4BFB-B934-01F4AF4C1F38}"/>
                </a:ext>
              </a:extLst>
            </p:cNvPr>
            <p:cNvPicPr>
              <a:picLocks noChangeAspect="1"/>
            </p:cNvPicPr>
            <p:nvPr/>
          </p:nvPicPr>
          <p:blipFill>
            <a:blip r:embed="rId2"/>
            <a:stretch>
              <a:fillRect/>
            </a:stretch>
          </p:blipFill>
          <p:spPr>
            <a:xfrm>
              <a:off x="7549173" y="2382304"/>
              <a:ext cx="3548547" cy="2750124"/>
            </a:xfrm>
            <a:prstGeom prst="rect">
              <a:avLst/>
            </a:prstGeom>
          </p:spPr>
        </p:pic>
        <p:sp>
          <p:nvSpPr>
            <p:cNvPr id="10" name="TextBox 9">
              <a:extLst>
                <a:ext uri="{FF2B5EF4-FFF2-40B4-BE49-F238E27FC236}">
                  <a16:creationId xmlns:a16="http://schemas.microsoft.com/office/drawing/2014/main" xmlns="" id="{5C15C96F-54F7-4DB7-B311-EDC96ACED15A}"/>
                </a:ext>
              </a:extLst>
            </p:cNvPr>
            <p:cNvSpPr txBox="1"/>
            <p:nvPr/>
          </p:nvSpPr>
          <p:spPr>
            <a:xfrm>
              <a:off x="7459585" y="1920639"/>
              <a:ext cx="3727723" cy="461665"/>
            </a:xfrm>
            <a:prstGeom prst="rect">
              <a:avLst/>
            </a:prstGeom>
            <a:noFill/>
          </p:spPr>
          <p:txBody>
            <a:bodyPr wrap="square" rtlCol="0">
              <a:spAutoFit/>
            </a:bodyPr>
            <a:lstStyle/>
            <a:p>
              <a:pPr algn="ctr"/>
              <a:r>
                <a:rPr lang="en-US" sz="2400" b="1" dirty="0"/>
                <a:t>DAY OF JUDGEMENT?</a:t>
              </a:r>
            </a:p>
          </p:txBody>
        </p:sp>
      </p:grpSp>
      <p:sp>
        <p:nvSpPr>
          <p:cNvPr id="7" name="Slide Number Placeholder 6">
            <a:extLst>
              <a:ext uri="{FF2B5EF4-FFF2-40B4-BE49-F238E27FC236}">
                <a16:creationId xmlns:a16="http://schemas.microsoft.com/office/drawing/2014/main" xmlns="" id="{7E984188-AA2C-40B2-AD97-D00E23B969F7}"/>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332214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32533-C08D-479F-A8FD-3FAB274CE48F}"/>
              </a:ext>
            </a:extLst>
          </p:cNvPr>
          <p:cNvSpPr>
            <a:spLocks noGrp="1"/>
          </p:cNvSpPr>
          <p:nvPr>
            <p:ph type="title"/>
          </p:nvPr>
        </p:nvSpPr>
        <p:spPr>
          <a:xfrm>
            <a:off x="1433944" y="433966"/>
            <a:ext cx="9605635" cy="1059305"/>
          </a:xfrm>
        </p:spPr>
        <p:txBody>
          <a:bodyPr/>
          <a:lstStyle/>
          <a:p>
            <a:r>
              <a:rPr lang="en-US" b="1" dirty="0"/>
              <a:t>ARE YOU TRULY HIS? Are You on the List?</a:t>
            </a:r>
            <a:br>
              <a:rPr lang="en-US" b="1" dirty="0"/>
            </a:br>
            <a:r>
              <a:rPr lang="en-US" b="1" dirty="0"/>
              <a:t>DOES YOUR FAITH </a:t>
            </a:r>
            <a:r>
              <a:rPr lang="en-US" b="1" u="sng" dirty="0"/>
              <a:t>FLOAT</a:t>
            </a:r>
            <a:r>
              <a:rPr lang="en-US" b="1" dirty="0"/>
              <a:t> WHEN TESTED? </a:t>
            </a:r>
          </a:p>
        </p:txBody>
      </p:sp>
      <p:sp>
        <p:nvSpPr>
          <p:cNvPr id="3" name="Content Placeholder 2">
            <a:extLst>
              <a:ext uri="{FF2B5EF4-FFF2-40B4-BE49-F238E27FC236}">
                <a16:creationId xmlns:a16="http://schemas.microsoft.com/office/drawing/2014/main" xmlns="" id="{A4660C0A-2177-4A69-A967-362874598C3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32892739-3170-41D0-8B54-97FF5C25DA6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xmlns="" id="{D48830E5-C375-4DF0-AFEC-9DD2C47BD704}"/>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xmlns="" id="{2E9CE084-4ED6-4859-98CB-552658F25F7D}"/>
              </a:ext>
            </a:extLst>
          </p:cNvPr>
          <p:cNvPicPr>
            <a:picLocks noChangeAspect="1"/>
          </p:cNvPicPr>
          <p:nvPr/>
        </p:nvPicPr>
        <p:blipFill>
          <a:blip r:embed="rId2"/>
          <a:stretch>
            <a:fillRect/>
          </a:stretch>
        </p:blipFill>
        <p:spPr>
          <a:xfrm>
            <a:off x="1203159" y="1616750"/>
            <a:ext cx="9823036" cy="4928429"/>
          </a:xfrm>
          <a:prstGeom prst="rect">
            <a:avLst/>
          </a:prstGeom>
        </p:spPr>
      </p:pic>
      <p:sp>
        <p:nvSpPr>
          <p:cNvPr id="9" name="TextBox 8">
            <a:extLst>
              <a:ext uri="{FF2B5EF4-FFF2-40B4-BE49-F238E27FC236}">
                <a16:creationId xmlns:a16="http://schemas.microsoft.com/office/drawing/2014/main" xmlns="" id="{6F51BFEB-583B-47E8-99B1-05D54CA50EDB}"/>
              </a:ext>
            </a:extLst>
          </p:cNvPr>
          <p:cNvSpPr txBox="1"/>
          <p:nvPr/>
        </p:nvSpPr>
        <p:spPr>
          <a:xfrm>
            <a:off x="1992277" y="2428818"/>
            <a:ext cx="8521700" cy="400110"/>
          </a:xfrm>
          <a:prstGeom prst="rect">
            <a:avLst/>
          </a:prstGeom>
          <a:solidFill>
            <a:schemeClr val="bg1"/>
          </a:solidFill>
        </p:spPr>
        <p:txBody>
          <a:bodyPr wrap="square" rtlCol="0">
            <a:spAutoFit/>
          </a:bodyPr>
          <a:lstStyle/>
          <a:p>
            <a:pPr algn="ctr"/>
            <a:r>
              <a:rPr lang="en-US" b="1" dirty="0"/>
              <a:t>   </a:t>
            </a:r>
            <a:r>
              <a:rPr lang="en-US" sz="2000" b="1" dirty="0"/>
              <a:t>High Faith                       Survivable Faith                   Weak/No Faith </a:t>
            </a:r>
            <a:endParaRPr lang="en-US" b="1" dirty="0"/>
          </a:p>
        </p:txBody>
      </p:sp>
      <p:sp>
        <p:nvSpPr>
          <p:cNvPr id="10" name="TextBox 9">
            <a:extLst>
              <a:ext uri="{FF2B5EF4-FFF2-40B4-BE49-F238E27FC236}">
                <a16:creationId xmlns:a16="http://schemas.microsoft.com/office/drawing/2014/main" xmlns="" id="{E57C503A-3B00-43AC-80EB-5591BE23CEC3}"/>
              </a:ext>
            </a:extLst>
          </p:cNvPr>
          <p:cNvSpPr txBox="1"/>
          <p:nvPr/>
        </p:nvSpPr>
        <p:spPr>
          <a:xfrm>
            <a:off x="1222677" y="5796242"/>
            <a:ext cx="9823036" cy="830997"/>
          </a:xfrm>
          <a:prstGeom prst="rect">
            <a:avLst/>
          </a:prstGeom>
          <a:solidFill>
            <a:schemeClr val="bg1"/>
          </a:solidFill>
        </p:spPr>
        <p:txBody>
          <a:bodyPr wrap="square" rtlCol="0">
            <a:spAutoFit/>
          </a:bodyPr>
          <a:lstStyle/>
          <a:p>
            <a:pPr algn="ctr"/>
            <a:r>
              <a:rPr lang="en-US" sz="2400" dirty="0"/>
              <a:t> </a:t>
            </a:r>
            <a:r>
              <a:rPr lang="en-US" sz="2400" b="1" dirty="0"/>
              <a:t>WHETHER </a:t>
            </a:r>
            <a:r>
              <a:rPr lang="en-US" sz="2400" b="1" u="sng" dirty="0"/>
              <a:t>NATURALLY</a:t>
            </a:r>
            <a:r>
              <a:rPr lang="en-US" sz="2400" b="1" dirty="0"/>
              <a:t> OR BY </a:t>
            </a:r>
            <a:r>
              <a:rPr lang="en-US" sz="2400" b="1" u="sng" dirty="0"/>
              <a:t>PURPOSEFUL EFFORT</a:t>
            </a:r>
            <a:r>
              <a:rPr lang="en-US" sz="2400" b="1" dirty="0"/>
              <a:t>,</a:t>
            </a:r>
            <a:r>
              <a:rPr lang="en-US" sz="2400" b="1" u="sng" dirty="0"/>
              <a:t/>
            </a:r>
            <a:br>
              <a:rPr lang="en-US" sz="2400" b="1" u="sng" dirty="0"/>
            </a:br>
            <a:r>
              <a:rPr lang="en-US" sz="2400" b="1" dirty="0"/>
              <a:t>WE MUST RISE ABOVE!</a:t>
            </a:r>
          </a:p>
        </p:txBody>
      </p:sp>
      <p:sp>
        <p:nvSpPr>
          <p:cNvPr id="8" name="Slide Number Placeholder 7">
            <a:extLst>
              <a:ext uri="{FF2B5EF4-FFF2-40B4-BE49-F238E27FC236}">
                <a16:creationId xmlns:a16="http://schemas.microsoft.com/office/drawing/2014/main" xmlns="" id="{FF0942F0-FA0C-4620-95C0-422B1FC10034}"/>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304406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53ED7-F2A7-453E-8102-546F5DDDB5F3}"/>
              </a:ext>
            </a:extLst>
          </p:cNvPr>
          <p:cNvSpPr>
            <a:spLocks noGrp="1"/>
          </p:cNvSpPr>
          <p:nvPr>
            <p:ph type="title"/>
          </p:nvPr>
        </p:nvSpPr>
        <p:spPr>
          <a:xfrm>
            <a:off x="1648335" y="314754"/>
            <a:ext cx="9475265" cy="1077229"/>
          </a:xfrm>
        </p:spPr>
        <p:txBody>
          <a:bodyPr>
            <a:normAutofit fontScale="90000"/>
          </a:bodyPr>
          <a:lstStyle/>
          <a:p>
            <a:r>
              <a:rPr lang="en-US" sz="4000" b="1" dirty="0"/>
              <a:t>JUST Like Gravity, </a:t>
            </a:r>
            <a:r>
              <a:rPr lang="en-US" sz="4000" b="1" u="sng" dirty="0"/>
              <a:t>FEAR SINKS FAITH</a:t>
            </a:r>
            <a:r>
              <a:rPr lang="en-US" sz="4000" b="1" dirty="0"/>
              <a:t/>
            </a:r>
            <a:br>
              <a:rPr lang="en-US" sz="4000" b="1" dirty="0"/>
            </a:br>
            <a:r>
              <a:rPr lang="en-US" sz="4000" dirty="0"/>
              <a:t>Matthew 14:22-33 - NKJV</a:t>
            </a:r>
            <a:endParaRPr lang="en-US" b="1" dirty="0"/>
          </a:p>
        </p:txBody>
      </p:sp>
      <p:sp>
        <p:nvSpPr>
          <p:cNvPr id="3" name="Content Placeholder 2">
            <a:extLst>
              <a:ext uri="{FF2B5EF4-FFF2-40B4-BE49-F238E27FC236}">
                <a16:creationId xmlns:a16="http://schemas.microsoft.com/office/drawing/2014/main" xmlns="" id="{2557A3A9-1B6E-4D82-BB37-7D6C51A43E15}"/>
              </a:ext>
            </a:extLst>
          </p:cNvPr>
          <p:cNvSpPr>
            <a:spLocks noGrp="1"/>
          </p:cNvSpPr>
          <p:nvPr>
            <p:ph idx="1"/>
          </p:nvPr>
        </p:nvSpPr>
        <p:spPr>
          <a:xfrm>
            <a:off x="1068400" y="1391983"/>
            <a:ext cx="10181125" cy="5024695"/>
          </a:xfrm>
        </p:spPr>
        <p:txBody>
          <a:bodyPr>
            <a:noAutofit/>
          </a:bodyPr>
          <a:lstStyle/>
          <a:p>
            <a:r>
              <a:rPr lang="en-US" sz="2500" dirty="0"/>
              <a:t>"Immediately Jesus made His disciples get into the boat and go before Him to the other side, while He sent the multitudes away. And when He had sent the multitudes away, He went up on the mountain by Himself to pray. Now when evening came, He was alone there. But </a:t>
            </a:r>
            <a:r>
              <a:rPr lang="en-US" sz="2500" b="1" dirty="0">
                <a:solidFill>
                  <a:schemeClr val="tx2"/>
                </a:solidFill>
              </a:rPr>
              <a:t>the boat was now in the middle of the sea, </a:t>
            </a:r>
            <a:r>
              <a:rPr lang="en-US" sz="2500" dirty="0"/>
              <a:t>tossed by the waves, for</a:t>
            </a:r>
            <a:r>
              <a:rPr lang="en-US" sz="2500" b="1" dirty="0"/>
              <a:t> </a:t>
            </a:r>
            <a:r>
              <a:rPr lang="en-US" sz="2500" b="1" dirty="0">
                <a:solidFill>
                  <a:schemeClr val="tx2"/>
                </a:solidFill>
              </a:rPr>
              <a:t>the wind was contrary. </a:t>
            </a:r>
            <a:r>
              <a:rPr lang="en-US" sz="2500" dirty="0"/>
              <a:t>Now in the fourth watch of the night </a:t>
            </a:r>
            <a:r>
              <a:rPr lang="en-US" sz="2500" b="1" dirty="0">
                <a:solidFill>
                  <a:schemeClr val="tx2"/>
                </a:solidFill>
              </a:rPr>
              <a:t>Jesus went to them, walking on the sea.  </a:t>
            </a:r>
            <a:r>
              <a:rPr lang="en-US" sz="2500" dirty="0"/>
              <a:t>And when </a:t>
            </a:r>
            <a:r>
              <a:rPr lang="en-US" sz="2500" b="1" dirty="0">
                <a:solidFill>
                  <a:schemeClr val="tx2"/>
                </a:solidFill>
              </a:rPr>
              <a:t>the disciples saw Him walking on the sea, they were troubled,</a:t>
            </a:r>
            <a:r>
              <a:rPr lang="en-US" sz="2500" dirty="0"/>
              <a:t> saying, </a:t>
            </a:r>
            <a:r>
              <a:rPr lang="en-US" sz="2500" b="1" dirty="0">
                <a:solidFill>
                  <a:schemeClr val="tx2"/>
                </a:solidFill>
              </a:rPr>
              <a:t>“It is a ghost!” </a:t>
            </a:r>
            <a:r>
              <a:rPr lang="en-US" sz="2500" dirty="0"/>
              <a:t>And they </a:t>
            </a:r>
            <a:r>
              <a:rPr lang="en-US" sz="2500" b="1" dirty="0">
                <a:solidFill>
                  <a:schemeClr val="tx2"/>
                </a:solidFill>
              </a:rPr>
              <a:t>cried out for </a:t>
            </a:r>
            <a:r>
              <a:rPr lang="en-US" sz="2500" b="1" u="sng" dirty="0">
                <a:solidFill>
                  <a:schemeClr val="tx2"/>
                </a:solidFill>
              </a:rPr>
              <a:t>fear</a:t>
            </a:r>
            <a:r>
              <a:rPr lang="en-US" sz="2500" b="1" dirty="0">
                <a:solidFill>
                  <a:schemeClr val="tx2"/>
                </a:solidFill>
              </a:rPr>
              <a:t>.</a:t>
            </a:r>
            <a:r>
              <a:rPr lang="en-US" sz="2500" dirty="0"/>
              <a:t> But immediately Jesus spoke to them, saying, “Be of good cheer! It is I; </a:t>
            </a:r>
            <a:r>
              <a:rPr lang="en-US" sz="2500" b="1" u="sng" dirty="0">
                <a:solidFill>
                  <a:schemeClr val="tx2"/>
                </a:solidFill>
              </a:rPr>
              <a:t>do not be afraid</a:t>
            </a:r>
            <a:r>
              <a:rPr lang="en-US" sz="2500" b="1" dirty="0">
                <a:solidFill>
                  <a:schemeClr val="tx2"/>
                </a:solidFill>
              </a:rPr>
              <a:t>.”</a:t>
            </a:r>
          </a:p>
        </p:txBody>
      </p:sp>
      <p:sp>
        <p:nvSpPr>
          <p:cNvPr id="4" name="Footer Placeholder 3">
            <a:extLst>
              <a:ext uri="{FF2B5EF4-FFF2-40B4-BE49-F238E27FC236}">
                <a16:creationId xmlns:a16="http://schemas.microsoft.com/office/drawing/2014/main" xmlns="" id="{9F475775-25AF-4C6E-B2F9-D650A2B529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C6F2F76-5A59-4AC5-A4A6-A6789CDBAC78}"/>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37324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57A3A9-1B6E-4D82-BB37-7D6C51A43E15}"/>
              </a:ext>
            </a:extLst>
          </p:cNvPr>
          <p:cNvSpPr>
            <a:spLocks noGrp="1"/>
          </p:cNvSpPr>
          <p:nvPr>
            <p:ph idx="1"/>
          </p:nvPr>
        </p:nvSpPr>
        <p:spPr>
          <a:xfrm>
            <a:off x="1058849" y="2015732"/>
            <a:ext cx="10089893" cy="3816108"/>
          </a:xfrm>
        </p:spPr>
        <p:txBody>
          <a:bodyPr>
            <a:noAutofit/>
          </a:bodyPr>
          <a:lstStyle/>
          <a:p>
            <a:r>
              <a:rPr lang="en-US" sz="2500" dirty="0"/>
              <a:t>And </a:t>
            </a:r>
            <a:r>
              <a:rPr lang="en-US" sz="2500" b="1" dirty="0">
                <a:solidFill>
                  <a:schemeClr val="tx2"/>
                </a:solidFill>
              </a:rPr>
              <a:t>Peter</a:t>
            </a:r>
            <a:r>
              <a:rPr lang="en-US" sz="2500" dirty="0"/>
              <a:t> answered Him and said,</a:t>
            </a:r>
            <a:r>
              <a:rPr lang="en-US" sz="2500" b="1" dirty="0"/>
              <a:t> </a:t>
            </a:r>
            <a:r>
              <a:rPr lang="en-US" sz="2500" b="1" dirty="0">
                <a:solidFill>
                  <a:schemeClr val="tx2"/>
                </a:solidFill>
              </a:rPr>
              <a:t>“Lord, </a:t>
            </a:r>
            <a:r>
              <a:rPr lang="en-US" sz="2500" b="1" u="sng" dirty="0">
                <a:solidFill>
                  <a:schemeClr val="tx2"/>
                </a:solidFill>
              </a:rPr>
              <a:t>if</a:t>
            </a:r>
            <a:r>
              <a:rPr lang="en-US" sz="2500" b="1" dirty="0">
                <a:solidFill>
                  <a:schemeClr val="tx2"/>
                </a:solidFill>
              </a:rPr>
              <a:t> it is You, command me to come to You </a:t>
            </a:r>
            <a:r>
              <a:rPr lang="en-US" sz="2500" dirty="0"/>
              <a:t>on the water.” So He said, </a:t>
            </a:r>
            <a:r>
              <a:rPr lang="en-US" sz="2500" b="1" dirty="0">
                <a:solidFill>
                  <a:schemeClr val="tx2"/>
                </a:solidFill>
              </a:rPr>
              <a:t>“Come.” </a:t>
            </a:r>
            <a:r>
              <a:rPr lang="en-US" sz="2500" dirty="0"/>
              <a:t>And when Peter had come down out of the boat</a:t>
            </a:r>
            <a:r>
              <a:rPr lang="en-US" sz="2500" b="1" dirty="0"/>
              <a:t>, </a:t>
            </a:r>
            <a:r>
              <a:rPr lang="en-US" sz="2500" b="1" dirty="0">
                <a:solidFill>
                  <a:schemeClr val="tx2"/>
                </a:solidFill>
              </a:rPr>
              <a:t>he walked on the water</a:t>
            </a:r>
            <a:r>
              <a:rPr lang="en-US" sz="2500" dirty="0">
                <a:solidFill>
                  <a:schemeClr val="tx2"/>
                </a:solidFill>
              </a:rPr>
              <a:t> </a:t>
            </a:r>
            <a:r>
              <a:rPr lang="en-US" sz="2500" dirty="0"/>
              <a:t>to go to Jesus. </a:t>
            </a:r>
            <a:r>
              <a:rPr lang="en-US" sz="2500" b="1" dirty="0">
                <a:solidFill>
                  <a:schemeClr val="tx2"/>
                </a:solidFill>
              </a:rPr>
              <a:t>But when </a:t>
            </a:r>
            <a:r>
              <a:rPr lang="en-US" sz="2500" dirty="0"/>
              <a:t>he saw that </a:t>
            </a:r>
            <a:r>
              <a:rPr lang="en-US" sz="2500" b="1" dirty="0">
                <a:solidFill>
                  <a:schemeClr val="tx2"/>
                </a:solidFill>
              </a:rPr>
              <a:t>the wind was boisterous, he was afraid; </a:t>
            </a:r>
            <a:r>
              <a:rPr lang="en-US" sz="2500" dirty="0"/>
              <a:t>and </a:t>
            </a:r>
            <a:r>
              <a:rPr lang="en-US" sz="2500" b="1" dirty="0">
                <a:solidFill>
                  <a:schemeClr val="tx2"/>
                </a:solidFill>
              </a:rPr>
              <a:t>beginning to sink </a:t>
            </a:r>
            <a:r>
              <a:rPr lang="en-US" sz="2500" dirty="0"/>
              <a:t>he cried out, saying, </a:t>
            </a:r>
            <a:r>
              <a:rPr lang="en-US" sz="2500" b="1" dirty="0">
                <a:solidFill>
                  <a:schemeClr val="tx2"/>
                </a:solidFill>
              </a:rPr>
              <a:t>“Lord, save me!” </a:t>
            </a:r>
            <a:r>
              <a:rPr lang="en-US" sz="2500" dirty="0"/>
              <a:t>And immediately Jesus stretched out His hand and caught him, and said to him, </a:t>
            </a:r>
            <a:r>
              <a:rPr lang="en-US" sz="2500" b="1" dirty="0">
                <a:solidFill>
                  <a:schemeClr val="tx2"/>
                </a:solidFill>
              </a:rPr>
              <a:t>“O you of </a:t>
            </a:r>
            <a:r>
              <a:rPr lang="en-US" sz="2500" b="1" u="sng" dirty="0">
                <a:solidFill>
                  <a:schemeClr val="tx2"/>
                </a:solidFill>
              </a:rPr>
              <a:t>little faith</a:t>
            </a:r>
            <a:r>
              <a:rPr lang="en-US" sz="2500" b="1" dirty="0">
                <a:solidFill>
                  <a:schemeClr val="tx2"/>
                </a:solidFill>
              </a:rPr>
              <a:t>, why did you </a:t>
            </a:r>
            <a:r>
              <a:rPr lang="en-US" sz="2500" b="1" u="sng" dirty="0">
                <a:solidFill>
                  <a:schemeClr val="tx2"/>
                </a:solidFill>
              </a:rPr>
              <a:t>doubt?</a:t>
            </a:r>
            <a:r>
              <a:rPr lang="en-US" sz="2500" b="1" dirty="0">
                <a:solidFill>
                  <a:schemeClr val="tx2"/>
                </a:solidFill>
              </a:rPr>
              <a:t>”</a:t>
            </a:r>
            <a:r>
              <a:rPr lang="en-US" sz="2500" b="1" dirty="0"/>
              <a:t> </a:t>
            </a:r>
            <a:r>
              <a:rPr lang="en-US" sz="2500" dirty="0"/>
              <a:t>And </a:t>
            </a:r>
            <a:r>
              <a:rPr lang="en-US" sz="2500" b="1" dirty="0">
                <a:solidFill>
                  <a:schemeClr val="tx2"/>
                </a:solidFill>
              </a:rPr>
              <a:t>when they got into the boat,</a:t>
            </a:r>
            <a:r>
              <a:rPr lang="en-US" sz="2500" dirty="0">
                <a:solidFill>
                  <a:schemeClr val="tx2"/>
                </a:solidFill>
              </a:rPr>
              <a:t> </a:t>
            </a:r>
            <a:r>
              <a:rPr lang="en-US" sz="2500" dirty="0"/>
              <a:t>the wind ceased. Then those who were in the boat came and worshiped Him, saying, </a:t>
            </a:r>
            <a:r>
              <a:rPr lang="en-US" sz="2500" b="1" dirty="0">
                <a:solidFill>
                  <a:schemeClr val="tx2"/>
                </a:solidFill>
              </a:rPr>
              <a:t>“Truly You are the Son of God.”</a:t>
            </a:r>
          </a:p>
        </p:txBody>
      </p:sp>
      <p:sp>
        <p:nvSpPr>
          <p:cNvPr id="4" name="Footer Placeholder 3">
            <a:extLst>
              <a:ext uri="{FF2B5EF4-FFF2-40B4-BE49-F238E27FC236}">
                <a16:creationId xmlns:a16="http://schemas.microsoft.com/office/drawing/2014/main" xmlns="" id="{9F475775-25AF-4C6E-B2F9-D650A2B52951}"/>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xmlns="" id="{22742636-134A-4DF9-87C2-8E0287825037}"/>
              </a:ext>
            </a:extLst>
          </p:cNvPr>
          <p:cNvSpPr>
            <a:spLocks noGrp="1"/>
          </p:cNvSpPr>
          <p:nvPr>
            <p:ph type="title"/>
          </p:nvPr>
        </p:nvSpPr>
        <p:spPr>
          <a:xfrm>
            <a:off x="1648335" y="314754"/>
            <a:ext cx="9475265" cy="1077229"/>
          </a:xfrm>
        </p:spPr>
        <p:txBody>
          <a:bodyPr>
            <a:normAutofit fontScale="90000"/>
          </a:bodyPr>
          <a:lstStyle/>
          <a:p>
            <a:r>
              <a:rPr lang="en-US" sz="4000" b="1" dirty="0"/>
              <a:t>JUST Like Gravity, </a:t>
            </a:r>
            <a:r>
              <a:rPr lang="en-US" sz="4000" b="1" u="sng" dirty="0"/>
              <a:t>FEAR SINKS FAITH</a:t>
            </a:r>
            <a:r>
              <a:rPr lang="en-US" sz="4000" b="1" dirty="0"/>
              <a:t/>
            </a:r>
            <a:br>
              <a:rPr lang="en-US" sz="4000" b="1" dirty="0"/>
            </a:br>
            <a:r>
              <a:rPr lang="en-US" sz="4000" dirty="0"/>
              <a:t>Matthew 14:22-33 - NKJV</a:t>
            </a:r>
            <a:endParaRPr lang="en-US" b="1" dirty="0"/>
          </a:p>
        </p:txBody>
      </p:sp>
      <p:sp>
        <p:nvSpPr>
          <p:cNvPr id="9" name="Slide Number Placeholder 8">
            <a:extLst>
              <a:ext uri="{FF2B5EF4-FFF2-40B4-BE49-F238E27FC236}">
                <a16:creationId xmlns:a16="http://schemas.microsoft.com/office/drawing/2014/main" xmlns="" id="{C5F0E0E9-8FCD-4267-BD70-7DC4F190CF4B}"/>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314127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4AACD895-99BF-4F14-8D52-73E59A367C20}"/>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xmlns="" id="{F920D4E0-310D-40DB-9962-7FBDABAFCAF2}"/>
              </a:ext>
            </a:extLst>
          </p:cNvPr>
          <p:cNvSpPr txBox="1"/>
          <p:nvPr/>
        </p:nvSpPr>
        <p:spPr>
          <a:xfrm>
            <a:off x="1155032" y="1962560"/>
            <a:ext cx="9829799" cy="2554545"/>
          </a:xfrm>
          <a:prstGeom prst="rect">
            <a:avLst/>
          </a:prstGeom>
          <a:noFill/>
        </p:spPr>
        <p:txBody>
          <a:bodyPr wrap="square">
            <a:spAutoFit/>
          </a:bodyPr>
          <a:lstStyle/>
          <a:p>
            <a:pPr marL="285750" indent="-285750">
              <a:buFont typeface="Arial" panose="020B0604020202020204" pitchFamily="34" charset="0"/>
              <a:buChar char="•"/>
            </a:pPr>
            <a:r>
              <a:rPr lang="en-US" sz="3200" b="1" dirty="0">
                <a:latin typeface="Georgia" panose="02040502050405020303" pitchFamily="18" charset="0"/>
              </a:rPr>
              <a:t>Be Thorough - The Apostle Thomas was </a:t>
            </a:r>
            <a:r>
              <a:rPr lang="en-US" sz="3200" b="1" u="sng" dirty="0">
                <a:solidFill>
                  <a:schemeClr val="tx2"/>
                </a:solidFill>
                <a:latin typeface="Georgia" panose="02040502050405020303" pitchFamily="18" charset="0"/>
              </a:rPr>
              <a:t>wise</a:t>
            </a:r>
            <a:r>
              <a:rPr lang="en-US" sz="3200" b="1" dirty="0">
                <a:latin typeface="Georgia" panose="02040502050405020303" pitchFamily="18" charset="0"/>
              </a:rPr>
              <a:t> to </a:t>
            </a:r>
            <a:r>
              <a:rPr lang="en-US" sz="3200" b="1" u="sng" dirty="0">
                <a:solidFill>
                  <a:schemeClr val="tx2"/>
                </a:solidFill>
                <a:latin typeface="Georgia" panose="02040502050405020303" pitchFamily="18" charset="0"/>
              </a:rPr>
              <a:t>verify the scars</a:t>
            </a:r>
            <a:r>
              <a:rPr lang="en-US" sz="3200" b="1" dirty="0">
                <a:solidFill>
                  <a:schemeClr val="tx2"/>
                </a:solidFill>
                <a:latin typeface="Georgia" panose="02040502050405020303" pitchFamily="18" charset="0"/>
              </a:rPr>
              <a:t> </a:t>
            </a:r>
            <a:r>
              <a:rPr lang="en-US" sz="3200" b="1" dirty="0">
                <a:latin typeface="Georgia" panose="02040502050405020303" pitchFamily="18" charset="0"/>
              </a:rPr>
              <a:t>on Jesus</a:t>
            </a:r>
            <a:r>
              <a:rPr lang="en-US" sz="3200" dirty="0">
                <a:latin typeface="Georgia" panose="02040502050405020303" pitchFamily="18" charset="0"/>
              </a:rPr>
              <a:t>. </a:t>
            </a:r>
          </a:p>
          <a:p>
            <a:pPr marL="285750" indent="-285750">
              <a:buFont typeface="Arial" panose="020B0604020202020204" pitchFamily="34" charset="0"/>
              <a:buChar char="•"/>
            </a:pPr>
            <a:endParaRPr lang="en-US" sz="3200" dirty="0">
              <a:latin typeface="Georgia" panose="02040502050405020303" pitchFamily="18" charset="0"/>
            </a:endParaRPr>
          </a:p>
          <a:p>
            <a:pPr marL="285750" indent="-285750">
              <a:buFont typeface="Arial" panose="020B0604020202020204" pitchFamily="34" charset="0"/>
              <a:buChar char="•"/>
            </a:pPr>
            <a:r>
              <a:rPr lang="en-US" sz="3200" dirty="0">
                <a:latin typeface="Georgia" panose="02040502050405020303" pitchFamily="18" charset="0"/>
              </a:rPr>
              <a:t>God did not call us to </a:t>
            </a:r>
            <a:r>
              <a:rPr lang="en-US" sz="3200" b="1" u="sng" dirty="0">
                <a:solidFill>
                  <a:schemeClr val="tx2"/>
                </a:solidFill>
                <a:latin typeface="Georgia" panose="02040502050405020303" pitchFamily="18" charset="0"/>
              </a:rPr>
              <a:t>blind faith</a:t>
            </a:r>
            <a:r>
              <a:rPr lang="en-US" sz="3200" b="1" dirty="0">
                <a:solidFill>
                  <a:schemeClr val="tx2"/>
                </a:solidFill>
                <a:latin typeface="Georgia" panose="02040502050405020303" pitchFamily="18" charset="0"/>
              </a:rPr>
              <a:t> with </a:t>
            </a:r>
            <a:r>
              <a:rPr lang="en-US" sz="3200" b="1" u="sng" dirty="0">
                <a:solidFill>
                  <a:schemeClr val="tx2"/>
                </a:solidFill>
                <a:latin typeface="Georgia" panose="02040502050405020303" pitchFamily="18" charset="0"/>
              </a:rPr>
              <a:t>no evidence</a:t>
            </a:r>
            <a:r>
              <a:rPr lang="en-US" sz="3200" b="1" dirty="0">
                <a:solidFill>
                  <a:schemeClr val="tx2"/>
                </a:solidFill>
                <a:latin typeface="Georgia" panose="02040502050405020303" pitchFamily="18" charset="0"/>
              </a:rPr>
              <a:t>. </a:t>
            </a:r>
            <a:r>
              <a:rPr lang="en-US" sz="3200" dirty="0">
                <a:latin typeface="Georgia" panose="02040502050405020303" pitchFamily="18" charset="0"/>
              </a:rPr>
              <a:t>The 1</a:t>
            </a:r>
            <a:r>
              <a:rPr lang="en-US" sz="3200" baseline="30000" dirty="0">
                <a:latin typeface="Georgia" panose="02040502050405020303" pitchFamily="18" charset="0"/>
              </a:rPr>
              <a:t>st</a:t>
            </a:r>
            <a:r>
              <a:rPr lang="en-US" sz="3200" dirty="0">
                <a:latin typeface="Georgia" panose="02040502050405020303" pitchFamily="18" charset="0"/>
              </a:rPr>
              <a:t> century had miraculous works.</a:t>
            </a:r>
          </a:p>
        </p:txBody>
      </p:sp>
      <p:sp>
        <p:nvSpPr>
          <p:cNvPr id="8" name="Title 1">
            <a:extLst>
              <a:ext uri="{FF2B5EF4-FFF2-40B4-BE49-F238E27FC236}">
                <a16:creationId xmlns:a16="http://schemas.microsoft.com/office/drawing/2014/main" xmlns="" id="{446CE344-A207-44E4-95E2-4E7E6AA773DE}"/>
              </a:ext>
            </a:extLst>
          </p:cNvPr>
          <p:cNvSpPr>
            <a:spLocks noGrp="1"/>
          </p:cNvSpPr>
          <p:nvPr>
            <p:ph type="title"/>
          </p:nvPr>
        </p:nvSpPr>
        <p:spPr>
          <a:xfrm>
            <a:off x="1648335" y="314754"/>
            <a:ext cx="9475265" cy="1077229"/>
          </a:xfrm>
        </p:spPr>
        <p:txBody>
          <a:bodyPr>
            <a:normAutofit fontScale="90000"/>
          </a:bodyPr>
          <a:lstStyle/>
          <a:p>
            <a:r>
              <a:rPr lang="en-US" sz="4000" b="1" dirty="0"/>
              <a:t>JUST Like Gravity, </a:t>
            </a:r>
            <a:r>
              <a:rPr lang="en-US" sz="4000" b="1" u="sng" dirty="0"/>
              <a:t>FEAR SINKS FAITH</a:t>
            </a:r>
            <a:r>
              <a:rPr lang="en-US" sz="4000" b="1" dirty="0"/>
              <a:t/>
            </a:r>
            <a:br>
              <a:rPr lang="en-US" sz="4000" b="1" dirty="0"/>
            </a:br>
            <a:r>
              <a:rPr lang="en-US" sz="4000" dirty="0"/>
              <a:t>Matthew 14:22-33 - NKJV</a:t>
            </a:r>
            <a:endParaRPr lang="en-US" b="1" dirty="0"/>
          </a:p>
        </p:txBody>
      </p:sp>
      <p:sp>
        <p:nvSpPr>
          <p:cNvPr id="9" name="Slide Number Placeholder 8">
            <a:extLst>
              <a:ext uri="{FF2B5EF4-FFF2-40B4-BE49-F238E27FC236}">
                <a16:creationId xmlns:a16="http://schemas.microsoft.com/office/drawing/2014/main" xmlns="" id="{46E3604D-8AE7-4846-A10F-546574BD4C25}"/>
              </a:ext>
            </a:extLst>
          </p:cNvPr>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406477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B22B731-E1F1-48D3-96C8-9A097DB87FEE}"/>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xmlns="" id="{E5705F17-CA02-4068-8A1D-4E7DA4B4DB6D}"/>
              </a:ext>
            </a:extLst>
          </p:cNvPr>
          <p:cNvSpPr txBox="1"/>
          <p:nvPr/>
        </p:nvSpPr>
        <p:spPr>
          <a:xfrm>
            <a:off x="1395664" y="952181"/>
            <a:ext cx="9396666" cy="5447645"/>
          </a:xfrm>
          <a:prstGeom prst="rect">
            <a:avLst/>
          </a:prstGeom>
          <a:noFill/>
        </p:spPr>
        <p:txBody>
          <a:bodyPr wrap="square">
            <a:spAutoFit/>
          </a:bodyPr>
          <a:lstStyle/>
          <a:p>
            <a:pPr algn="ctr"/>
            <a:r>
              <a:rPr lang="en-US" sz="5400" b="1" dirty="0"/>
              <a:t>We have the . . .</a:t>
            </a:r>
          </a:p>
          <a:p>
            <a:pPr algn="ctr"/>
            <a:r>
              <a:rPr lang="en-US" sz="5400" b="1" dirty="0">
                <a:solidFill>
                  <a:schemeClr val="tx2"/>
                </a:solidFill>
              </a:rPr>
              <a:t>Bible! </a:t>
            </a:r>
          </a:p>
          <a:p>
            <a:pPr algn="ctr"/>
            <a:r>
              <a:rPr lang="en-US" sz="5400" b="1" dirty="0">
                <a:solidFill>
                  <a:schemeClr val="tx2"/>
                </a:solidFill>
              </a:rPr>
              <a:t>Nature!</a:t>
            </a:r>
          </a:p>
          <a:p>
            <a:pPr algn="ctr"/>
            <a:r>
              <a:rPr lang="en-US" sz="5400" b="1" dirty="0">
                <a:solidFill>
                  <a:schemeClr val="tx2"/>
                </a:solidFill>
              </a:rPr>
              <a:t>History!  </a:t>
            </a:r>
          </a:p>
          <a:p>
            <a:endParaRPr lang="en-US" sz="4400" b="1" dirty="0"/>
          </a:p>
          <a:p>
            <a:r>
              <a:rPr lang="en-US" sz="4400" b="1" dirty="0"/>
              <a:t>The question is </a:t>
            </a:r>
            <a:r>
              <a:rPr lang="en-US" sz="4400" b="1" u="sng" dirty="0"/>
              <a:t>do we believe</a:t>
            </a:r>
            <a:r>
              <a:rPr lang="en-US" sz="4400" b="1" dirty="0"/>
              <a:t> the evidence?</a:t>
            </a:r>
          </a:p>
        </p:txBody>
      </p:sp>
      <p:sp>
        <p:nvSpPr>
          <p:cNvPr id="6" name="Slide Number Placeholder 5">
            <a:extLst>
              <a:ext uri="{FF2B5EF4-FFF2-40B4-BE49-F238E27FC236}">
                <a16:creationId xmlns:a16="http://schemas.microsoft.com/office/drawing/2014/main" xmlns="" id="{FBAB7DF5-42DC-44FA-94C2-9792D2BBB4AE}"/>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88722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46AF9-746E-4F50-8960-9E4CBE2C6105}"/>
              </a:ext>
            </a:extLst>
          </p:cNvPr>
          <p:cNvSpPr>
            <a:spLocks noGrp="1"/>
          </p:cNvSpPr>
          <p:nvPr>
            <p:ph type="title"/>
          </p:nvPr>
        </p:nvSpPr>
        <p:spPr>
          <a:xfrm>
            <a:off x="1070810" y="372678"/>
            <a:ext cx="10082463" cy="1078348"/>
          </a:xfrm>
        </p:spPr>
        <p:txBody>
          <a:bodyPr>
            <a:normAutofit/>
          </a:bodyPr>
          <a:lstStyle/>
          <a:p>
            <a:r>
              <a:rPr lang="en-US" b="1" dirty="0"/>
              <a:t>Unsinkable FAITH IN CHRIST</a:t>
            </a:r>
            <a:br>
              <a:rPr lang="en-US" b="1" dirty="0"/>
            </a:br>
            <a:r>
              <a:rPr lang="en-US" b="1" dirty="0"/>
              <a:t>What does that look like?</a:t>
            </a:r>
          </a:p>
        </p:txBody>
      </p:sp>
      <p:sp>
        <p:nvSpPr>
          <p:cNvPr id="8" name="Text Placeholder 7">
            <a:extLst>
              <a:ext uri="{FF2B5EF4-FFF2-40B4-BE49-F238E27FC236}">
                <a16:creationId xmlns:a16="http://schemas.microsoft.com/office/drawing/2014/main" xmlns="" id="{6EE059C3-6B16-49FD-8CD5-E51BAC8F08C2}"/>
              </a:ext>
            </a:extLst>
          </p:cNvPr>
          <p:cNvSpPr>
            <a:spLocks noGrp="1"/>
          </p:cNvSpPr>
          <p:nvPr>
            <p:ph type="body" idx="1"/>
          </p:nvPr>
        </p:nvSpPr>
        <p:spPr>
          <a:xfrm>
            <a:off x="1364876" y="2101123"/>
            <a:ext cx="4708285" cy="681011"/>
          </a:xfrm>
        </p:spPr>
        <p:txBody>
          <a:bodyPr>
            <a:noAutofit/>
          </a:bodyPr>
          <a:lstStyle/>
          <a:p>
            <a:pPr algn="ctr"/>
            <a:r>
              <a:rPr lang="en-US" sz="2000" b="1" dirty="0">
                <a:solidFill>
                  <a:schemeClr val="tx1"/>
                </a:solidFill>
              </a:rPr>
              <a:t>HAVE  YOU TAKEN THE TIME TO</a:t>
            </a:r>
            <a:br>
              <a:rPr lang="en-US" sz="2000" b="1" dirty="0">
                <a:solidFill>
                  <a:schemeClr val="tx1"/>
                </a:solidFill>
              </a:rPr>
            </a:br>
            <a:r>
              <a:rPr lang="en-US" sz="2000" b="1" dirty="0">
                <a:solidFill>
                  <a:schemeClr val="tx1"/>
                </a:solidFill>
              </a:rPr>
              <a:t>BUILD UP a Faith That is UNSINKABLE?                           </a:t>
            </a:r>
          </a:p>
        </p:txBody>
      </p:sp>
      <p:sp>
        <p:nvSpPr>
          <p:cNvPr id="10" name="Text Placeholder 9">
            <a:extLst>
              <a:ext uri="{FF2B5EF4-FFF2-40B4-BE49-F238E27FC236}">
                <a16:creationId xmlns:a16="http://schemas.microsoft.com/office/drawing/2014/main" xmlns="" id="{F2C68F7E-9CB9-405C-A000-1C8AB3D9E66E}"/>
              </a:ext>
            </a:extLst>
          </p:cNvPr>
          <p:cNvSpPr>
            <a:spLocks noGrp="1"/>
          </p:cNvSpPr>
          <p:nvPr>
            <p:ph type="body" sz="quarter" idx="3"/>
          </p:nvPr>
        </p:nvSpPr>
        <p:spPr>
          <a:xfrm>
            <a:off x="6589508" y="2164700"/>
            <a:ext cx="4335776" cy="603691"/>
          </a:xfrm>
        </p:spPr>
        <p:txBody>
          <a:bodyPr>
            <a:noAutofit/>
          </a:bodyPr>
          <a:lstStyle/>
          <a:p>
            <a:pPr algn="ctr"/>
            <a:r>
              <a:rPr lang="en-US" sz="2000" b="1" dirty="0">
                <a:solidFill>
                  <a:schemeClr val="tx1"/>
                </a:solidFill>
              </a:rPr>
              <a:t>Are You using </a:t>
            </a:r>
            <a:r>
              <a:rPr lang="en-US" sz="2000" b="1" u="sng" dirty="0">
                <a:solidFill>
                  <a:schemeClr val="tx2"/>
                </a:solidFill>
              </a:rPr>
              <a:t>all</a:t>
            </a:r>
            <a:r>
              <a:rPr lang="en-US" sz="2000" b="1" dirty="0">
                <a:solidFill>
                  <a:schemeClr val="tx1"/>
                </a:solidFill>
              </a:rPr>
              <a:t> your resources? </a:t>
            </a:r>
            <a:br>
              <a:rPr lang="en-US" sz="2000" b="1" dirty="0">
                <a:solidFill>
                  <a:schemeClr val="tx1"/>
                </a:solidFill>
              </a:rPr>
            </a:br>
            <a:r>
              <a:rPr lang="en-US" sz="2000" b="1" dirty="0">
                <a:solidFill>
                  <a:schemeClr val="tx1"/>
                </a:solidFill>
              </a:rPr>
              <a:t>Are you </a:t>
            </a:r>
            <a:r>
              <a:rPr lang="en-US" sz="2000" b="1" u="sng" dirty="0">
                <a:solidFill>
                  <a:schemeClr val="tx2"/>
                </a:solidFill>
              </a:rPr>
              <a:t>PREPARED</a:t>
            </a:r>
            <a:r>
              <a:rPr lang="en-US" sz="2000" b="1" dirty="0">
                <a:solidFill>
                  <a:schemeClr val="tx2"/>
                </a:solidFill>
              </a:rPr>
              <a:t> IN ADVANCE? </a:t>
            </a:r>
          </a:p>
        </p:txBody>
      </p:sp>
      <p:sp>
        <p:nvSpPr>
          <p:cNvPr id="5" name="Footer Placeholder 4">
            <a:extLst>
              <a:ext uri="{FF2B5EF4-FFF2-40B4-BE49-F238E27FC236}">
                <a16:creationId xmlns:a16="http://schemas.microsoft.com/office/drawing/2014/main" xmlns="" id="{E22BB783-9589-4E9B-BAA1-6FE6C6781DFF}"/>
              </a:ext>
            </a:extLst>
          </p:cNvPr>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xmlns="" id="{41BA3F0B-896D-4150-A8D1-F413E0F3A01A}"/>
              </a:ext>
            </a:extLst>
          </p:cNvPr>
          <p:cNvPicPr>
            <a:picLocks noChangeAspect="1"/>
          </p:cNvPicPr>
          <p:nvPr/>
        </p:nvPicPr>
        <p:blipFill>
          <a:blip r:embed="rId3"/>
          <a:stretch>
            <a:fillRect/>
          </a:stretch>
        </p:blipFill>
        <p:spPr>
          <a:xfrm>
            <a:off x="6589507" y="2791327"/>
            <a:ext cx="4335776" cy="3300984"/>
          </a:xfrm>
          <a:prstGeom prst="rect">
            <a:avLst/>
          </a:prstGeom>
        </p:spPr>
      </p:pic>
      <p:pic>
        <p:nvPicPr>
          <p:cNvPr id="13" name="Picture 12">
            <a:extLst>
              <a:ext uri="{FF2B5EF4-FFF2-40B4-BE49-F238E27FC236}">
                <a16:creationId xmlns:a16="http://schemas.microsoft.com/office/drawing/2014/main" xmlns="" id="{1D7EDED3-4D72-4089-9894-DF13EB1ED1F3}"/>
              </a:ext>
            </a:extLst>
          </p:cNvPr>
          <p:cNvPicPr>
            <a:picLocks noChangeAspect="1"/>
          </p:cNvPicPr>
          <p:nvPr/>
        </p:nvPicPr>
        <p:blipFill>
          <a:blip r:embed="rId4"/>
          <a:stretch>
            <a:fillRect/>
          </a:stretch>
        </p:blipFill>
        <p:spPr>
          <a:xfrm>
            <a:off x="1447191" y="2791327"/>
            <a:ext cx="4625970" cy="3303713"/>
          </a:xfrm>
          <a:prstGeom prst="rect">
            <a:avLst/>
          </a:prstGeom>
        </p:spPr>
      </p:pic>
      <p:sp>
        <p:nvSpPr>
          <p:cNvPr id="3" name="Slide Number Placeholder 2">
            <a:extLst>
              <a:ext uri="{FF2B5EF4-FFF2-40B4-BE49-F238E27FC236}">
                <a16:creationId xmlns:a16="http://schemas.microsoft.com/office/drawing/2014/main" xmlns="" id="{037F858A-4940-461E-9CDA-F405F02D28B5}"/>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68608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65634-6D7A-4B74-BE10-085B1BF0FEA6}"/>
              </a:ext>
            </a:extLst>
          </p:cNvPr>
          <p:cNvSpPr>
            <a:spLocks noGrp="1"/>
          </p:cNvSpPr>
          <p:nvPr>
            <p:ph type="title"/>
          </p:nvPr>
        </p:nvSpPr>
        <p:spPr>
          <a:xfrm>
            <a:off x="1234432" y="353801"/>
            <a:ext cx="10018763" cy="1262084"/>
          </a:xfrm>
        </p:spPr>
        <p:txBody>
          <a:bodyPr>
            <a:normAutofit fontScale="90000"/>
          </a:bodyPr>
          <a:lstStyle/>
          <a:p>
            <a:pPr algn="ctr"/>
            <a:r>
              <a:rPr lang="en-US" b="1" dirty="0"/>
              <a:t>A</a:t>
            </a:r>
            <a:r>
              <a:rPr lang="en-US" b="1" u="sng" dirty="0"/>
              <a:t> Strong FOUNDATION</a:t>
            </a:r>
            <a:r>
              <a:rPr lang="en-US" b="1" dirty="0"/>
              <a:t> and </a:t>
            </a:r>
            <a:r>
              <a:rPr lang="en-US" b="1" u="sng" dirty="0"/>
              <a:t>UNSINKABLE FAITH</a:t>
            </a:r>
            <a:r>
              <a:rPr lang="en-US" b="1" dirty="0"/>
              <a:t> </a:t>
            </a:r>
            <a:br>
              <a:rPr lang="en-US" b="1" dirty="0"/>
            </a:br>
            <a:r>
              <a:rPr lang="en-US" sz="1600" b="1" dirty="0"/>
              <a:t> </a:t>
            </a:r>
            <a:r>
              <a:rPr lang="en-US" sz="1300" b="1" dirty="0"/>
              <a:t> </a:t>
            </a:r>
            <a:r>
              <a:rPr lang="en-US" b="1" dirty="0"/>
              <a:t/>
            </a:r>
            <a:br>
              <a:rPr lang="en-US" b="1" dirty="0"/>
            </a:br>
            <a:r>
              <a:rPr lang="en-US" b="1" dirty="0"/>
              <a:t>LEADS one to Evangelize EVERYONE Everyday!</a:t>
            </a:r>
            <a:br>
              <a:rPr lang="en-US" b="1" dirty="0"/>
            </a:br>
            <a:endParaRPr lang="en-US" b="1" dirty="0"/>
          </a:p>
        </p:txBody>
      </p:sp>
      <p:sp>
        <p:nvSpPr>
          <p:cNvPr id="4" name="Footer Placeholder 3">
            <a:extLst>
              <a:ext uri="{FF2B5EF4-FFF2-40B4-BE49-F238E27FC236}">
                <a16:creationId xmlns:a16="http://schemas.microsoft.com/office/drawing/2014/main" xmlns="" id="{0322D523-3D94-45D3-9A4C-1DD4113433BB}"/>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xmlns="" id="{AF4950D9-80A1-45BC-B3A9-36CD11E009F4}"/>
              </a:ext>
            </a:extLst>
          </p:cNvPr>
          <p:cNvPicPr>
            <a:picLocks noChangeAspect="1"/>
          </p:cNvPicPr>
          <p:nvPr/>
        </p:nvPicPr>
        <p:blipFill>
          <a:blip r:embed="rId2"/>
          <a:stretch>
            <a:fillRect/>
          </a:stretch>
        </p:blipFill>
        <p:spPr>
          <a:xfrm>
            <a:off x="6429062" y="1994186"/>
            <a:ext cx="4612341" cy="3715461"/>
          </a:xfrm>
          <a:prstGeom prst="rect">
            <a:avLst/>
          </a:prstGeom>
        </p:spPr>
      </p:pic>
      <p:pic>
        <p:nvPicPr>
          <p:cNvPr id="3074" name="Picture 2" descr="Law and Gospel - Bible Study Wednesday: The Last Day - KFUO Radio">
            <a:extLst>
              <a:ext uri="{FF2B5EF4-FFF2-40B4-BE49-F238E27FC236}">
                <a16:creationId xmlns:a16="http://schemas.microsoft.com/office/drawing/2014/main" xmlns="" id="{9C00D8DB-AEC8-44A0-B28C-DBE457F8A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78" y="1996001"/>
            <a:ext cx="4977484" cy="37154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04D599F5-110E-4DFB-B1BA-EDE69659D294}"/>
              </a:ext>
            </a:extLst>
          </p:cNvPr>
          <p:cNvSpPr txBox="1"/>
          <p:nvPr/>
        </p:nvSpPr>
        <p:spPr>
          <a:xfrm>
            <a:off x="1451578" y="5711462"/>
            <a:ext cx="9595181" cy="954107"/>
          </a:xfrm>
          <a:prstGeom prst="rect">
            <a:avLst/>
          </a:prstGeom>
          <a:solidFill>
            <a:schemeClr val="bg1"/>
          </a:solidFill>
        </p:spPr>
        <p:txBody>
          <a:bodyPr wrap="square" rtlCol="0">
            <a:spAutoFit/>
          </a:bodyPr>
          <a:lstStyle/>
          <a:p>
            <a:pPr algn="ctr"/>
            <a:r>
              <a:rPr lang="en-US" sz="2800" b="1" dirty="0"/>
              <a:t>ACTS 22:16 – WHY WAIT?, SINS MUST BE</a:t>
            </a:r>
            <a:br>
              <a:rPr lang="en-US" sz="2800" b="1" dirty="0"/>
            </a:br>
            <a:r>
              <a:rPr lang="en-US" sz="2800" b="1" dirty="0"/>
              <a:t>WASHED AWAY!</a:t>
            </a:r>
          </a:p>
        </p:txBody>
      </p:sp>
      <p:sp>
        <p:nvSpPr>
          <p:cNvPr id="12" name="TextBox 11">
            <a:extLst>
              <a:ext uri="{FF2B5EF4-FFF2-40B4-BE49-F238E27FC236}">
                <a16:creationId xmlns:a16="http://schemas.microsoft.com/office/drawing/2014/main" xmlns="" id="{A5ABA213-7A85-4C3B-A12D-F65305C1802B}"/>
              </a:ext>
            </a:extLst>
          </p:cNvPr>
          <p:cNvSpPr txBox="1"/>
          <p:nvPr/>
        </p:nvSpPr>
        <p:spPr>
          <a:xfrm>
            <a:off x="1451578" y="1847728"/>
            <a:ext cx="9595180" cy="461665"/>
          </a:xfrm>
          <a:prstGeom prst="rect">
            <a:avLst/>
          </a:prstGeom>
          <a:solidFill>
            <a:schemeClr val="bg1"/>
          </a:solidFill>
        </p:spPr>
        <p:txBody>
          <a:bodyPr wrap="square" rtlCol="0">
            <a:spAutoFit/>
          </a:bodyPr>
          <a:lstStyle/>
          <a:p>
            <a:pPr algn="ctr"/>
            <a:r>
              <a:rPr lang="en-US" sz="2400" b="1" dirty="0"/>
              <a:t>MATTHEW 28:19 – TEACH AND BAPTIZE THE WORLD!</a:t>
            </a:r>
          </a:p>
        </p:txBody>
      </p:sp>
      <p:sp>
        <p:nvSpPr>
          <p:cNvPr id="3" name="Slide Number Placeholder 2">
            <a:extLst>
              <a:ext uri="{FF2B5EF4-FFF2-40B4-BE49-F238E27FC236}">
                <a16:creationId xmlns:a16="http://schemas.microsoft.com/office/drawing/2014/main" xmlns="" id="{BB550947-3A47-41EE-97A1-AB2B62F2072C}"/>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213121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2F86B-6016-4D21-94AE-FBF1A425C9CB}"/>
              </a:ext>
            </a:extLst>
          </p:cNvPr>
          <p:cNvSpPr>
            <a:spLocks noGrp="1"/>
          </p:cNvSpPr>
          <p:nvPr>
            <p:ph type="title"/>
          </p:nvPr>
        </p:nvSpPr>
        <p:spPr>
          <a:xfrm>
            <a:off x="864382" y="395923"/>
            <a:ext cx="10108717" cy="1049235"/>
          </a:xfrm>
        </p:spPr>
        <p:txBody>
          <a:bodyPr>
            <a:normAutofit/>
          </a:bodyPr>
          <a:lstStyle/>
          <a:p>
            <a:r>
              <a:rPr lang="en-US" sz="2800" b="1" dirty="0"/>
              <a:t>   THE Gospel MESSAGE is </a:t>
            </a:r>
            <a:r>
              <a:rPr lang="en-US" sz="2800" b="1" u="sng" dirty="0"/>
              <a:t>STRONG</a:t>
            </a:r>
            <a:r>
              <a:rPr lang="en-US" sz="2800" b="1" dirty="0"/>
              <a:t> and </a:t>
            </a:r>
            <a:r>
              <a:rPr lang="en-US" sz="2800" b="1" u="sng" dirty="0"/>
              <a:t>UNSINKABLE</a:t>
            </a:r>
            <a:br>
              <a:rPr lang="en-US" sz="2800" b="1" u="sng" dirty="0"/>
            </a:br>
            <a:r>
              <a:rPr lang="en-US" sz="2800" b="1" dirty="0"/>
              <a:t>DIE to</a:t>
            </a:r>
            <a:r>
              <a:rPr lang="en-US" sz="2800" dirty="0"/>
              <a:t> your </a:t>
            </a:r>
            <a:r>
              <a:rPr lang="en-US" sz="3200" b="1" dirty="0">
                <a:solidFill>
                  <a:srgbClr val="FFFF00"/>
                </a:solidFill>
              </a:rPr>
              <a:t>Sin</a:t>
            </a:r>
            <a:r>
              <a:rPr lang="en-US" sz="2800" dirty="0">
                <a:solidFill>
                  <a:srgbClr val="FFFF00"/>
                </a:solidFill>
              </a:rPr>
              <a:t>,</a:t>
            </a:r>
            <a:r>
              <a:rPr lang="en-US" sz="2800" dirty="0"/>
              <a:t> </a:t>
            </a:r>
            <a:r>
              <a:rPr lang="en-US" sz="2800" b="1" dirty="0"/>
              <a:t>BE </a:t>
            </a:r>
            <a:r>
              <a:rPr lang="en-US" sz="2800" b="1" dirty="0">
                <a:solidFill>
                  <a:srgbClr val="FF0000"/>
                </a:solidFill>
              </a:rPr>
              <a:t>Buried</a:t>
            </a:r>
            <a:r>
              <a:rPr lang="en-US" sz="2800" dirty="0"/>
              <a:t> </a:t>
            </a:r>
            <a:r>
              <a:rPr lang="en-US" sz="2800" u="sng" dirty="0">
                <a:solidFill>
                  <a:srgbClr val="0070C0"/>
                </a:solidFill>
              </a:rPr>
              <a:t>in WATER</a:t>
            </a:r>
            <a:r>
              <a:rPr lang="en-US" sz="2800" dirty="0"/>
              <a:t>, </a:t>
            </a:r>
            <a:r>
              <a:rPr lang="en-US" sz="2800" b="1" u="sng" dirty="0"/>
              <a:t>ARISE</a:t>
            </a:r>
            <a:r>
              <a:rPr lang="en-US" sz="2800" b="1" dirty="0"/>
              <a:t> </a:t>
            </a:r>
            <a:r>
              <a:rPr lang="en-US" sz="2800" dirty="0"/>
              <a:t>Brand</a:t>
            </a:r>
            <a:r>
              <a:rPr lang="en-US" sz="2800" b="1" dirty="0"/>
              <a:t> </a:t>
            </a:r>
            <a:r>
              <a:rPr lang="en-US" sz="2800" dirty="0"/>
              <a:t>NEW!</a:t>
            </a:r>
          </a:p>
        </p:txBody>
      </p:sp>
      <p:sp>
        <p:nvSpPr>
          <p:cNvPr id="3" name="Content Placeholder 2">
            <a:extLst>
              <a:ext uri="{FF2B5EF4-FFF2-40B4-BE49-F238E27FC236}">
                <a16:creationId xmlns:a16="http://schemas.microsoft.com/office/drawing/2014/main" xmlns="" id="{FCF5CE3D-5A20-4BB0-A7DF-6DF763916B9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xmlns="" id="{5CD27DC6-5F61-4587-9414-09B10A4970FB}"/>
              </a:ext>
            </a:extLst>
          </p:cNvPr>
          <p:cNvSpPr>
            <a:spLocks noGrp="1"/>
          </p:cNvSpPr>
          <p:nvPr>
            <p:ph type="ftr" sz="quarter" idx="11"/>
          </p:nvPr>
        </p:nvSpPr>
        <p:spPr/>
        <p:txBody>
          <a:bodyPr/>
          <a:lstStyle/>
          <a:p>
            <a:endParaRPr lang="en-US" dirty="0"/>
          </a:p>
        </p:txBody>
      </p:sp>
      <p:pic>
        <p:nvPicPr>
          <p:cNvPr id="6" name="Picture 2" descr="Pillars HD Stock Images | Shutterstock">
            <a:extLst>
              <a:ext uri="{FF2B5EF4-FFF2-40B4-BE49-F238E27FC236}">
                <a16:creationId xmlns:a16="http://schemas.microsoft.com/office/drawing/2014/main" xmlns="" id="{208BA9DC-8037-449A-8199-ACD17431A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777" y="1741744"/>
            <a:ext cx="9967907" cy="4505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01B937D2-4573-4CC2-A4DD-43ADA603EDF4}"/>
              </a:ext>
            </a:extLst>
          </p:cNvPr>
          <p:cNvSpPr txBox="1"/>
          <p:nvPr/>
        </p:nvSpPr>
        <p:spPr>
          <a:xfrm>
            <a:off x="1998375" y="2586153"/>
            <a:ext cx="339478" cy="2308324"/>
          </a:xfrm>
          <a:prstGeom prst="rect">
            <a:avLst/>
          </a:prstGeom>
          <a:noFill/>
        </p:spPr>
        <p:txBody>
          <a:bodyPr wrap="square" rtlCol="0">
            <a:spAutoFit/>
          </a:bodyPr>
          <a:lstStyle/>
          <a:p>
            <a:pPr algn="ctr"/>
            <a:r>
              <a:rPr lang="en-US" sz="3600" b="1" dirty="0">
                <a:ln w="38100">
                  <a:solidFill>
                    <a:schemeClr val="tx2">
                      <a:lumMod val="10000"/>
                    </a:schemeClr>
                  </a:solidFill>
                  <a:prstDash val="solid"/>
                </a:ln>
                <a:solidFill>
                  <a:schemeClr val="bg1"/>
                </a:solidFill>
                <a:effectLst>
                  <a:outerShdw dist="38100" dir="2700000" algn="tl" rotWithShape="0">
                    <a:schemeClr val="accent2"/>
                  </a:outerShdw>
                </a:effectLst>
              </a:rPr>
              <a:t>HEAR</a:t>
            </a:r>
          </a:p>
        </p:txBody>
      </p:sp>
      <p:sp>
        <p:nvSpPr>
          <p:cNvPr id="8" name="TextBox 7">
            <a:extLst>
              <a:ext uri="{FF2B5EF4-FFF2-40B4-BE49-F238E27FC236}">
                <a16:creationId xmlns:a16="http://schemas.microsoft.com/office/drawing/2014/main" xmlns="" id="{F8077F8D-4139-4C6B-9522-BFD28F855596}"/>
              </a:ext>
            </a:extLst>
          </p:cNvPr>
          <p:cNvSpPr txBox="1"/>
          <p:nvPr/>
        </p:nvSpPr>
        <p:spPr>
          <a:xfrm>
            <a:off x="3397149" y="2216821"/>
            <a:ext cx="301149" cy="3539430"/>
          </a:xfrm>
          <a:prstGeom prst="rect">
            <a:avLst/>
          </a:prstGeom>
          <a:noFill/>
        </p:spPr>
        <p:txBody>
          <a:bodyPr wrap="square" rtlCol="0">
            <a:spAutoFit/>
          </a:bodyPr>
          <a:lstStyle/>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B</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E</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LI</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E</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V</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E</a:t>
            </a:r>
            <a:endParaRPr lang="en-US" sz="4400" b="1" dirty="0">
              <a:ln w="38100">
                <a:solidFill>
                  <a:schemeClr val="tx2">
                    <a:lumMod val="10000"/>
                  </a:schemeClr>
                </a:solidFill>
                <a:prstDash val="solid"/>
              </a:ln>
              <a:solidFill>
                <a:schemeClr val="bg1"/>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xmlns="" id="{B28DEAEC-CCFD-4A36-9DAC-C3CCDF273321}"/>
              </a:ext>
            </a:extLst>
          </p:cNvPr>
          <p:cNvSpPr txBox="1"/>
          <p:nvPr/>
        </p:nvSpPr>
        <p:spPr>
          <a:xfrm>
            <a:off x="4779589" y="2432265"/>
            <a:ext cx="345866" cy="3108543"/>
          </a:xfrm>
          <a:prstGeom prst="rect">
            <a:avLst/>
          </a:prstGeom>
          <a:noFill/>
        </p:spPr>
        <p:txBody>
          <a:bodyPr wrap="square" rtlCol="0">
            <a:spAutoFit/>
          </a:bodyPr>
          <a:lstStyle/>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R</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E</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P</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E</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N</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T</a:t>
            </a:r>
          </a:p>
        </p:txBody>
      </p:sp>
      <p:sp>
        <p:nvSpPr>
          <p:cNvPr id="11" name="TextBox 10">
            <a:extLst>
              <a:ext uri="{FF2B5EF4-FFF2-40B4-BE49-F238E27FC236}">
                <a16:creationId xmlns:a16="http://schemas.microsoft.com/office/drawing/2014/main" xmlns="" id="{0D12BAAC-9C13-4652-83B6-40FFB7141010}"/>
              </a:ext>
            </a:extLst>
          </p:cNvPr>
          <p:cNvSpPr txBox="1"/>
          <p:nvPr/>
        </p:nvSpPr>
        <p:spPr>
          <a:xfrm>
            <a:off x="6122524" y="2216821"/>
            <a:ext cx="345866" cy="3539430"/>
          </a:xfrm>
          <a:prstGeom prst="rect">
            <a:avLst/>
          </a:prstGeom>
          <a:noFill/>
        </p:spPr>
        <p:txBody>
          <a:bodyPr wrap="square" rtlCol="0">
            <a:spAutoFit/>
          </a:bodyPr>
          <a:lstStyle/>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C</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O</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N</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F</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E</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S</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S</a:t>
            </a:r>
          </a:p>
        </p:txBody>
      </p:sp>
      <p:sp>
        <p:nvSpPr>
          <p:cNvPr id="12" name="TextBox 11">
            <a:extLst>
              <a:ext uri="{FF2B5EF4-FFF2-40B4-BE49-F238E27FC236}">
                <a16:creationId xmlns:a16="http://schemas.microsoft.com/office/drawing/2014/main" xmlns="" id="{052AD097-CBA5-4AA7-A595-5030D3FD9CF6}"/>
              </a:ext>
            </a:extLst>
          </p:cNvPr>
          <p:cNvSpPr txBox="1"/>
          <p:nvPr/>
        </p:nvSpPr>
        <p:spPr>
          <a:xfrm>
            <a:off x="7493964" y="2598808"/>
            <a:ext cx="287363" cy="3103970"/>
          </a:xfrm>
          <a:prstGeom prst="rect">
            <a:avLst/>
          </a:prstGeom>
          <a:solidFill>
            <a:schemeClr val="accent3">
              <a:lumMod val="50000"/>
            </a:schemeClr>
          </a:solidFill>
        </p:spPr>
        <p:txBody>
          <a:bodyPr wrap="square" rtlCol="0">
            <a:spAutoFit/>
          </a:bodyPr>
          <a:lstStyle/>
          <a:p>
            <a:pPr algn="ctr"/>
            <a:r>
              <a:rPr lang="en-US" sz="2400" b="1" dirty="0">
                <a:solidFill>
                  <a:srgbClr val="FF0000"/>
                </a:solidFill>
              </a:rPr>
              <a:t>B</a:t>
            </a:r>
          </a:p>
          <a:p>
            <a:pPr algn="ctr"/>
            <a:r>
              <a:rPr lang="en-US" sz="2400" b="1" dirty="0">
                <a:solidFill>
                  <a:srgbClr val="FF0000"/>
                </a:solidFill>
              </a:rPr>
              <a:t>A</a:t>
            </a:r>
          </a:p>
          <a:p>
            <a:pPr algn="ctr"/>
            <a:r>
              <a:rPr lang="en-US" sz="2400" b="1" dirty="0">
                <a:solidFill>
                  <a:srgbClr val="FF0000"/>
                </a:solidFill>
              </a:rPr>
              <a:t>P</a:t>
            </a:r>
          </a:p>
          <a:p>
            <a:pPr algn="ctr"/>
            <a:r>
              <a:rPr lang="en-US" sz="2400" b="1" dirty="0">
                <a:solidFill>
                  <a:srgbClr val="FF0000"/>
                </a:solidFill>
              </a:rPr>
              <a:t>T</a:t>
            </a:r>
          </a:p>
          <a:p>
            <a:pPr algn="ctr"/>
            <a:r>
              <a:rPr lang="en-US" sz="2400" b="1" dirty="0">
                <a:solidFill>
                  <a:srgbClr val="FF0000"/>
                </a:solidFill>
              </a:rPr>
              <a:t>I</a:t>
            </a:r>
          </a:p>
          <a:p>
            <a:pPr algn="ctr"/>
            <a:r>
              <a:rPr lang="en-US" sz="2400" b="1" dirty="0">
                <a:solidFill>
                  <a:srgbClr val="FF0000"/>
                </a:solidFill>
              </a:rPr>
              <a:t>Z</a:t>
            </a:r>
          </a:p>
          <a:p>
            <a:pPr algn="ctr"/>
            <a:r>
              <a:rPr lang="en-US" sz="2400" b="1" dirty="0">
                <a:solidFill>
                  <a:srgbClr val="FF0000"/>
                </a:solidFill>
              </a:rPr>
              <a:t>E</a:t>
            </a:r>
          </a:p>
          <a:p>
            <a:pPr algn="ctr"/>
            <a:r>
              <a:rPr lang="en-US" sz="2400" b="1" dirty="0">
                <a:solidFill>
                  <a:srgbClr val="FF0000"/>
                </a:solidFill>
              </a:rPr>
              <a:t>D</a:t>
            </a:r>
          </a:p>
        </p:txBody>
      </p:sp>
      <p:sp>
        <p:nvSpPr>
          <p:cNvPr id="13" name="TextBox 12">
            <a:extLst>
              <a:ext uri="{FF2B5EF4-FFF2-40B4-BE49-F238E27FC236}">
                <a16:creationId xmlns:a16="http://schemas.microsoft.com/office/drawing/2014/main" xmlns="" id="{21423E30-B57B-4809-A8E0-662A186ED3DA}"/>
              </a:ext>
            </a:extLst>
          </p:cNvPr>
          <p:cNvSpPr txBox="1"/>
          <p:nvPr/>
        </p:nvSpPr>
        <p:spPr>
          <a:xfrm>
            <a:off x="8941378" y="2216821"/>
            <a:ext cx="345866" cy="3539430"/>
          </a:xfrm>
          <a:prstGeom prst="rect">
            <a:avLst/>
          </a:prstGeom>
          <a:noFill/>
        </p:spPr>
        <p:txBody>
          <a:bodyPr wrap="square" rtlCol="0">
            <a:spAutoFit/>
          </a:bodyPr>
          <a:lstStyle/>
          <a:p>
            <a:pPr algn="ctr"/>
            <a:r>
              <a:rPr lang="en-US" sz="2800" b="1" dirty="0">
                <a:ln w="38100">
                  <a:solidFill>
                    <a:schemeClr val="tx2">
                      <a:lumMod val="10000"/>
                    </a:schemeClr>
                  </a:solidFill>
                  <a:prstDash val="solid"/>
                </a:ln>
                <a:solidFill>
                  <a:schemeClr val="bg1"/>
                </a:solidFill>
                <a:effectLst>
                  <a:outerShdw dist="38100" dir="2700000" algn="tl" rotWithShape="0">
                    <a:schemeClr val="accent2"/>
                  </a:outerShdw>
                </a:effectLst>
              </a:rPr>
              <a:t>FAITHFUL</a:t>
            </a:r>
          </a:p>
        </p:txBody>
      </p:sp>
      <p:sp>
        <p:nvSpPr>
          <p:cNvPr id="14" name="TextBox 13">
            <a:extLst>
              <a:ext uri="{FF2B5EF4-FFF2-40B4-BE49-F238E27FC236}">
                <a16:creationId xmlns:a16="http://schemas.microsoft.com/office/drawing/2014/main" xmlns="" id="{54F16D06-68DB-4484-BCA4-84896105DB5E}"/>
              </a:ext>
            </a:extLst>
          </p:cNvPr>
          <p:cNvSpPr txBox="1"/>
          <p:nvPr/>
        </p:nvSpPr>
        <p:spPr>
          <a:xfrm>
            <a:off x="10262412" y="2709264"/>
            <a:ext cx="345866" cy="2554545"/>
          </a:xfrm>
          <a:prstGeom prst="rect">
            <a:avLst/>
          </a:prstGeom>
          <a:noFill/>
        </p:spPr>
        <p:txBody>
          <a:bodyPr wrap="square" rtlCol="0">
            <a:spAutoFit/>
          </a:bodyPr>
          <a:lstStyle/>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S</a:t>
            </a:r>
          </a:p>
          <a:p>
            <a:pPr algn="ctr"/>
            <a:r>
              <a:rPr lang="en-US" sz="3200" b="1" dirty="0">
                <a:ln w="38100">
                  <a:solidFill>
                    <a:schemeClr val="tx2">
                      <a:lumMod val="10000"/>
                    </a:schemeClr>
                  </a:solidFill>
                  <a:prstDash val="solid"/>
                </a:ln>
                <a:solidFill>
                  <a:schemeClr val="bg1"/>
                </a:solidFill>
                <a:effectLst>
                  <a:outerShdw dist="38100" dir="2700000" algn="tl" rotWithShape="0">
                    <a:schemeClr val="accent2"/>
                  </a:outerShdw>
                </a:effectLst>
              </a:rPr>
              <a:t>HARE</a:t>
            </a:r>
          </a:p>
        </p:txBody>
      </p:sp>
      <p:sp>
        <p:nvSpPr>
          <p:cNvPr id="15" name="TextBox 14">
            <a:extLst>
              <a:ext uri="{FF2B5EF4-FFF2-40B4-BE49-F238E27FC236}">
                <a16:creationId xmlns:a16="http://schemas.microsoft.com/office/drawing/2014/main" xmlns="" id="{7B50043F-AE62-4D93-BB91-307DD29BD626}"/>
              </a:ext>
            </a:extLst>
          </p:cNvPr>
          <p:cNvSpPr txBox="1"/>
          <p:nvPr/>
        </p:nvSpPr>
        <p:spPr>
          <a:xfrm>
            <a:off x="1341777" y="5744577"/>
            <a:ext cx="10055089" cy="1077218"/>
          </a:xfrm>
          <a:prstGeom prst="rect">
            <a:avLst/>
          </a:prstGeom>
          <a:solidFill>
            <a:schemeClr val="bg1"/>
          </a:solidFill>
        </p:spPr>
        <p:txBody>
          <a:bodyPr wrap="square" rtlCol="0">
            <a:spAutoFit/>
          </a:bodyPr>
          <a:lstStyle/>
          <a:p>
            <a:pPr algn="ctr"/>
            <a:r>
              <a:rPr lang="en-US" sz="2800" b="1" dirty="0"/>
              <a:t>GOD’S REDEMTIVE PLAN FOR ALL MANKIND</a:t>
            </a:r>
            <a:br>
              <a:rPr lang="en-US" sz="2800" b="1" dirty="0"/>
            </a:br>
            <a:r>
              <a:rPr lang="en-US" sz="3600" b="1" dirty="0"/>
              <a:t>YOUNG</a:t>
            </a:r>
            <a:r>
              <a:rPr lang="en-US" sz="3600" b="1" u="sng" dirty="0"/>
              <a:t> </a:t>
            </a:r>
            <a:r>
              <a:rPr lang="en-US" sz="3600" b="1" dirty="0">
                <a:latin typeface="Ampersand" panose="02000500000000000000" pitchFamily="2" charset="0"/>
              </a:rPr>
              <a:t>f</a:t>
            </a:r>
            <a:r>
              <a:rPr lang="en-US" sz="3600" b="1" dirty="0"/>
              <a:t> OLD </a:t>
            </a:r>
            <a:endParaRPr lang="en-US" sz="2800" b="1" dirty="0"/>
          </a:p>
        </p:txBody>
      </p:sp>
      <p:sp>
        <p:nvSpPr>
          <p:cNvPr id="10" name="TextBox 9">
            <a:extLst>
              <a:ext uri="{FF2B5EF4-FFF2-40B4-BE49-F238E27FC236}">
                <a16:creationId xmlns:a16="http://schemas.microsoft.com/office/drawing/2014/main" xmlns="" id="{FD27B701-FDC2-4F57-B393-C277D80C47AE}"/>
              </a:ext>
            </a:extLst>
          </p:cNvPr>
          <p:cNvSpPr txBox="1"/>
          <p:nvPr/>
        </p:nvSpPr>
        <p:spPr>
          <a:xfrm>
            <a:off x="7363325" y="2246726"/>
            <a:ext cx="548640" cy="400110"/>
          </a:xfrm>
          <a:prstGeom prst="rect">
            <a:avLst/>
          </a:prstGeom>
          <a:solidFill>
            <a:schemeClr val="accent3">
              <a:lumMod val="50000"/>
            </a:schemeClr>
          </a:solidFill>
        </p:spPr>
        <p:txBody>
          <a:bodyPr wrap="square" rtlCol="0">
            <a:spAutoFit/>
          </a:bodyPr>
          <a:lstStyle/>
          <a:p>
            <a:r>
              <a:rPr lang="en-US" sz="2000" b="1" dirty="0">
                <a:solidFill>
                  <a:srgbClr val="FF0000"/>
                </a:solidFill>
              </a:rPr>
              <a:t>BE</a:t>
            </a:r>
          </a:p>
        </p:txBody>
      </p:sp>
      <p:sp>
        <p:nvSpPr>
          <p:cNvPr id="16" name="Slide Number Placeholder 15">
            <a:extLst>
              <a:ext uri="{FF2B5EF4-FFF2-40B4-BE49-F238E27FC236}">
                <a16:creationId xmlns:a16="http://schemas.microsoft.com/office/drawing/2014/main" xmlns="" id="{6A586EA3-8935-4667-8C15-0B42D94DC65B}"/>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124145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22F0272-3878-4604-AA91-01CA8F08DEF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xmlns="" id="{1F60EAEC-22E3-4448-8F0A-9ADAA793A9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xmlns="" id="{355E0F90-3FFF-4E04-B3C8-3C969A415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EC63A4EF-A033-4ED0-9EB6-6E1A8D264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964965EE-80F2-417F-9652-5BFF14DA7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AA3C9611-CFD7-4C23-A8F2-00E7865A5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xmlns="" id="{B476C20C-D656-4A36-B0DC-7E48258B63C2}"/>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6D22F896-40B5-4ADD-8801-0D06FADFA095}" type="slidenum">
              <a:rPr lang="en-US" sz="1500" kern="1200" dirty="0">
                <a:solidFill>
                  <a:schemeClr val="tx1">
                    <a:tint val="75000"/>
                  </a:schemeClr>
                </a:solidFill>
                <a:latin typeface="+mn-lt"/>
                <a:ea typeface="+mn-ea"/>
                <a:cs typeface="+mn-cs"/>
              </a:rPr>
              <a:pPr>
                <a:lnSpc>
                  <a:spcPct val="90000"/>
                </a:lnSpc>
                <a:spcAft>
                  <a:spcPts val="600"/>
                </a:spcAft>
              </a:pPr>
              <a:t>19</a:t>
            </a:fld>
            <a:endParaRPr lang="en-US" sz="1500" kern="1200" dirty="0">
              <a:solidFill>
                <a:schemeClr val="tx1">
                  <a:tint val="75000"/>
                </a:schemeClr>
              </a:solidFill>
              <a:latin typeface="+mn-lt"/>
              <a:ea typeface="+mn-ea"/>
              <a:cs typeface="+mn-cs"/>
            </a:endParaRPr>
          </a:p>
        </p:txBody>
      </p:sp>
      <p:sp>
        <p:nvSpPr>
          <p:cNvPr id="4" name="Footer Placeholder 3">
            <a:extLst>
              <a:ext uri="{FF2B5EF4-FFF2-40B4-BE49-F238E27FC236}">
                <a16:creationId xmlns:a16="http://schemas.microsoft.com/office/drawing/2014/main" xmlns="" id="{24886D5C-2A2F-4E5D-AC76-135201F443F3}"/>
              </a:ext>
            </a:extLst>
          </p:cNvPr>
          <p:cNvSpPr>
            <a:spLocks noGrp="1"/>
          </p:cNvSpPr>
          <p:nvPr>
            <p:ph type="ftr" sz="quarter" idx="11"/>
          </p:nvPr>
        </p:nvSpPr>
        <p:spPr>
          <a:xfrm rot="5400000">
            <a:off x="-2237130" y="3661144"/>
            <a:ext cx="5885352" cy="179176"/>
          </a:xfrm>
        </p:spPr>
        <p:txBody>
          <a:bodyPr vert="horz" lIns="91440" tIns="45720" rIns="91440" bIns="18288" rtlCol="0" anchor="b">
            <a:normAutofit lnSpcReduction="10000"/>
          </a:bodyPr>
          <a:lstStyle/>
          <a:p>
            <a:endParaRPr lang="en-US" sz="800" kern="1200" dirty="0">
              <a:solidFill>
                <a:schemeClr val="tx1">
                  <a:tint val="75000"/>
                </a:schemeClr>
              </a:solidFill>
              <a:latin typeface="+mn-lt"/>
              <a:ea typeface="+mn-ea"/>
              <a:cs typeface="+mn-cs"/>
            </a:endParaRPr>
          </a:p>
        </p:txBody>
      </p:sp>
      <p:pic>
        <p:nvPicPr>
          <p:cNvPr id="6" name="Picture 5" descr="Icon&#10;&#10;Description automatically generated">
            <a:extLst>
              <a:ext uri="{FF2B5EF4-FFF2-40B4-BE49-F238E27FC236}">
                <a16:creationId xmlns:a16="http://schemas.microsoft.com/office/drawing/2014/main" xmlns="" id="{BB114A28-B839-40AA-9270-8F5A7E39F27C}"/>
              </a:ext>
            </a:extLst>
          </p:cNvPr>
          <p:cNvPicPr>
            <a:picLocks noChangeAspect="1"/>
          </p:cNvPicPr>
          <p:nvPr/>
        </p:nvPicPr>
        <p:blipFill>
          <a:blip r:embed="rId5"/>
          <a:stretch>
            <a:fillRect/>
          </a:stretch>
        </p:blipFill>
        <p:spPr>
          <a:xfrm>
            <a:off x="3036009" y="326017"/>
            <a:ext cx="6304822" cy="6210250"/>
          </a:xfrm>
          <a:prstGeom prst="rect">
            <a:avLst/>
          </a:prstGeom>
        </p:spPr>
      </p:pic>
    </p:spTree>
    <p:extLst>
      <p:ext uri="{BB962C8B-B14F-4D97-AF65-F5344CB8AC3E}">
        <p14:creationId xmlns:p14="http://schemas.microsoft.com/office/powerpoint/2010/main" val="21078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26AA7C31-76FD-4B44-A1FF-D13D2515AE5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xmlns="" id="{F5CE85F9-F4EE-4E5D-8235-528527A401D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xmlns="" id="{17338BB4-74FF-4836-86B7-F1B0C2B62D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1ABFA8A3-A231-4BC1-B8A5-C5BE7315CD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xmlns="" id="{FE35963E-79B2-4A8E-8F24-A94E8DDDD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xmlns="" id="{308E4331-210E-4E5F-9501-4C830E340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xmlns="" id="{1A54F778-4E1C-4F6F-9318-9795AA35C24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xmlns="" id="{E8E1CE4C-DB94-42E8-8F6D-AE33C2CD8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xmlns="" id="{4BBE3B2D-2B92-435F-8948-6438C2105D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9" name="Picture 88">
            <a:extLst>
              <a:ext uri="{FF2B5EF4-FFF2-40B4-BE49-F238E27FC236}">
                <a16:creationId xmlns:a16="http://schemas.microsoft.com/office/drawing/2014/main" xmlns="" id="{B1049BCD-3191-4593-B3CE-EED725ED1A3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1" name="Rectangle 90">
            <a:extLst>
              <a:ext uri="{FF2B5EF4-FFF2-40B4-BE49-F238E27FC236}">
                <a16:creationId xmlns:a16="http://schemas.microsoft.com/office/drawing/2014/main" xmlns="" id="{9A9B8EAB-BD61-4FB8-A767-94A7D350A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xmlns="" id="{5F18D03E-D48F-47F8-98CE-45E8FC234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CD4BA038-0D4D-487E-917A-A5281F20A3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20566267-F9D2-4C0C-8AC0-161B43412756}"/>
              </a:ext>
            </a:extLst>
          </p:cNvPr>
          <p:cNvSpPr>
            <a:spLocks noGrp="1"/>
          </p:cNvSpPr>
          <p:nvPr>
            <p:ph type="ctrTitle" idx="4294967295"/>
          </p:nvPr>
        </p:nvSpPr>
        <p:spPr>
          <a:xfrm>
            <a:off x="1134317" y="4284408"/>
            <a:ext cx="4863361" cy="2175389"/>
          </a:xfrm>
        </p:spPr>
        <p:txBody>
          <a:bodyPr vert="horz" lIns="91440" tIns="45720" rIns="91440" bIns="45720" rtlCol="0" anchor="t">
            <a:normAutofit/>
          </a:bodyPr>
          <a:lstStyle/>
          <a:p>
            <a:pPr algn="l"/>
            <a:r>
              <a:rPr lang="en-US" sz="1500" dirty="0"/>
              <a:t> </a:t>
            </a:r>
            <a:br>
              <a:rPr lang="en-US" sz="1500" dirty="0"/>
            </a:br>
            <a:r>
              <a:rPr lang="en-US" sz="1500" dirty="0"/>
              <a:t> </a:t>
            </a:r>
            <a:br>
              <a:rPr lang="en-US" sz="1500" dirty="0"/>
            </a:br>
            <a:r>
              <a:rPr lang="en-US" sz="2800" dirty="0"/>
              <a:t>Romans 10:17</a:t>
            </a:r>
            <a:br>
              <a:rPr lang="en-US" sz="2800" dirty="0"/>
            </a:br>
            <a:r>
              <a:rPr lang="en-US" sz="2800" dirty="0"/>
              <a:t>Hebrews 11:6</a:t>
            </a:r>
            <a:br>
              <a:rPr lang="en-US" sz="2800" dirty="0"/>
            </a:br>
            <a:r>
              <a:rPr lang="en-US" sz="2800" dirty="0"/>
              <a:t>Matthew 7:21-23</a:t>
            </a:r>
            <a:br>
              <a:rPr lang="en-US" sz="2800" dirty="0"/>
            </a:br>
            <a:r>
              <a:rPr lang="en-US" sz="2800" dirty="0"/>
              <a:t>Matthew 14:22-33</a:t>
            </a:r>
            <a:endParaRPr lang="en-US" sz="1500" dirty="0"/>
          </a:p>
        </p:txBody>
      </p:sp>
      <p:sp>
        <p:nvSpPr>
          <p:cNvPr id="3" name="Subtitle 2">
            <a:extLst>
              <a:ext uri="{FF2B5EF4-FFF2-40B4-BE49-F238E27FC236}">
                <a16:creationId xmlns:a16="http://schemas.microsoft.com/office/drawing/2014/main" xmlns="" id="{A45D715F-EFC5-4B92-82FC-A7541BA1DDE9}"/>
              </a:ext>
            </a:extLst>
          </p:cNvPr>
          <p:cNvSpPr>
            <a:spLocks noGrp="1"/>
          </p:cNvSpPr>
          <p:nvPr>
            <p:ph type="subTitle" idx="4294967295"/>
          </p:nvPr>
        </p:nvSpPr>
        <p:spPr>
          <a:xfrm>
            <a:off x="2124907" y="2268786"/>
            <a:ext cx="3965123" cy="1160213"/>
          </a:xfrm>
        </p:spPr>
        <p:txBody>
          <a:bodyPr vert="horz" lIns="91440" tIns="0" rIns="91440" bIns="45720" rtlCol="0" anchor="b">
            <a:normAutofit/>
          </a:bodyPr>
          <a:lstStyle/>
          <a:p>
            <a:pPr marL="0" indent="0" algn="r">
              <a:buNone/>
            </a:pPr>
            <a:endParaRPr lang="en-US" sz="1800"/>
          </a:p>
          <a:p>
            <a:pPr marL="0" indent="0" algn="r">
              <a:buNone/>
            </a:pPr>
            <a:endParaRPr lang="en-US" sz="1800"/>
          </a:p>
          <a:p>
            <a:pPr marL="0" indent="0" algn="r">
              <a:buNone/>
            </a:pPr>
            <a:endParaRPr lang="en-US" sz="1800"/>
          </a:p>
        </p:txBody>
      </p:sp>
      <p:pic>
        <p:nvPicPr>
          <p:cNvPr id="7" name="Picture 6">
            <a:extLst>
              <a:ext uri="{FF2B5EF4-FFF2-40B4-BE49-F238E27FC236}">
                <a16:creationId xmlns:a16="http://schemas.microsoft.com/office/drawing/2014/main" xmlns="" id="{7A029162-94A8-479F-8DFC-414E73C88293}"/>
              </a:ext>
            </a:extLst>
          </p:cNvPr>
          <p:cNvPicPr>
            <a:picLocks noChangeAspect="1"/>
          </p:cNvPicPr>
          <p:nvPr/>
        </p:nvPicPr>
        <p:blipFill>
          <a:blip r:embed="rId5"/>
          <a:stretch>
            <a:fillRect/>
          </a:stretch>
        </p:blipFill>
        <p:spPr>
          <a:xfrm>
            <a:off x="7079513" y="647191"/>
            <a:ext cx="3331782" cy="261544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97" name="Rectangle 96">
            <a:extLst>
              <a:ext uri="{FF2B5EF4-FFF2-40B4-BE49-F238E27FC236}">
                <a16:creationId xmlns:a16="http://schemas.microsoft.com/office/drawing/2014/main" xmlns="" id="{ECA9DBD8-37A1-4147-878D-D41D6FE4B5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uestion 1 Unsaved">
            <a:extLst>
              <a:ext uri="{FF2B5EF4-FFF2-40B4-BE49-F238E27FC236}">
                <a16:creationId xmlns:a16="http://schemas.microsoft.com/office/drawing/2014/main" xmlns="" id="{A56A9097-1A44-41E6-A43B-CA057A6C2F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 y="5717825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graphical user interface&#10;&#10;Description automatically generated">
            <a:extLst>
              <a:ext uri="{FF2B5EF4-FFF2-40B4-BE49-F238E27FC236}">
                <a16:creationId xmlns:a16="http://schemas.microsoft.com/office/drawing/2014/main" xmlns="" id="{912B345D-6A9B-499F-8BA7-DDDDC194836B}"/>
              </a:ext>
            </a:extLst>
          </p:cNvPr>
          <p:cNvPicPr>
            <a:picLocks noChangeAspect="1"/>
          </p:cNvPicPr>
          <p:nvPr/>
        </p:nvPicPr>
        <p:blipFill>
          <a:blip r:embed="rId7"/>
          <a:stretch>
            <a:fillRect/>
          </a:stretch>
        </p:blipFill>
        <p:spPr>
          <a:xfrm>
            <a:off x="959910" y="-31983"/>
            <a:ext cx="3236983" cy="1408179"/>
          </a:xfrm>
          <a:prstGeom prst="rect">
            <a:avLst/>
          </a:prstGeom>
        </p:spPr>
      </p:pic>
      <p:pic>
        <p:nvPicPr>
          <p:cNvPr id="24" name="Picture 23">
            <a:extLst>
              <a:ext uri="{FF2B5EF4-FFF2-40B4-BE49-F238E27FC236}">
                <a16:creationId xmlns:a16="http://schemas.microsoft.com/office/drawing/2014/main" xmlns="" id="{81B682D2-E53B-4E42-B583-BC42D2EAFB76}"/>
              </a:ext>
            </a:extLst>
          </p:cNvPr>
          <p:cNvPicPr>
            <a:picLocks noChangeAspect="1"/>
          </p:cNvPicPr>
          <p:nvPr/>
        </p:nvPicPr>
        <p:blipFill>
          <a:blip r:embed="rId8"/>
          <a:stretch>
            <a:fillRect/>
          </a:stretch>
        </p:blipFill>
        <p:spPr>
          <a:xfrm>
            <a:off x="7079514" y="3598744"/>
            <a:ext cx="3331782" cy="261273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5" name="TextBox 24">
            <a:extLst>
              <a:ext uri="{FF2B5EF4-FFF2-40B4-BE49-F238E27FC236}">
                <a16:creationId xmlns:a16="http://schemas.microsoft.com/office/drawing/2014/main" xmlns="" id="{14224750-B5F5-43BA-8E74-61A29A6231BD}"/>
              </a:ext>
            </a:extLst>
          </p:cNvPr>
          <p:cNvSpPr txBox="1"/>
          <p:nvPr/>
        </p:nvSpPr>
        <p:spPr>
          <a:xfrm>
            <a:off x="1006218" y="3164269"/>
            <a:ext cx="6038641" cy="1200329"/>
          </a:xfrm>
          <a:prstGeom prst="rect">
            <a:avLst/>
          </a:prstGeom>
          <a:noFill/>
        </p:spPr>
        <p:txBody>
          <a:bodyPr wrap="none" rtlCol="0">
            <a:spAutoFit/>
          </a:bodyPr>
          <a:lstStyle/>
          <a:p>
            <a:r>
              <a:rPr lang="en-US" sz="2400" dirty="0">
                <a:latin typeface="Arial Black" panose="020B0A04020102020204" pitchFamily="34" charset="0"/>
              </a:rPr>
              <a:t> </a:t>
            </a:r>
            <a:r>
              <a:rPr lang="en-US" sz="3600" dirty="0">
                <a:latin typeface="Arial Black" panose="020B0A04020102020204" pitchFamily="34" charset="0"/>
              </a:rPr>
              <a:t>A Strong Foundation = </a:t>
            </a:r>
            <a:br>
              <a:rPr lang="en-US" sz="3600" dirty="0">
                <a:latin typeface="Arial Black" panose="020B0A04020102020204" pitchFamily="34" charset="0"/>
              </a:rPr>
            </a:br>
            <a:r>
              <a:rPr lang="en-US" sz="3600" dirty="0">
                <a:latin typeface="Arial Black" panose="020B0A04020102020204" pitchFamily="34" charset="0"/>
              </a:rPr>
              <a:t> Unsinkable Faith</a:t>
            </a:r>
            <a:endParaRPr lang="en-US" sz="2400" dirty="0">
              <a:latin typeface="Arial Black" panose="020B0A04020102020204" pitchFamily="34" charset="0"/>
            </a:endParaRPr>
          </a:p>
        </p:txBody>
      </p:sp>
      <p:sp>
        <p:nvSpPr>
          <p:cNvPr id="2" name="Footer Placeholder 1">
            <a:extLst>
              <a:ext uri="{FF2B5EF4-FFF2-40B4-BE49-F238E27FC236}">
                <a16:creationId xmlns:a16="http://schemas.microsoft.com/office/drawing/2014/main" xmlns="" id="{BC224DAF-C82C-4A10-8F10-6CEE690A7C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198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E8A64-65A1-4EBC-AE4D-C99123BE8357}"/>
              </a:ext>
            </a:extLst>
          </p:cNvPr>
          <p:cNvSpPr>
            <a:spLocks noGrp="1"/>
          </p:cNvSpPr>
          <p:nvPr>
            <p:ph type="title"/>
          </p:nvPr>
        </p:nvSpPr>
        <p:spPr>
          <a:xfrm>
            <a:off x="2503653" y="326017"/>
            <a:ext cx="7958331" cy="1077229"/>
          </a:xfrm>
        </p:spPr>
        <p:txBody>
          <a:bodyPr>
            <a:normAutofit fontScale="90000"/>
          </a:bodyPr>
          <a:lstStyle/>
          <a:p>
            <a:r>
              <a:rPr lang="en-US" sz="4000" b="1" dirty="0"/>
              <a:t>BUILD ON THE ROCK</a:t>
            </a:r>
            <a:r>
              <a:rPr lang="en-US" dirty="0"/>
              <a:t/>
            </a:r>
            <a:br>
              <a:rPr lang="en-US" dirty="0"/>
            </a:br>
            <a:r>
              <a:rPr lang="en-US" dirty="0"/>
              <a:t>Matthew 7:24-27, NKJV</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11E2BC4C-D50F-4C23-9A97-6BB8631E31C5}"/>
              </a:ext>
            </a:extLst>
          </p:cNvPr>
          <p:cNvSpPr>
            <a:spLocks noGrp="1"/>
          </p:cNvSpPr>
          <p:nvPr>
            <p:ph idx="1"/>
          </p:nvPr>
        </p:nvSpPr>
        <p:spPr>
          <a:xfrm>
            <a:off x="1118937" y="2400746"/>
            <a:ext cx="10145963" cy="3106874"/>
          </a:xfrm>
        </p:spPr>
        <p:txBody>
          <a:bodyPr>
            <a:noAutofit/>
          </a:bodyPr>
          <a:lstStyle/>
          <a:p>
            <a:pPr>
              <a:lnSpc>
                <a:spcPct val="100000"/>
              </a:lnSpc>
            </a:pPr>
            <a:r>
              <a:rPr lang="en-US" sz="2500" dirty="0">
                <a:latin typeface="Georgia" panose="02040502050405020303" pitchFamily="18" charset="0"/>
              </a:rPr>
              <a:t>“Therefore whoever </a:t>
            </a:r>
            <a:r>
              <a:rPr lang="en-US" sz="2500" b="1" dirty="0">
                <a:solidFill>
                  <a:schemeClr val="tx2"/>
                </a:solidFill>
                <a:latin typeface="Georgia" panose="02040502050405020303" pitchFamily="18" charset="0"/>
              </a:rPr>
              <a:t>hears these sayings</a:t>
            </a:r>
            <a:r>
              <a:rPr lang="en-US" sz="2500" dirty="0">
                <a:solidFill>
                  <a:schemeClr val="tx2"/>
                </a:solidFill>
                <a:latin typeface="Georgia" panose="02040502050405020303" pitchFamily="18" charset="0"/>
              </a:rPr>
              <a:t> </a:t>
            </a:r>
            <a:r>
              <a:rPr lang="en-US" sz="2500" dirty="0">
                <a:latin typeface="Georgia" panose="02040502050405020303" pitchFamily="18" charset="0"/>
              </a:rPr>
              <a:t>of Mine, and </a:t>
            </a:r>
            <a:r>
              <a:rPr lang="en-US" sz="2500" b="1" dirty="0">
                <a:solidFill>
                  <a:schemeClr val="tx2"/>
                </a:solidFill>
                <a:latin typeface="Georgia" panose="02040502050405020303" pitchFamily="18" charset="0"/>
              </a:rPr>
              <a:t>does them, </a:t>
            </a:r>
            <a:r>
              <a:rPr lang="en-US" sz="2500" dirty="0">
                <a:latin typeface="Georgia" panose="02040502050405020303" pitchFamily="18" charset="0"/>
              </a:rPr>
              <a:t>I will liken him to </a:t>
            </a:r>
            <a:r>
              <a:rPr lang="en-US" sz="2500" b="1" dirty="0">
                <a:solidFill>
                  <a:schemeClr val="tx2"/>
                </a:solidFill>
                <a:latin typeface="Georgia" panose="02040502050405020303" pitchFamily="18" charset="0"/>
              </a:rPr>
              <a:t>a wise man who built his house on the rock:</a:t>
            </a:r>
            <a:r>
              <a:rPr lang="en-US" sz="2500" dirty="0">
                <a:latin typeface="Georgia" panose="02040502050405020303" pitchFamily="18" charset="0"/>
              </a:rPr>
              <a:t> and the rain descended, the floods came, and the winds blew and beat on that house; and </a:t>
            </a:r>
            <a:r>
              <a:rPr lang="en-US" sz="2500" b="1" dirty="0">
                <a:solidFill>
                  <a:schemeClr val="tx2"/>
                </a:solidFill>
                <a:latin typeface="Georgia" panose="02040502050405020303" pitchFamily="18" charset="0"/>
              </a:rPr>
              <a:t>it did not fall, </a:t>
            </a:r>
            <a:r>
              <a:rPr lang="en-US" sz="2500" dirty="0">
                <a:latin typeface="Georgia" panose="02040502050405020303" pitchFamily="18" charset="0"/>
              </a:rPr>
              <a:t>for it was founded on the rock. “But everyone </a:t>
            </a:r>
            <a:r>
              <a:rPr lang="en-US" sz="2500" b="1" dirty="0">
                <a:solidFill>
                  <a:schemeClr val="tx2"/>
                </a:solidFill>
                <a:latin typeface="Georgia" panose="02040502050405020303" pitchFamily="18" charset="0"/>
              </a:rPr>
              <a:t>who hears these sayings </a:t>
            </a:r>
            <a:r>
              <a:rPr lang="en-US" sz="2500" dirty="0">
                <a:latin typeface="Georgia" panose="02040502050405020303" pitchFamily="18" charset="0"/>
              </a:rPr>
              <a:t>of Mine, and </a:t>
            </a:r>
            <a:r>
              <a:rPr lang="en-US" sz="2500" b="1" dirty="0">
                <a:solidFill>
                  <a:schemeClr val="tx2"/>
                </a:solidFill>
                <a:latin typeface="Georgia" panose="02040502050405020303" pitchFamily="18" charset="0"/>
              </a:rPr>
              <a:t>does not do them, </a:t>
            </a:r>
            <a:r>
              <a:rPr lang="en-US" sz="2500" dirty="0">
                <a:latin typeface="Georgia" panose="02040502050405020303" pitchFamily="18" charset="0"/>
              </a:rPr>
              <a:t>will be like </a:t>
            </a:r>
            <a:r>
              <a:rPr lang="en-US" sz="2500" b="1" dirty="0">
                <a:solidFill>
                  <a:schemeClr val="tx2"/>
                </a:solidFill>
                <a:latin typeface="Georgia" panose="02040502050405020303" pitchFamily="18" charset="0"/>
              </a:rPr>
              <a:t>a foolish man who built his house on the sand: </a:t>
            </a:r>
            <a:r>
              <a:rPr lang="en-US" sz="2500" dirty="0">
                <a:latin typeface="Georgia" panose="02040502050405020303" pitchFamily="18" charset="0"/>
              </a:rPr>
              <a:t>and the rain descended, the floods came, and the winds blew and beat on that house; </a:t>
            </a:r>
            <a:r>
              <a:rPr lang="en-US" sz="2500" b="1" dirty="0">
                <a:solidFill>
                  <a:schemeClr val="tx2"/>
                </a:solidFill>
                <a:latin typeface="Georgia" panose="02040502050405020303" pitchFamily="18" charset="0"/>
              </a:rPr>
              <a:t>and it fell. And great was its fall.”</a:t>
            </a:r>
          </a:p>
          <a:p>
            <a:pPr>
              <a:lnSpc>
                <a:spcPct val="100000"/>
              </a:lnSpc>
            </a:pPr>
            <a:r>
              <a:rPr lang="en-US" sz="2500" b="1" dirty="0">
                <a:latin typeface="Georgia" panose="02040502050405020303" pitchFamily="18" charset="0"/>
              </a:rPr>
              <a:t>What is your faith built on? </a:t>
            </a:r>
          </a:p>
          <a:p>
            <a:pPr>
              <a:lnSpc>
                <a:spcPct val="100000"/>
              </a:lnSpc>
            </a:pPr>
            <a:r>
              <a:rPr lang="en-US" sz="2500" b="1" dirty="0">
                <a:latin typeface="Georgia" panose="02040502050405020303" pitchFamily="18" charset="0"/>
              </a:rPr>
              <a:t>What is your foundation made of?</a:t>
            </a:r>
            <a:endParaRPr lang="en-US" sz="2500" dirty="0">
              <a:latin typeface="Georgia" panose="02040502050405020303" pitchFamily="18" charset="0"/>
            </a:endParaRPr>
          </a:p>
        </p:txBody>
      </p:sp>
      <p:sp>
        <p:nvSpPr>
          <p:cNvPr id="4" name="Footer Placeholder 3">
            <a:extLst>
              <a:ext uri="{FF2B5EF4-FFF2-40B4-BE49-F238E27FC236}">
                <a16:creationId xmlns:a16="http://schemas.microsoft.com/office/drawing/2014/main" xmlns="" id="{EFF00B7F-ECFF-4963-9F03-2119EFBEF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94FDB1D-029C-40AB-9949-85DE307D56AF}"/>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327932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A1433-D5A0-4275-ABF2-F471DCCD3ECC}"/>
              </a:ext>
            </a:extLst>
          </p:cNvPr>
          <p:cNvSpPr>
            <a:spLocks noGrp="1"/>
          </p:cNvSpPr>
          <p:nvPr>
            <p:ph type="title"/>
          </p:nvPr>
        </p:nvSpPr>
        <p:spPr>
          <a:xfrm>
            <a:off x="2747521" y="166719"/>
            <a:ext cx="7950984" cy="1081705"/>
          </a:xfrm>
        </p:spPr>
        <p:txBody>
          <a:bodyPr/>
          <a:lstStyle/>
          <a:p>
            <a:r>
              <a:rPr lang="en-US" b="1" dirty="0"/>
              <a:t>Roman Concrete in the 1</a:t>
            </a:r>
            <a:r>
              <a:rPr lang="en-US" b="1" baseline="30000" dirty="0"/>
              <a:t>st</a:t>
            </a:r>
            <a:r>
              <a:rPr lang="en-US" b="1" dirty="0"/>
              <a:t> Century</a:t>
            </a:r>
            <a:br>
              <a:rPr lang="en-US" b="1" dirty="0"/>
            </a:br>
            <a:r>
              <a:rPr lang="en-US" b="1" dirty="0"/>
              <a:t>EXAMPLE: Strong Foundation</a:t>
            </a:r>
          </a:p>
        </p:txBody>
      </p:sp>
      <p:sp>
        <p:nvSpPr>
          <p:cNvPr id="3" name="Content Placeholder 2">
            <a:extLst>
              <a:ext uri="{FF2B5EF4-FFF2-40B4-BE49-F238E27FC236}">
                <a16:creationId xmlns:a16="http://schemas.microsoft.com/office/drawing/2014/main" xmlns="" id="{6B29A46F-BC62-41B2-AE90-EEF5D230C03E}"/>
              </a:ext>
            </a:extLst>
          </p:cNvPr>
          <p:cNvSpPr>
            <a:spLocks noGrp="1"/>
          </p:cNvSpPr>
          <p:nvPr>
            <p:ph sz="half" idx="1"/>
          </p:nvPr>
        </p:nvSpPr>
        <p:spPr>
          <a:xfrm>
            <a:off x="1097734" y="1189432"/>
            <a:ext cx="5834879" cy="4165501"/>
          </a:xfrm>
        </p:spPr>
        <p:txBody>
          <a:bodyPr>
            <a:normAutofit fontScale="25000" lnSpcReduction="20000"/>
          </a:bodyPr>
          <a:lstStyle/>
          <a:p>
            <a:r>
              <a:rPr lang="en-US" sz="9600" dirty="0">
                <a:latin typeface="Georgia" panose="02040502050405020303" pitchFamily="18" charset="0"/>
              </a:rPr>
              <a:t>Widely used and known to be </a:t>
            </a:r>
            <a:r>
              <a:rPr lang="en-US" sz="9200" b="1" i="0" dirty="0">
                <a:solidFill>
                  <a:schemeClr val="tx2"/>
                </a:solidFill>
                <a:effectLst/>
                <a:latin typeface="Georgia" panose="02040502050405020303" pitchFamily="18" charset="0"/>
              </a:rPr>
              <a:t>strong</a:t>
            </a:r>
            <a:r>
              <a:rPr lang="en-US" sz="9600" i="0" dirty="0">
                <a:effectLst/>
                <a:latin typeface="Georgia" panose="02040502050405020303" pitchFamily="18" charset="0"/>
              </a:rPr>
              <a:t> and </a:t>
            </a:r>
            <a:r>
              <a:rPr lang="en-US" sz="9200" b="1" i="0" dirty="0">
                <a:solidFill>
                  <a:schemeClr val="tx2"/>
                </a:solidFill>
                <a:effectLst/>
                <a:latin typeface="Georgia" panose="02040502050405020303" pitchFamily="18" charset="0"/>
              </a:rPr>
              <a:t>durable;</a:t>
            </a:r>
            <a:r>
              <a:rPr lang="en-US" sz="9200" b="1" dirty="0">
                <a:solidFill>
                  <a:schemeClr val="tx2"/>
                </a:solidFill>
                <a:latin typeface="Georgia" panose="02040502050405020303" pitchFamily="18" charset="0"/>
              </a:rPr>
              <a:t> formulated 350 BC–150 BC.</a:t>
            </a:r>
            <a:endParaRPr lang="en-US" sz="9200" b="1" i="0" dirty="0">
              <a:solidFill>
                <a:schemeClr val="tx2"/>
              </a:solidFill>
              <a:effectLst/>
              <a:latin typeface="Georgia" panose="02040502050405020303" pitchFamily="18" charset="0"/>
            </a:endParaRPr>
          </a:p>
          <a:p>
            <a:r>
              <a:rPr lang="en-US" sz="9600" dirty="0">
                <a:latin typeface="Georgia" panose="02040502050405020303" pitchFamily="18" charset="0"/>
              </a:rPr>
              <a:t>Incorporated volcanic ash, which </a:t>
            </a:r>
            <a:r>
              <a:rPr lang="en-US" sz="9200" b="1" dirty="0">
                <a:solidFill>
                  <a:schemeClr val="tx2"/>
                </a:solidFill>
                <a:latin typeface="Georgia" panose="02040502050405020303" pitchFamily="18" charset="0"/>
              </a:rPr>
              <a:t>prevents structural cracks from spreading. </a:t>
            </a:r>
            <a:r>
              <a:rPr lang="en-US" sz="9600" b="1" dirty="0">
                <a:solidFill>
                  <a:schemeClr val="tx2"/>
                </a:solidFill>
                <a:latin typeface="Georgia" panose="02040502050405020303" pitchFamily="18" charset="0"/>
              </a:rPr>
              <a:t> </a:t>
            </a:r>
            <a:endParaRPr lang="en-US" sz="9600" b="1" i="0" dirty="0">
              <a:solidFill>
                <a:schemeClr val="tx2"/>
              </a:solidFill>
              <a:effectLst/>
              <a:latin typeface="Georgia" panose="02040502050405020303" pitchFamily="18" charset="0"/>
            </a:endParaRPr>
          </a:p>
          <a:p>
            <a:r>
              <a:rPr lang="en-US" sz="9600" dirty="0">
                <a:latin typeface="Georgia" panose="02040502050405020303" pitchFamily="18" charset="0"/>
              </a:rPr>
              <a:t>It</a:t>
            </a:r>
            <a:r>
              <a:rPr lang="en-US" sz="9600" i="0" dirty="0">
                <a:effectLst/>
                <a:latin typeface="Georgia" panose="02040502050405020303" pitchFamily="18" charset="0"/>
              </a:rPr>
              <a:t> </a:t>
            </a:r>
            <a:r>
              <a:rPr lang="en-US" sz="9200" b="1" i="0" dirty="0">
                <a:solidFill>
                  <a:schemeClr val="tx2"/>
                </a:solidFill>
                <a:effectLst/>
                <a:latin typeface="Georgia" panose="02040502050405020303" pitchFamily="18" charset="0"/>
              </a:rPr>
              <a:t>grew in internal strength over time </a:t>
            </a:r>
            <a:r>
              <a:rPr lang="en-US" sz="9600" dirty="0">
                <a:latin typeface="Georgia" panose="02040502050405020303" pitchFamily="18" charset="0"/>
              </a:rPr>
              <a:t>rather </a:t>
            </a:r>
            <a:r>
              <a:rPr lang="en-US" sz="9600" i="0" dirty="0">
                <a:effectLst/>
                <a:latin typeface="Georgia" panose="02040502050405020303" pitchFamily="18" charset="0"/>
              </a:rPr>
              <a:t>than falling apart </a:t>
            </a:r>
            <a:r>
              <a:rPr lang="en-US" sz="9200" b="1" i="0" dirty="0">
                <a:solidFill>
                  <a:schemeClr val="tx2"/>
                </a:solidFill>
                <a:effectLst/>
                <a:latin typeface="Georgia" panose="02040502050405020303" pitchFamily="18" charset="0"/>
              </a:rPr>
              <a:t>even in harsh marine environments. </a:t>
            </a:r>
          </a:p>
          <a:p>
            <a:r>
              <a:rPr lang="en-US" sz="9200" b="1" dirty="0">
                <a:solidFill>
                  <a:schemeClr val="tx2"/>
                </a:solidFill>
                <a:latin typeface="Georgia" panose="02040502050405020303" pitchFamily="18" charset="0"/>
              </a:rPr>
              <a:t>Strong foundations matter!</a:t>
            </a:r>
          </a:p>
          <a:p>
            <a:r>
              <a:rPr lang="en-US" sz="9200" b="1" dirty="0">
                <a:solidFill>
                  <a:schemeClr val="tx2"/>
                </a:solidFill>
                <a:latin typeface="Georgia" panose="02040502050405020303" pitchFamily="18" charset="0"/>
              </a:rPr>
              <a:t>Do time and life challenges make your </a:t>
            </a:r>
            <a:r>
              <a:rPr lang="en-US" sz="9200" b="1" u="sng" dirty="0">
                <a:solidFill>
                  <a:schemeClr val="tx2"/>
                </a:solidFill>
                <a:latin typeface="Georgia" panose="02040502050405020303" pitchFamily="18" charset="0"/>
              </a:rPr>
              <a:t>spiritual</a:t>
            </a:r>
            <a:r>
              <a:rPr lang="en-US" sz="9200" b="1" dirty="0">
                <a:solidFill>
                  <a:schemeClr val="tx2"/>
                </a:solidFill>
                <a:latin typeface="Georgia" panose="02040502050405020303" pitchFamily="18" charset="0"/>
              </a:rPr>
              <a:t> foundation stronger, or do you crack and fall </a:t>
            </a:r>
            <a:r>
              <a:rPr lang="en-US" sz="9600" b="1" dirty="0">
                <a:solidFill>
                  <a:schemeClr val="tx2"/>
                </a:solidFill>
                <a:latin typeface="Georgia" panose="02040502050405020303" pitchFamily="18" charset="0"/>
              </a:rPr>
              <a:t>apart?</a:t>
            </a:r>
          </a:p>
          <a:p>
            <a:endParaRPr lang="en-US" sz="8000" b="1" i="0" dirty="0">
              <a:solidFill>
                <a:srgbClr val="202122"/>
              </a:solidFill>
              <a:effectLst/>
            </a:endParaRPr>
          </a:p>
          <a:p>
            <a:endParaRPr lang="en-US" sz="8000" i="0" dirty="0">
              <a:solidFill>
                <a:srgbClr val="202122"/>
              </a:solidFill>
              <a:effectLst/>
            </a:endParaRPr>
          </a:p>
          <a:p>
            <a:endParaRPr lang="en-US" sz="2100" i="0" dirty="0">
              <a:solidFill>
                <a:srgbClr val="202122"/>
              </a:solidFill>
              <a:effectLst/>
            </a:endParaRPr>
          </a:p>
          <a:p>
            <a:pPr marL="0" indent="0">
              <a:buNone/>
            </a:pPr>
            <a:endParaRPr lang="en-US" sz="2100" b="0" i="0" dirty="0">
              <a:solidFill>
                <a:srgbClr val="202122"/>
              </a:solidFill>
              <a:effectLst/>
            </a:endParaRPr>
          </a:p>
          <a:p>
            <a:endParaRPr lang="en-US" sz="2100" b="0" i="0" dirty="0">
              <a:solidFill>
                <a:srgbClr val="202122"/>
              </a:solidFill>
              <a:effectLst/>
            </a:endParaRPr>
          </a:p>
          <a:p>
            <a:endParaRPr lang="en-US" sz="2100" i="0" dirty="0">
              <a:solidFill>
                <a:srgbClr val="202122"/>
              </a:solidFill>
              <a:effectLst/>
            </a:endParaRPr>
          </a:p>
        </p:txBody>
      </p:sp>
      <p:pic>
        <p:nvPicPr>
          <p:cNvPr id="7" name="Content Placeholder 6">
            <a:extLst>
              <a:ext uri="{FF2B5EF4-FFF2-40B4-BE49-F238E27FC236}">
                <a16:creationId xmlns:a16="http://schemas.microsoft.com/office/drawing/2014/main" xmlns="" id="{833F5453-F9E9-4C93-9BD7-45169F75AE28}"/>
              </a:ext>
            </a:extLst>
          </p:cNvPr>
          <p:cNvPicPr>
            <a:picLocks noGrp="1" noChangeAspect="1"/>
          </p:cNvPicPr>
          <p:nvPr>
            <p:ph sz="half" idx="2"/>
          </p:nvPr>
        </p:nvPicPr>
        <p:blipFill>
          <a:blip r:embed="rId2"/>
          <a:stretch>
            <a:fillRect/>
          </a:stretch>
        </p:blipFill>
        <p:spPr>
          <a:xfrm>
            <a:off x="6932613" y="2285302"/>
            <a:ext cx="3895725" cy="3062603"/>
          </a:xfrm>
          <a:prstGeom prst="rect">
            <a:avLst/>
          </a:prstGeom>
        </p:spPr>
      </p:pic>
      <p:sp>
        <p:nvSpPr>
          <p:cNvPr id="5" name="Footer Placeholder 4">
            <a:extLst>
              <a:ext uri="{FF2B5EF4-FFF2-40B4-BE49-F238E27FC236}">
                <a16:creationId xmlns:a16="http://schemas.microsoft.com/office/drawing/2014/main" xmlns="" id="{F4A77D2C-0C28-4FCD-9289-C1B41BAFF2F3}"/>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xmlns="" id="{0852311C-2E19-421A-85D8-0FAB07BD3858}"/>
              </a:ext>
            </a:extLst>
          </p:cNvPr>
          <p:cNvSpPr txBox="1"/>
          <p:nvPr/>
        </p:nvSpPr>
        <p:spPr>
          <a:xfrm>
            <a:off x="6666684" y="1770821"/>
            <a:ext cx="4427582" cy="369332"/>
          </a:xfrm>
          <a:prstGeom prst="rect">
            <a:avLst/>
          </a:prstGeom>
          <a:noFill/>
        </p:spPr>
        <p:txBody>
          <a:bodyPr wrap="square" rtlCol="0">
            <a:spAutoFit/>
          </a:bodyPr>
          <a:lstStyle/>
          <a:p>
            <a:pPr marL="0" indent="0">
              <a:buNone/>
            </a:pPr>
            <a:r>
              <a:rPr lang="en-US" b="1" dirty="0"/>
              <a:t>The</a:t>
            </a:r>
            <a:r>
              <a:rPr lang="en-US" sz="1800" b="1" dirty="0"/>
              <a:t> Pantheon</a:t>
            </a:r>
            <a:r>
              <a:rPr lang="en-US" sz="1800" dirty="0"/>
              <a:t> – 2000-year-old structure</a:t>
            </a:r>
          </a:p>
        </p:txBody>
      </p:sp>
      <p:sp>
        <p:nvSpPr>
          <p:cNvPr id="9" name="TextBox 8">
            <a:extLst>
              <a:ext uri="{FF2B5EF4-FFF2-40B4-BE49-F238E27FC236}">
                <a16:creationId xmlns:a16="http://schemas.microsoft.com/office/drawing/2014/main" xmlns="" id="{30A24952-6D51-4760-AC1D-A5BE6C9931D9}"/>
              </a:ext>
            </a:extLst>
          </p:cNvPr>
          <p:cNvSpPr txBox="1"/>
          <p:nvPr/>
        </p:nvSpPr>
        <p:spPr>
          <a:xfrm>
            <a:off x="6489700" y="5493055"/>
            <a:ext cx="4781550" cy="369332"/>
          </a:xfrm>
          <a:prstGeom prst="rect">
            <a:avLst/>
          </a:prstGeom>
          <a:noFill/>
        </p:spPr>
        <p:txBody>
          <a:bodyPr wrap="square" rtlCol="0">
            <a:spAutoFit/>
          </a:bodyPr>
          <a:lstStyle/>
          <a:p>
            <a:pPr marL="0" indent="0" algn="ctr">
              <a:buNone/>
            </a:pPr>
            <a:r>
              <a:rPr lang="en-US" b="1" dirty="0"/>
              <a:t>Built in 126 AD; still used in </a:t>
            </a:r>
            <a:r>
              <a:rPr lang="en-US" sz="1800" b="1" dirty="0"/>
              <a:t>Rome today</a:t>
            </a:r>
            <a:endParaRPr lang="en-US" sz="1800" dirty="0"/>
          </a:p>
        </p:txBody>
      </p:sp>
      <p:sp>
        <p:nvSpPr>
          <p:cNvPr id="4" name="Slide Number Placeholder 3">
            <a:extLst>
              <a:ext uri="{FF2B5EF4-FFF2-40B4-BE49-F238E27FC236}">
                <a16:creationId xmlns:a16="http://schemas.microsoft.com/office/drawing/2014/main" xmlns="" id="{0A11C4BE-3603-4BA3-B5A8-F137C4B14A62}"/>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07659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FE94A-F937-473C-898B-6EC98DF58683}"/>
              </a:ext>
            </a:extLst>
          </p:cNvPr>
          <p:cNvSpPr>
            <a:spLocks noGrp="1"/>
          </p:cNvSpPr>
          <p:nvPr>
            <p:ph type="title"/>
          </p:nvPr>
        </p:nvSpPr>
        <p:spPr>
          <a:xfrm>
            <a:off x="1409378" y="344558"/>
            <a:ext cx="9606116" cy="1081705"/>
          </a:xfrm>
        </p:spPr>
        <p:txBody>
          <a:bodyPr>
            <a:normAutofit fontScale="90000"/>
          </a:bodyPr>
          <a:lstStyle/>
          <a:p>
            <a:r>
              <a:rPr lang="en-US" b="1" dirty="0"/>
              <a:t>Christians Make Up GOD’s </a:t>
            </a:r>
            <a:r>
              <a:rPr lang="en-US" b="1" u="sng" dirty="0"/>
              <a:t>SPIRITUAL HOUSE</a:t>
            </a:r>
            <a:br>
              <a:rPr lang="en-US" b="1" u="sng" dirty="0"/>
            </a:br>
            <a:r>
              <a:rPr lang="en-US" dirty="0"/>
              <a:t>1 PETER 2:5, NKJV</a:t>
            </a:r>
            <a:br>
              <a:rPr lang="en-US" dirty="0"/>
            </a:br>
            <a:endParaRPr lang="en-US" b="1" u="sng" dirty="0"/>
          </a:p>
        </p:txBody>
      </p:sp>
      <p:sp>
        <p:nvSpPr>
          <p:cNvPr id="3" name="Content Placeholder 2">
            <a:extLst>
              <a:ext uri="{FF2B5EF4-FFF2-40B4-BE49-F238E27FC236}">
                <a16:creationId xmlns:a16="http://schemas.microsoft.com/office/drawing/2014/main" xmlns="" id="{5EBB1FA9-B465-4E01-9D79-A856CA0DD840}"/>
              </a:ext>
            </a:extLst>
          </p:cNvPr>
          <p:cNvSpPr>
            <a:spLocks noGrp="1"/>
          </p:cNvSpPr>
          <p:nvPr>
            <p:ph sz="half" idx="1"/>
          </p:nvPr>
        </p:nvSpPr>
        <p:spPr>
          <a:xfrm>
            <a:off x="1086635" y="1563329"/>
            <a:ext cx="5121659" cy="4950113"/>
          </a:xfrm>
        </p:spPr>
        <p:txBody>
          <a:bodyPr>
            <a:normAutofit fontScale="85000" lnSpcReduction="20000"/>
          </a:bodyPr>
          <a:lstStyle/>
          <a:p>
            <a:r>
              <a:rPr lang="en-US" sz="3100" b="0" i="0" dirty="0">
                <a:effectLst/>
              </a:rPr>
              <a:t>“</a:t>
            </a:r>
            <a:r>
              <a:rPr lang="en-US" sz="3100" b="0" i="0" dirty="0">
                <a:effectLst/>
                <a:latin typeface="Georgia" panose="02040502050405020303" pitchFamily="18" charset="0"/>
              </a:rPr>
              <a:t>you also, as </a:t>
            </a:r>
            <a:r>
              <a:rPr lang="en-US" sz="3100" b="1" i="0" dirty="0">
                <a:solidFill>
                  <a:schemeClr val="tx2"/>
                </a:solidFill>
                <a:effectLst/>
                <a:latin typeface="Georgia" panose="02040502050405020303" pitchFamily="18" charset="0"/>
              </a:rPr>
              <a:t>living stones,</a:t>
            </a:r>
            <a:r>
              <a:rPr lang="en-US" sz="3100" b="0" i="0" dirty="0">
                <a:effectLst/>
                <a:latin typeface="Georgia" panose="02040502050405020303" pitchFamily="18" charset="0"/>
              </a:rPr>
              <a:t> are being built up </a:t>
            </a:r>
            <a:r>
              <a:rPr lang="en-US" sz="3100" b="1" dirty="0">
                <a:solidFill>
                  <a:schemeClr val="tx2"/>
                </a:solidFill>
                <a:effectLst/>
                <a:latin typeface="Georgia" panose="02040502050405020303" pitchFamily="18" charset="0"/>
              </a:rPr>
              <a:t>a spiritual house</a:t>
            </a:r>
            <a:r>
              <a:rPr lang="en-US" sz="3100" b="1" i="0" dirty="0">
                <a:solidFill>
                  <a:schemeClr val="tx2"/>
                </a:solidFill>
                <a:effectLst/>
                <a:latin typeface="Georgia" panose="02040502050405020303" pitchFamily="18" charset="0"/>
              </a:rPr>
              <a:t>,</a:t>
            </a:r>
            <a:r>
              <a:rPr lang="en-US" sz="3100" b="0" i="0" dirty="0">
                <a:effectLst/>
                <a:latin typeface="Georgia" panose="02040502050405020303" pitchFamily="18" charset="0"/>
              </a:rPr>
              <a:t> a holy priesthood, to offer up spiritual sacrifices acceptable to God </a:t>
            </a:r>
            <a:r>
              <a:rPr lang="en-US" sz="3100" b="1" i="0" dirty="0">
                <a:solidFill>
                  <a:schemeClr val="tx2"/>
                </a:solidFill>
                <a:effectLst/>
                <a:latin typeface="Georgia" panose="02040502050405020303" pitchFamily="18" charset="0"/>
              </a:rPr>
              <a:t>through Jesus Christ.”</a:t>
            </a:r>
          </a:p>
          <a:p>
            <a:r>
              <a:rPr lang="en-US" sz="3100" b="1" i="0" dirty="0">
                <a:effectLst/>
                <a:latin typeface="Georgia" panose="02040502050405020303" pitchFamily="18" charset="0"/>
              </a:rPr>
              <a:t>What is the</a:t>
            </a:r>
            <a:r>
              <a:rPr lang="en-US" sz="3100" b="1" dirty="0">
                <a:latin typeface="Georgia" panose="02040502050405020303" pitchFamily="18" charset="0"/>
              </a:rPr>
              <a:t> foundation of our spiritual house?</a:t>
            </a:r>
          </a:p>
          <a:p>
            <a:r>
              <a:rPr lang="en-US" sz="3100" b="1" i="0" dirty="0">
                <a:effectLst/>
                <a:latin typeface="Georgia" panose="02040502050405020303" pitchFamily="18" charset="0"/>
              </a:rPr>
              <a:t>What is </a:t>
            </a:r>
            <a:r>
              <a:rPr lang="en-US" sz="3100" b="1" dirty="0">
                <a:latin typeface="Georgia" panose="02040502050405020303" pitchFamily="18" charset="0"/>
              </a:rPr>
              <a:t>the material used to build such a spiritual foundation</a:t>
            </a:r>
            <a:r>
              <a:rPr lang="en-US" b="1" dirty="0">
                <a:latin typeface="Georgia" panose="02040502050405020303" pitchFamily="18" charset="0"/>
              </a:rPr>
              <a:t>?</a:t>
            </a:r>
            <a:endParaRPr lang="en-US" sz="2000" b="1" i="0" dirty="0">
              <a:effectLst/>
              <a:latin typeface="Georgia" panose="02040502050405020303" pitchFamily="18" charset="0"/>
            </a:endParaRPr>
          </a:p>
        </p:txBody>
      </p:sp>
      <p:sp>
        <p:nvSpPr>
          <p:cNvPr id="4" name="Footer Placeholder 3">
            <a:extLst>
              <a:ext uri="{FF2B5EF4-FFF2-40B4-BE49-F238E27FC236}">
                <a16:creationId xmlns:a16="http://schemas.microsoft.com/office/drawing/2014/main" xmlns="" id="{46937A00-E480-477A-A3EB-B8B4CC09B0FE}"/>
              </a:ext>
            </a:extLst>
          </p:cNvPr>
          <p:cNvSpPr>
            <a:spLocks noGrp="1"/>
          </p:cNvSpPr>
          <p:nvPr>
            <p:ph type="ftr" sz="quarter" idx="11"/>
          </p:nvPr>
        </p:nvSpPr>
        <p:spPr/>
        <p:txBody>
          <a:bodyPr/>
          <a:lstStyle/>
          <a:p>
            <a:endParaRPr lang="en-US" dirty="0"/>
          </a:p>
        </p:txBody>
      </p:sp>
      <p:pic>
        <p:nvPicPr>
          <p:cNvPr id="2052" name="Picture 4">
            <a:extLst>
              <a:ext uri="{FF2B5EF4-FFF2-40B4-BE49-F238E27FC236}">
                <a16:creationId xmlns:a16="http://schemas.microsoft.com/office/drawing/2014/main" xmlns="" id="{6A882044-1A40-4956-9CE5-7291B7C6F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585" y="2017343"/>
            <a:ext cx="4639411" cy="304827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xmlns="" id="{D459EBB5-63CD-4AE4-B719-C1972651F08C}"/>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270270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FE94A-F937-473C-898B-6EC98DF58683}"/>
              </a:ext>
            </a:extLst>
          </p:cNvPr>
          <p:cNvSpPr>
            <a:spLocks noGrp="1"/>
          </p:cNvSpPr>
          <p:nvPr>
            <p:ph type="title"/>
          </p:nvPr>
        </p:nvSpPr>
        <p:spPr>
          <a:xfrm>
            <a:off x="1720523" y="444865"/>
            <a:ext cx="9285510" cy="1081705"/>
          </a:xfrm>
        </p:spPr>
        <p:txBody>
          <a:bodyPr>
            <a:normAutofit fontScale="90000"/>
          </a:bodyPr>
          <a:lstStyle/>
          <a:p>
            <a:r>
              <a:rPr lang="en-US" b="1" dirty="0"/>
              <a:t>NO BETTER Source Than </a:t>
            </a:r>
            <a:r>
              <a:rPr lang="en-US" b="1" u="sng" dirty="0"/>
              <a:t>THE WORD of GOD</a:t>
            </a:r>
            <a:br>
              <a:rPr lang="en-US" b="1" u="sng" dirty="0"/>
            </a:br>
            <a:r>
              <a:rPr lang="en-US" dirty="0"/>
              <a:t>Romans 10:17 - NKJV</a:t>
            </a:r>
            <a:br>
              <a:rPr lang="en-US" dirty="0"/>
            </a:br>
            <a:endParaRPr lang="en-US" b="1" u="sng" dirty="0"/>
          </a:p>
        </p:txBody>
      </p:sp>
      <p:sp>
        <p:nvSpPr>
          <p:cNvPr id="3" name="Content Placeholder 2">
            <a:extLst>
              <a:ext uri="{FF2B5EF4-FFF2-40B4-BE49-F238E27FC236}">
                <a16:creationId xmlns:a16="http://schemas.microsoft.com/office/drawing/2014/main" xmlns="" id="{5EBB1FA9-B465-4E01-9D79-A856CA0DD840}"/>
              </a:ext>
            </a:extLst>
          </p:cNvPr>
          <p:cNvSpPr>
            <a:spLocks noGrp="1"/>
          </p:cNvSpPr>
          <p:nvPr>
            <p:ph sz="half" idx="1"/>
          </p:nvPr>
        </p:nvSpPr>
        <p:spPr>
          <a:xfrm>
            <a:off x="1022684" y="1287379"/>
            <a:ext cx="5979694" cy="5183271"/>
          </a:xfrm>
        </p:spPr>
        <p:txBody>
          <a:bodyPr>
            <a:noAutofit/>
          </a:bodyPr>
          <a:lstStyle/>
          <a:p>
            <a:pPr>
              <a:lnSpc>
                <a:spcPct val="100000"/>
              </a:lnSpc>
            </a:pPr>
            <a:r>
              <a:rPr lang="en-US" sz="2400" dirty="0">
                <a:latin typeface="Georgia" panose="02040502050405020303" pitchFamily="18" charset="0"/>
              </a:rPr>
              <a:t>"So then faith comes by hearing, and hearing by the </a:t>
            </a:r>
            <a:r>
              <a:rPr lang="en-US" sz="2400" b="1" dirty="0">
                <a:solidFill>
                  <a:schemeClr val="tx2"/>
                </a:solidFill>
                <a:latin typeface="Georgia" panose="02040502050405020303" pitchFamily="18" charset="0"/>
              </a:rPr>
              <a:t>word of God</a:t>
            </a:r>
            <a:r>
              <a:rPr lang="en-US" sz="2400" dirty="0">
                <a:solidFill>
                  <a:schemeClr val="tx2"/>
                </a:solidFill>
                <a:latin typeface="Georgia" panose="02040502050405020303" pitchFamily="18" charset="0"/>
              </a:rPr>
              <a:t>.“</a:t>
            </a:r>
          </a:p>
          <a:p>
            <a:pPr>
              <a:lnSpc>
                <a:spcPct val="100000"/>
              </a:lnSpc>
            </a:pPr>
            <a:r>
              <a:rPr lang="en-US" sz="2400" b="1" dirty="0">
                <a:latin typeface="Georgia" panose="02040502050405020303" pitchFamily="18" charset="0"/>
              </a:rPr>
              <a:t>How do we receive the word?</a:t>
            </a:r>
          </a:p>
          <a:p>
            <a:pPr>
              <a:lnSpc>
                <a:spcPct val="100000"/>
              </a:lnSpc>
            </a:pPr>
            <a:r>
              <a:rPr lang="en-US" sz="2400" dirty="0">
                <a:latin typeface="Georgia" panose="02040502050405020303" pitchFamily="18" charset="0"/>
              </a:rPr>
              <a:t>The </a:t>
            </a:r>
            <a:r>
              <a:rPr lang="en-US" sz="2400" b="1" dirty="0">
                <a:solidFill>
                  <a:schemeClr val="tx2"/>
                </a:solidFill>
                <a:latin typeface="Georgia" panose="02040502050405020303" pitchFamily="18" charset="0"/>
              </a:rPr>
              <a:t>word of God </a:t>
            </a:r>
            <a:r>
              <a:rPr lang="en-US" sz="2400" dirty="0">
                <a:latin typeface="Georgia" panose="02040502050405020303" pitchFamily="18" charset="0"/>
              </a:rPr>
              <a:t>to the 1</a:t>
            </a:r>
            <a:r>
              <a:rPr lang="en-US" sz="2400" baseline="30000" dirty="0">
                <a:latin typeface="Georgia" panose="02040502050405020303" pitchFamily="18" charset="0"/>
              </a:rPr>
              <a:t>st</a:t>
            </a:r>
            <a:r>
              <a:rPr lang="en-US" sz="2400" dirty="0">
                <a:latin typeface="Georgia" panose="02040502050405020303" pitchFamily="18" charset="0"/>
              </a:rPr>
              <a:t> century church was delivered by </a:t>
            </a:r>
            <a:r>
              <a:rPr lang="en-US" sz="2400" b="1" u="sng" dirty="0">
                <a:solidFill>
                  <a:schemeClr val="tx2"/>
                </a:solidFill>
                <a:latin typeface="Georgia" panose="02040502050405020303" pitchFamily="18" charset="0"/>
              </a:rPr>
              <a:t>inspiration</a:t>
            </a:r>
            <a:r>
              <a:rPr lang="en-US" sz="2400" dirty="0">
                <a:latin typeface="Georgia" panose="02040502050405020303" pitchFamily="18" charset="0"/>
              </a:rPr>
              <a:t> by the </a:t>
            </a:r>
            <a:r>
              <a:rPr lang="en-US" sz="2400" b="1" dirty="0">
                <a:solidFill>
                  <a:schemeClr val="tx2"/>
                </a:solidFill>
                <a:latin typeface="Georgia" panose="02040502050405020303" pitchFamily="18" charset="0"/>
              </a:rPr>
              <a:t>Holy Spirit Himself </a:t>
            </a:r>
            <a:r>
              <a:rPr lang="en-US" sz="2400" dirty="0">
                <a:latin typeface="Georgia" panose="02040502050405020303" pitchFamily="18" charset="0"/>
              </a:rPr>
              <a:t>into the minds of many </a:t>
            </a:r>
            <a:r>
              <a:rPr lang="en-US" sz="2400" b="1" dirty="0">
                <a:solidFill>
                  <a:schemeClr val="tx2"/>
                </a:solidFill>
                <a:latin typeface="Georgia" panose="02040502050405020303" pitchFamily="18" charset="0"/>
              </a:rPr>
              <a:t>empowered</a:t>
            </a:r>
            <a:r>
              <a:rPr lang="en-US" sz="2400" b="1" dirty="0">
                <a:latin typeface="Georgia" panose="02040502050405020303" pitchFamily="18" charset="0"/>
              </a:rPr>
              <a:t> </a:t>
            </a:r>
            <a:r>
              <a:rPr lang="en-US" sz="2400" dirty="0">
                <a:latin typeface="Georgia" panose="02040502050405020303" pitchFamily="18" charset="0"/>
              </a:rPr>
              <a:t>Christians and </a:t>
            </a:r>
            <a:r>
              <a:rPr lang="en-US" sz="2400" b="1" u="sng" dirty="0">
                <a:solidFill>
                  <a:schemeClr val="tx2"/>
                </a:solidFill>
                <a:latin typeface="Georgia" panose="02040502050405020303" pitchFamily="18" charset="0"/>
              </a:rPr>
              <a:t>shared</a:t>
            </a:r>
            <a:r>
              <a:rPr lang="en-US" sz="2400" dirty="0">
                <a:latin typeface="Georgia" panose="02040502050405020303" pitchFamily="18" charset="0"/>
              </a:rPr>
              <a:t>. </a:t>
            </a:r>
          </a:p>
          <a:p>
            <a:pPr>
              <a:lnSpc>
                <a:spcPct val="100000"/>
              </a:lnSpc>
            </a:pPr>
            <a:r>
              <a:rPr lang="en-US" sz="2400" dirty="0">
                <a:latin typeface="Georgia" panose="02040502050405020303" pitchFamily="18" charset="0"/>
              </a:rPr>
              <a:t>Today the word of God is delivered via </a:t>
            </a:r>
            <a:r>
              <a:rPr lang="en-US" sz="2400" b="1" u="sng" dirty="0">
                <a:solidFill>
                  <a:schemeClr val="tx2"/>
                </a:solidFill>
                <a:latin typeface="Georgia" panose="02040502050405020303" pitchFamily="18" charset="0"/>
              </a:rPr>
              <a:t>perspiration</a:t>
            </a:r>
            <a:r>
              <a:rPr lang="en-US" sz="2400" b="1" dirty="0">
                <a:latin typeface="Georgia" panose="02040502050405020303" pitchFamily="18" charset="0"/>
              </a:rPr>
              <a:t> </a:t>
            </a:r>
            <a:r>
              <a:rPr lang="en-US" sz="2400" dirty="0">
                <a:latin typeface="Georgia" panose="02040502050405020303" pitchFamily="18" charset="0"/>
              </a:rPr>
              <a:t>based on </a:t>
            </a:r>
            <a:r>
              <a:rPr lang="en-US" sz="2400" b="1" u="sng" dirty="0">
                <a:solidFill>
                  <a:schemeClr val="tx2"/>
                </a:solidFill>
                <a:latin typeface="Georgia" panose="02040502050405020303" pitchFamily="18" charset="0"/>
              </a:rPr>
              <a:t>diligent</a:t>
            </a:r>
            <a:r>
              <a:rPr lang="en-US" sz="2400" b="1" dirty="0">
                <a:latin typeface="Georgia" panose="02040502050405020303" pitchFamily="18" charset="0"/>
              </a:rPr>
              <a:t> </a:t>
            </a:r>
            <a:r>
              <a:rPr lang="en-US" sz="2400" b="1" dirty="0">
                <a:solidFill>
                  <a:schemeClr val="tx2"/>
                </a:solidFill>
                <a:latin typeface="Georgia" panose="02040502050405020303" pitchFamily="18" charset="0"/>
              </a:rPr>
              <a:t>study</a:t>
            </a:r>
            <a:r>
              <a:rPr lang="en-US" sz="2400" b="1" dirty="0">
                <a:latin typeface="Georgia" panose="02040502050405020303" pitchFamily="18" charset="0"/>
              </a:rPr>
              <a:t> </a:t>
            </a:r>
            <a:r>
              <a:rPr lang="en-US" sz="2400" dirty="0">
                <a:latin typeface="Georgia" panose="02040502050405020303" pitchFamily="18" charset="0"/>
              </a:rPr>
              <a:t>of the scripture record.  </a:t>
            </a:r>
            <a:r>
              <a:rPr lang="en-US" sz="2400" b="1" dirty="0">
                <a:solidFill>
                  <a:schemeClr val="tx2"/>
                </a:solidFill>
                <a:latin typeface="Georgia" panose="02040502050405020303" pitchFamily="18" charset="0"/>
              </a:rPr>
              <a:t>We are also expected to </a:t>
            </a:r>
            <a:r>
              <a:rPr lang="en-US" sz="2400" b="1" u="sng" dirty="0">
                <a:solidFill>
                  <a:schemeClr val="tx2"/>
                </a:solidFill>
                <a:latin typeface="Georgia" panose="02040502050405020303" pitchFamily="18" charset="0"/>
              </a:rPr>
              <a:t>share</a:t>
            </a:r>
            <a:r>
              <a:rPr lang="en-US" sz="2400" b="1" dirty="0">
                <a:solidFill>
                  <a:schemeClr val="tx2"/>
                </a:solidFill>
                <a:latin typeface="Georgia" panose="02040502050405020303" pitchFamily="18" charset="0"/>
              </a:rPr>
              <a:t> this knowledge. </a:t>
            </a:r>
          </a:p>
        </p:txBody>
      </p:sp>
      <p:sp>
        <p:nvSpPr>
          <p:cNvPr id="4" name="Footer Placeholder 3">
            <a:extLst>
              <a:ext uri="{FF2B5EF4-FFF2-40B4-BE49-F238E27FC236}">
                <a16:creationId xmlns:a16="http://schemas.microsoft.com/office/drawing/2014/main" xmlns="" id="{46937A00-E480-477A-A3EB-B8B4CC09B0FE}"/>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xmlns="" id="{E9E37CAC-9AFE-466C-8561-943F7A5BE208}"/>
              </a:ext>
            </a:extLst>
          </p:cNvPr>
          <p:cNvPicPr>
            <a:picLocks noChangeAspect="1"/>
          </p:cNvPicPr>
          <p:nvPr/>
        </p:nvPicPr>
        <p:blipFill>
          <a:blip r:embed="rId2"/>
          <a:stretch>
            <a:fillRect/>
          </a:stretch>
        </p:blipFill>
        <p:spPr>
          <a:xfrm>
            <a:off x="7002378" y="2237874"/>
            <a:ext cx="4052473" cy="2689927"/>
          </a:xfrm>
          <a:prstGeom prst="rect">
            <a:avLst/>
          </a:prstGeom>
        </p:spPr>
      </p:pic>
      <p:sp>
        <p:nvSpPr>
          <p:cNvPr id="8" name="Slide Number Placeholder 7">
            <a:extLst>
              <a:ext uri="{FF2B5EF4-FFF2-40B4-BE49-F238E27FC236}">
                <a16:creationId xmlns:a16="http://schemas.microsoft.com/office/drawing/2014/main" xmlns="" id="{7CF37576-DCD7-4950-AFEF-3D6404D39B8E}"/>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218306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9E76348-3FEE-4C0E-AFF3-74B4305BF9F5}"/>
              </a:ext>
            </a:extLst>
          </p:cNvPr>
          <p:cNvSpPr>
            <a:spLocks noGrp="1"/>
          </p:cNvSpPr>
          <p:nvPr>
            <p:ph type="title"/>
          </p:nvPr>
        </p:nvSpPr>
        <p:spPr>
          <a:xfrm>
            <a:off x="1130968" y="443567"/>
            <a:ext cx="10051579" cy="1049235"/>
          </a:xfrm>
        </p:spPr>
        <p:txBody>
          <a:bodyPr>
            <a:noAutofit/>
          </a:bodyPr>
          <a:lstStyle/>
          <a:p>
            <a:r>
              <a:rPr lang="en-US" sz="3500" b="1" dirty="0">
                <a:latin typeface="+mn-lt"/>
              </a:rPr>
              <a:t>The </a:t>
            </a:r>
            <a:r>
              <a:rPr lang="en-US" sz="3500" b="1" u="sng" dirty="0">
                <a:latin typeface="+mn-lt"/>
              </a:rPr>
              <a:t>Solid</a:t>
            </a:r>
            <a:r>
              <a:rPr lang="en-US" sz="3500" b="1" dirty="0"/>
              <a:t> Foundation of God </a:t>
            </a:r>
            <a:r>
              <a:rPr lang="en-US" sz="3500" b="1" u="sng" dirty="0"/>
              <a:t>ALWAYS Stands</a:t>
            </a:r>
            <a:r>
              <a:rPr lang="en-US" sz="3500" b="1" dirty="0"/>
              <a:t/>
            </a:r>
            <a:br>
              <a:rPr lang="en-US" sz="3500" b="1" dirty="0"/>
            </a:br>
            <a:r>
              <a:rPr lang="en-US" sz="3500" dirty="0"/>
              <a:t>2 Timothy 2:14-19 NKJV</a:t>
            </a:r>
            <a:endParaRPr lang="en-US" sz="3500" b="1" dirty="0"/>
          </a:p>
        </p:txBody>
      </p:sp>
      <p:sp>
        <p:nvSpPr>
          <p:cNvPr id="8" name="Content Placeholder 7">
            <a:extLst>
              <a:ext uri="{FF2B5EF4-FFF2-40B4-BE49-F238E27FC236}">
                <a16:creationId xmlns:a16="http://schemas.microsoft.com/office/drawing/2014/main" xmlns="" id="{64269ABB-908B-4A41-BA1A-F2405BC27892}"/>
              </a:ext>
            </a:extLst>
          </p:cNvPr>
          <p:cNvSpPr>
            <a:spLocks noGrp="1"/>
          </p:cNvSpPr>
          <p:nvPr>
            <p:ph idx="1"/>
          </p:nvPr>
        </p:nvSpPr>
        <p:spPr>
          <a:xfrm>
            <a:off x="1042499" y="1522435"/>
            <a:ext cx="10140048" cy="4891997"/>
          </a:xfrm>
        </p:spPr>
        <p:txBody>
          <a:bodyPr>
            <a:noAutofit/>
          </a:bodyPr>
          <a:lstStyle/>
          <a:p>
            <a:r>
              <a:rPr lang="en-US" sz="2800" dirty="0"/>
              <a:t>Remind them of these things, charging them before the Lord not to strive about words to no profit, to the ruin of the hearers. </a:t>
            </a:r>
            <a:r>
              <a:rPr lang="en-US" sz="2800" b="1" dirty="0">
                <a:solidFill>
                  <a:schemeClr val="tx2"/>
                </a:solidFill>
              </a:rPr>
              <a:t>Be </a:t>
            </a:r>
            <a:r>
              <a:rPr lang="en-US" sz="2800" b="1" u="sng" dirty="0">
                <a:solidFill>
                  <a:schemeClr val="tx2"/>
                </a:solidFill>
              </a:rPr>
              <a:t>diligent</a:t>
            </a:r>
            <a:r>
              <a:rPr lang="en-US" sz="2800" b="1" dirty="0">
                <a:solidFill>
                  <a:schemeClr val="tx2"/>
                </a:solidFill>
              </a:rPr>
              <a:t> </a:t>
            </a:r>
            <a:r>
              <a:rPr lang="en-US" sz="2800" dirty="0"/>
              <a:t>to present yourself approved to God, a worker who does not need to be ashamed, </a:t>
            </a:r>
            <a:r>
              <a:rPr lang="en-US" sz="2800" b="1" u="sng" dirty="0">
                <a:solidFill>
                  <a:schemeClr val="tx2"/>
                </a:solidFill>
              </a:rPr>
              <a:t>rightly dividing</a:t>
            </a:r>
            <a:r>
              <a:rPr lang="en-US" sz="2800" b="1" dirty="0">
                <a:solidFill>
                  <a:schemeClr val="tx2"/>
                </a:solidFill>
              </a:rPr>
              <a:t> </a:t>
            </a:r>
            <a:r>
              <a:rPr lang="en-US" sz="2800" b="1" u="sng" dirty="0">
                <a:solidFill>
                  <a:schemeClr val="tx2"/>
                </a:solidFill>
              </a:rPr>
              <a:t>the word of truth</a:t>
            </a:r>
            <a:r>
              <a:rPr lang="en-US" sz="2800" b="1" dirty="0">
                <a:solidFill>
                  <a:schemeClr val="tx2"/>
                </a:solidFill>
              </a:rPr>
              <a:t>. </a:t>
            </a:r>
            <a:r>
              <a:rPr lang="en-US" sz="2800" dirty="0"/>
              <a:t>But </a:t>
            </a:r>
            <a:r>
              <a:rPr lang="en-US" sz="2800" b="1" dirty="0">
                <a:solidFill>
                  <a:schemeClr val="tx2"/>
                </a:solidFill>
              </a:rPr>
              <a:t>shun</a:t>
            </a:r>
            <a:r>
              <a:rPr lang="en-US" sz="2800" dirty="0">
                <a:solidFill>
                  <a:schemeClr val="tx2"/>
                </a:solidFill>
              </a:rPr>
              <a:t> </a:t>
            </a:r>
            <a:r>
              <a:rPr lang="en-US" sz="2800" b="1" dirty="0">
                <a:solidFill>
                  <a:schemeClr val="tx2"/>
                </a:solidFill>
              </a:rPr>
              <a:t>profane</a:t>
            </a:r>
            <a:r>
              <a:rPr lang="en-US" sz="2800" dirty="0">
                <a:solidFill>
                  <a:schemeClr val="tx2"/>
                </a:solidFill>
              </a:rPr>
              <a:t> </a:t>
            </a:r>
            <a:r>
              <a:rPr lang="en-US" sz="2800" dirty="0"/>
              <a:t>and </a:t>
            </a:r>
            <a:r>
              <a:rPr lang="en-US" sz="2800" b="1" dirty="0">
                <a:solidFill>
                  <a:schemeClr val="tx2"/>
                </a:solidFill>
              </a:rPr>
              <a:t>idle babblings, for they will increase to more ungodliness.</a:t>
            </a:r>
            <a:r>
              <a:rPr lang="en-US" sz="2800" dirty="0"/>
              <a:t> And their message will </a:t>
            </a:r>
            <a:r>
              <a:rPr lang="en-US" sz="2800" b="1" dirty="0">
                <a:solidFill>
                  <a:schemeClr val="tx2"/>
                </a:solidFill>
              </a:rPr>
              <a:t>spread like </a:t>
            </a:r>
            <a:r>
              <a:rPr lang="en-US" sz="2800" b="1" u="sng" dirty="0">
                <a:solidFill>
                  <a:schemeClr val="tx2"/>
                </a:solidFill>
              </a:rPr>
              <a:t>cancer</a:t>
            </a:r>
            <a:r>
              <a:rPr lang="en-US" sz="2800" b="1" dirty="0">
                <a:solidFill>
                  <a:schemeClr val="tx2"/>
                </a:solidFill>
              </a:rPr>
              <a:t> (translates - gangrene). </a:t>
            </a:r>
          </a:p>
        </p:txBody>
      </p:sp>
      <p:sp>
        <p:nvSpPr>
          <p:cNvPr id="5" name="Footer Placeholder 4">
            <a:extLst>
              <a:ext uri="{FF2B5EF4-FFF2-40B4-BE49-F238E27FC236}">
                <a16:creationId xmlns:a16="http://schemas.microsoft.com/office/drawing/2014/main" xmlns="" id="{7FEE9C1B-26C1-4D06-80C1-2389C81F8ED7}"/>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xmlns="" id="{C30EBC22-6467-4C95-8D78-143FC3E12C91}"/>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63988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64269ABB-908B-4A41-BA1A-F2405BC27892}"/>
              </a:ext>
            </a:extLst>
          </p:cNvPr>
          <p:cNvSpPr>
            <a:spLocks noGrp="1"/>
          </p:cNvSpPr>
          <p:nvPr>
            <p:ph idx="1"/>
          </p:nvPr>
        </p:nvSpPr>
        <p:spPr>
          <a:xfrm>
            <a:off x="1042499" y="1522435"/>
            <a:ext cx="10140048" cy="4252723"/>
          </a:xfrm>
        </p:spPr>
        <p:txBody>
          <a:bodyPr>
            <a:noAutofit/>
          </a:bodyPr>
          <a:lstStyle/>
          <a:p>
            <a:r>
              <a:rPr lang="en-US" sz="2800" dirty="0"/>
              <a:t>Hymenaeus and </a:t>
            </a:r>
            <a:r>
              <a:rPr lang="en-US" sz="2800" dirty="0" err="1"/>
              <a:t>Philetus</a:t>
            </a:r>
            <a:r>
              <a:rPr lang="en-US" sz="2800" dirty="0"/>
              <a:t> </a:t>
            </a:r>
            <a:r>
              <a:rPr lang="en-US" sz="2800" b="1" dirty="0">
                <a:solidFill>
                  <a:schemeClr val="tx2"/>
                </a:solidFill>
              </a:rPr>
              <a:t>(YOUR NAME HERE?) </a:t>
            </a:r>
            <a:r>
              <a:rPr lang="en-US" sz="2800" dirty="0"/>
              <a:t>are of this sort, who have </a:t>
            </a:r>
            <a:r>
              <a:rPr lang="en-US" sz="2800" b="1" dirty="0">
                <a:solidFill>
                  <a:schemeClr val="tx2"/>
                </a:solidFill>
              </a:rPr>
              <a:t>strayed concerning the truth, </a:t>
            </a:r>
            <a:r>
              <a:rPr lang="en-US" sz="2800" dirty="0"/>
              <a:t>saying that the resurrection is already past; and </a:t>
            </a:r>
            <a:r>
              <a:rPr lang="en-US" sz="2800" dirty="0">
                <a:solidFill>
                  <a:schemeClr val="tx2"/>
                </a:solidFill>
              </a:rPr>
              <a:t>they overthrow </a:t>
            </a:r>
            <a:r>
              <a:rPr lang="en-US" sz="2800" u="sng" dirty="0">
                <a:solidFill>
                  <a:schemeClr val="tx2"/>
                </a:solidFill>
              </a:rPr>
              <a:t>the faith</a:t>
            </a:r>
            <a:r>
              <a:rPr lang="en-US" sz="2800" dirty="0">
                <a:solidFill>
                  <a:schemeClr val="tx2"/>
                </a:solidFill>
              </a:rPr>
              <a:t> of some</a:t>
            </a:r>
            <a:r>
              <a:rPr lang="en-US" sz="2800" b="1" dirty="0"/>
              <a:t>. </a:t>
            </a:r>
            <a:r>
              <a:rPr lang="en-US" sz="2800" b="1" dirty="0">
                <a:solidFill>
                  <a:schemeClr val="tx2"/>
                </a:solidFill>
              </a:rPr>
              <a:t>Nevertheless </a:t>
            </a:r>
            <a:r>
              <a:rPr lang="en-US" sz="2800" b="1" u="sng" dirty="0">
                <a:solidFill>
                  <a:schemeClr val="tx2"/>
                </a:solidFill>
              </a:rPr>
              <a:t>the solid foundation of God stands</a:t>
            </a:r>
            <a:r>
              <a:rPr lang="en-US" sz="2800" b="1" dirty="0">
                <a:solidFill>
                  <a:schemeClr val="tx2"/>
                </a:solidFill>
              </a:rPr>
              <a:t>, </a:t>
            </a:r>
            <a:r>
              <a:rPr lang="en-US" sz="2800" dirty="0"/>
              <a:t>having this seal: </a:t>
            </a:r>
            <a:r>
              <a:rPr lang="en-US" sz="2800" dirty="0">
                <a:solidFill>
                  <a:schemeClr val="tx2"/>
                </a:solidFill>
              </a:rPr>
              <a:t>“The Lord knows those who are His,”</a:t>
            </a:r>
            <a:r>
              <a:rPr lang="en-US" sz="2800" dirty="0"/>
              <a:t> and</a:t>
            </a:r>
            <a:r>
              <a:rPr lang="en-US" sz="2800" dirty="0">
                <a:solidFill>
                  <a:schemeClr val="tx2"/>
                </a:solidFill>
              </a:rPr>
              <a:t>, “</a:t>
            </a:r>
            <a:r>
              <a:rPr lang="en-US" sz="2800" b="1" dirty="0">
                <a:solidFill>
                  <a:schemeClr val="tx2"/>
                </a:solidFill>
              </a:rPr>
              <a:t>Let everyone </a:t>
            </a:r>
            <a:r>
              <a:rPr lang="en-US" sz="2800" dirty="0"/>
              <a:t>who names the name of Christ </a:t>
            </a:r>
            <a:r>
              <a:rPr lang="en-US" sz="2800" b="1" dirty="0">
                <a:solidFill>
                  <a:schemeClr val="tx2"/>
                </a:solidFill>
              </a:rPr>
              <a:t>depart from iniquity.”</a:t>
            </a:r>
          </a:p>
        </p:txBody>
      </p:sp>
      <p:sp>
        <p:nvSpPr>
          <p:cNvPr id="5" name="Footer Placeholder 4">
            <a:extLst>
              <a:ext uri="{FF2B5EF4-FFF2-40B4-BE49-F238E27FC236}">
                <a16:creationId xmlns:a16="http://schemas.microsoft.com/office/drawing/2014/main" xmlns="" id="{7FEE9C1B-26C1-4D06-80C1-2389C81F8ED7}"/>
              </a:ext>
            </a:extLst>
          </p:cNvPr>
          <p:cNvSpPr>
            <a:spLocks noGrp="1"/>
          </p:cNvSpPr>
          <p:nvPr>
            <p:ph type="ftr" sz="quarter" idx="11"/>
          </p:nvPr>
        </p:nvSpPr>
        <p:spPr/>
        <p:txBody>
          <a:bodyPr/>
          <a:lstStyle/>
          <a:p>
            <a:endParaRPr lang="en-US" dirty="0"/>
          </a:p>
        </p:txBody>
      </p:sp>
      <p:sp>
        <p:nvSpPr>
          <p:cNvPr id="9" name="Title 6">
            <a:extLst>
              <a:ext uri="{FF2B5EF4-FFF2-40B4-BE49-F238E27FC236}">
                <a16:creationId xmlns:a16="http://schemas.microsoft.com/office/drawing/2014/main" xmlns="" id="{6947B67A-BFE4-46C9-8CE9-CDAB113C589B}"/>
              </a:ext>
            </a:extLst>
          </p:cNvPr>
          <p:cNvSpPr>
            <a:spLocks noGrp="1"/>
          </p:cNvSpPr>
          <p:nvPr>
            <p:ph type="title"/>
          </p:nvPr>
        </p:nvSpPr>
        <p:spPr>
          <a:xfrm>
            <a:off x="1130968" y="443567"/>
            <a:ext cx="10051579" cy="1049235"/>
          </a:xfrm>
        </p:spPr>
        <p:txBody>
          <a:bodyPr>
            <a:noAutofit/>
          </a:bodyPr>
          <a:lstStyle/>
          <a:p>
            <a:r>
              <a:rPr lang="en-US" sz="3500" b="1" dirty="0">
                <a:latin typeface="+mn-lt"/>
              </a:rPr>
              <a:t>The </a:t>
            </a:r>
            <a:r>
              <a:rPr lang="en-US" sz="3500" b="1" u="sng" dirty="0">
                <a:latin typeface="+mn-lt"/>
              </a:rPr>
              <a:t>Solid</a:t>
            </a:r>
            <a:r>
              <a:rPr lang="en-US" sz="3500" b="1" dirty="0"/>
              <a:t> Foundation of God </a:t>
            </a:r>
            <a:r>
              <a:rPr lang="en-US" sz="3500" b="1" u="sng" dirty="0"/>
              <a:t>ALWAYS Stands</a:t>
            </a:r>
            <a:r>
              <a:rPr lang="en-US" sz="3500" b="1" dirty="0"/>
              <a:t/>
            </a:r>
            <a:br>
              <a:rPr lang="en-US" sz="3500" b="1" dirty="0"/>
            </a:br>
            <a:r>
              <a:rPr lang="en-US" sz="3500" dirty="0"/>
              <a:t>2 Timothy 2:14-19 NKJV</a:t>
            </a:r>
            <a:endParaRPr lang="en-US" sz="3500" b="1" dirty="0"/>
          </a:p>
        </p:txBody>
      </p:sp>
      <p:sp>
        <p:nvSpPr>
          <p:cNvPr id="4" name="Slide Number Placeholder 3">
            <a:extLst>
              <a:ext uri="{FF2B5EF4-FFF2-40B4-BE49-F238E27FC236}">
                <a16:creationId xmlns:a16="http://schemas.microsoft.com/office/drawing/2014/main" xmlns="" id="{EA113DDD-D31B-456D-9C74-0E603DA7F363}"/>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308829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29ABD1-9F22-416B-8342-1B5E690A012D}"/>
              </a:ext>
            </a:extLst>
          </p:cNvPr>
          <p:cNvSpPr>
            <a:spLocks noGrp="1"/>
          </p:cNvSpPr>
          <p:nvPr>
            <p:ph type="title"/>
          </p:nvPr>
        </p:nvSpPr>
        <p:spPr>
          <a:xfrm>
            <a:off x="2085009" y="448130"/>
            <a:ext cx="9113526" cy="1081705"/>
          </a:xfrm>
        </p:spPr>
        <p:txBody>
          <a:bodyPr>
            <a:normAutofit fontScale="90000"/>
          </a:bodyPr>
          <a:lstStyle/>
          <a:p>
            <a:r>
              <a:rPr lang="en-US" b="1" dirty="0"/>
              <a:t>WHY SEEK GOD </a:t>
            </a:r>
            <a:r>
              <a:rPr lang="en-US" b="1" u="sng" dirty="0"/>
              <a:t>IN Faith</a:t>
            </a:r>
            <a:r>
              <a:rPr lang="en-US" b="1" dirty="0"/>
              <a:t>? HE WILL REWARD!</a:t>
            </a:r>
            <a:br>
              <a:rPr lang="en-US" b="1" dirty="0"/>
            </a:br>
            <a:r>
              <a:rPr lang="en-US" dirty="0"/>
              <a:t>Hebrews 11:6 - NKJV</a:t>
            </a:r>
            <a:br>
              <a:rPr lang="en-US" dirty="0"/>
            </a:br>
            <a:endParaRPr lang="en-US" b="1" dirty="0"/>
          </a:p>
        </p:txBody>
      </p:sp>
      <p:sp>
        <p:nvSpPr>
          <p:cNvPr id="3" name="Content Placeholder 2">
            <a:extLst>
              <a:ext uri="{FF2B5EF4-FFF2-40B4-BE49-F238E27FC236}">
                <a16:creationId xmlns:a16="http://schemas.microsoft.com/office/drawing/2014/main" xmlns="" id="{7DF0CA73-7DF4-4736-B04B-8DBEAECCC5BE}"/>
              </a:ext>
            </a:extLst>
          </p:cNvPr>
          <p:cNvSpPr>
            <a:spLocks noGrp="1"/>
          </p:cNvSpPr>
          <p:nvPr>
            <p:ph sz="half" idx="1"/>
          </p:nvPr>
        </p:nvSpPr>
        <p:spPr>
          <a:xfrm>
            <a:off x="1022684" y="1624263"/>
            <a:ext cx="5702975" cy="5069145"/>
          </a:xfrm>
        </p:spPr>
        <p:txBody>
          <a:bodyPr>
            <a:normAutofit/>
          </a:bodyPr>
          <a:lstStyle/>
          <a:p>
            <a:r>
              <a:rPr lang="en-US" sz="2200" dirty="0">
                <a:latin typeface="Georgia" panose="02040502050405020303" pitchFamily="18" charset="0"/>
              </a:rPr>
              <a:t>"But </a:t>
            </a:r>
            <a:r>
              <a:rPr lang="en-US" sz="2200" b="1" dirty="0">
                <a:solidFill>
                  <a:schemeClr val="tx2"/>
                </a:solidFill>
                <a:latin typeface="Georgia" panose="02040502050405020303" pitchFamily="18" charset="0"/>
              </a:rPr>
              <a:t>without </a:t>
            </a:r>
            <a:r>
              <a:rPr lang="en-US" sz="2200" b="1" u="sng" dirty="0">
                <a:solidFill>
                  <a:schemeClr val="tx2"/>
                </a:solidFill>
                <a:latin typeface="Georgia" panose="02040502050405020303" pitchFamily="18" charset="0"/>
              </a:rPr>
              <a:t>faith</a:t>
            </a:r>
            <a:r>
              <a:rPr lang="en-US" sz="2200" b="1" dirty="0">
                <a:solidFill>
                  <a:schemeClr val="tx2"/>
                </a:solidFill>
                <a:latin typeface="Georgia" panose="02040502050405020303" pitchFamily="18" charset="0"/>
              </a:rPr>
              <a:t> it is impossible </a:t>
            </a:r>
            <a:r>
              <a:rPr lang="en-US" sz="2200" dirty="0">
                <a:latin typeface="Georgia" panose="02040502050405020303" pitchFamily="18" charset="0"/>
              </a:rPr>
              <a:t>to please Him, for he who comes to God must believe that He is, and that </a:t>
            </a:r>
            <a:r>
              <a:rPr lang="en-US" sz="2200" b="1" dirty="0">
                <a:solidFill>
                  <a:schemeClr val="tx2"/>
                </a:solidFill>
                <a:latin typeface="Georgia" panose="02040502050405020303" pitchFamily="18" charset="0"/>
              </a:rPr>
              <a:t>He is a rewarder</a:t>
            </a:r>
            <a:r>
              <a:rPr lang="en-US" sz="2200" dirty="0">
                <a:solidFill>
                  <a:schemeClr val="tx2"/>
                </a:solidFill>
                <a:latin typeface="Georgia" panose="02040502050405020303" pitchFamily="18" charset="0"/>
              </a:rPr>
              <a:t> </a:t>
            </a:r>
            <a:r>
              <a:rPr lang="en-US" sz="2200" dirty="0">
                <a:latin typeface="Georgia" panose="02040502050405020303" pitchFamily="18" charset="0"/>
              </a:rPr>
              <a:t>of those who </a:t>
            </a:r>
            <a:r>
              <a:rPr lang="en-US" sz="2200" b="1" dirty="0">
                <a:solidFill>
                  <a:schemeClr val="tx2"/>
                </a:solidFill>
                <a:latin typeface="Georgia" panose="02040502050405020303" pitchFamily="18" charset="0"/>
              </a:rPr>
              <a:t>diligently seek Him.“</a:t>
            </a:r>
          </a:p>
          <a:p>
            <a:r>
              <a:rPr lang="en-US" sz="2200" b="1" dirty="0">
                <a:latin typeface="Georgia" panose="02040502050405020303" pitchFamily="18" charset="0"/>
              </a:rPr>
              <a:t>The ability to seek after God separates us from all other living creatures. In itself this is a blessing.</a:t>
            </a:r>
          </a:p>
          <a:p>
            <a:r>
              <a:rPr lang="en-US" sz="2200" dirty="0">
                <a:latin typeface="Georgia" panose="02040502050405020303" pitchFamily="18" charset="0"/>
              </a:rPr>
              <a:t>We must believe </a:t>
            </a:r>
            <a:r>
              <a:rPr lang="en-US" sz="2200" b="1" dirty="0">
                <a:solidFill>
                  <a:schemeClr val="tx2"/>
                </a:solidFill>
                <a:latin typeface="Georgia" panose="02040502050405020303" pitchFamily="18" charset="0"/>
              </a:rPr>
              <a:t>what is written in proper context</a:t>
            </a:r>
            <a:r>
              <a:rPr lang="en-US" sz="2200" dirty="0">
                <a:latin typeface="Georgia" panose="02040502050405020303" pitchFamily="18" charset="0"/>
              </a:rPr>
              <a:t> and </a:t>
            </a:r>
            <a:r>
              <a:rPr lang="en-US" sz="2200" b="1" dirty="0">
                <a:solidFill>
                  <a:schemeClr val="tx2"/>
                </a:solidFill>
                <a:latin typeface="Georgia" panose="02040502050405020303" pitchFamily="18" charset="0"/>
              </a:rPr>
              <a:t>in faith. </a:t>
            </a:r>
            <a:r>
              <a:rPr lang="en-US" sz="2200" dirty="0">
                <a:latin typeface="Georgia" panose="02040502050405020303" pitchFamily="18" charset="0"/>
              </a:rPr>
              <a:t>This is an ongoing lifetime </a:t>
            </a:r>
            <a:r>
              <a:rPr lang="en-US" sz="2200" b="1" u="sng" dirty="0">
                <a:solidFill>
                  <a:schemeClr val="tx2"/>
                </a:solidFill>
                <a:latin typeface="Georgia" panose="02040502050405020303" pitchFamily="18" charset="0"/>
              </a:rPr>
              <a:t>iterative</a:t>
            </a:r>
            <a:r>
              <a:rPr lang="en-US" sz="2200" dirty="0">
                <a:latin typeface="Georgia" panose="02040502050405020303" pitchFamily="18" charset="0"/>
              </a:rPr>
              <a:t> process. </a:t>
            </a:r>
          </a:p>
          <a:p>
            <a:endParaRPr lang="en-US" dirty="0"/>
          </a:p>
        </p:txBody>
      </p:sp>
      <p:sp>
        <p:nvSpPr>
          <p:cNvPr id="4" name="Footer Placeholder 3">
            <a:extLst>
              <a:ext uri="{FF2B5EF4-FFF2-40B4-BE49-F238E27FC236}">
                <a16:creationId xmlns:a16="http://schemas.microsoft.com/office/drawing/2014/main" xmlns="" id="{77228BE4-8626-47C6-B8FB-B6631016EEC5}"/>
              </a:ext>
            </a:extLst>
          </p:cNvPr>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xmlns="" id="{3596F8B8-9A35-452F-9F6A-D3C366E74B06}"/>
              </a:ext>
            </a:extLst>
          </p:cNvPr>
          <p:cNvPicPr>
            <a:picLocks noChangeAspect="1"/>
          </p:cNvPicPr>
          <p:nvPr/>
        </p:nvPicPr>
        <p:blipFill>
          <a:blip r:embed="rId2"/>
          <a:stretch>
            <a:fillRect/>
          </a:stretch>
        </p:blipFill>
        <p:spPr>
          <a:xfrm>
            <a:off x="6725659" y="1637201"/>
            <a:ext cx="4353259" cy="3251424"/>
          </a:xfrm>
          <a:prstGeom prst="rect">
            <a:avLst/>
          </a:prstGeom>
        </p:spPr>
      </p:pic>
      <p:sp>
        <p:nvSpPr>
          <p:cNvPr id="6" name="Slide Number Placeholder 5">
            <a:extLst>
              <a:ext uri="{FF2B5EF4-FFF2-40B4-BE49-F238E27FC236}">
                <a16:creationId xmlns:a16="http://schemas.microsoft.com/office/drawing/2014/main" xmlns="" id="{333293AE-B1DB-405D-B518-8E1F9FC74C6C}"/>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622375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112278</TotalTime>
  <Words>1253</Words>
  <Application>Microsoft Office PowerPoint</Application>
  <PresentationFormat>Custom</PresentationFormat>
  <Paragraphs>119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Madison</vt:lpstr>
      <vt:lpstr>     Eon Meusa, presenter</vt:lpstr>
      <vt:lpstr>    Romans 10:17 Hebrews 11:6 Matthew 7:21-23 Matthew 14:22-33</vt:lpstr>
      <vt:lpstr>BUILD ON THE ROCK Matthew 7:24-27, NKJV  </vt:lpstr>
      <vt:lpstr>Roman Concrete in the 1st Century EXAMPLE: Strong Foundation</vt:lpstr>
      <vt:lpstr>Christians Make Up GOD’s SPIRITUAL HOUSE 1 PETER 2:5, NKJV </vt:lpstr>
      <vt:lpstr>NO BETTER Source Than THE WORD of GOD Romans 10:17 - NKJV </vt:lpstr>
      <vt:lpstr>The Solid Foundation of God ALWAYS Stands 2 Timothy 2:14-19 NKJV</vt:lpstr>
      <vt:lpstr>The Solid Foundation of God ALWAYS Stands 2 Timothy 2:14-19 NKJV</vt:lpstr>
      <vt:lpstr>WHY SEEK GOD IN Faith? HE WILL REWARD! Hebrews 11:6 - NKJV </vt:lpstr>
      <vt:lpstr>SIMPLE QUESTION - Does JESUS EVEN KNOW You? Matthew 7:21-23 - NKJV </vt:lpstr>
      <vt:lpstr>ARE YOU TRULY HIS? Are You on the List? DOES YOUR FAITH FLOAT WHEN TESTED? </vt:lpstr>
      <vt:lpstr>JUST Like Gravity, FEAR SINKS FAITH Matthew 14:22-33 - NKJV</vt:lpstr>
      <vt:lpstr>JUST Like Gravity, FEAR SINKS FAITH Matthew 14:22-33 - NKJV</vt:lpstr>
      <vt:lpstr>JUST Like Gravity, FEAR SINKS FAITH Matthew 14:22-33 - NKJV</vt:lpstr>
      <vt:lpstr>PowerPoint Presentation</vt:lpstr>
      <vt:lpstr>Unsinkable FAITH IN CHRIST What does that look like?</vt:lpstr>
      <vt:lpstr>A Strong FOUNDATION and UNSINKABLE FAITH     LEADS one to Evangelize EVERYONE Everyday! </vt:lpstr>
      <vt:lpstr>   THE Gospel MESSAGE is STRONG and UNSINKABLE DIE to your Sin, BE Buried in WATER, ARISE Brand NEW!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Introduction  to the Benefits of  Career &amp; Technical EDUCATION (CTE)</dc:title>
  <dc:creator>Meusa, Eon;S Huston</dc:creator>
  <cp:keywords>The SHARE Ep 16;Hold That Line</cp:keywords>
  <cp:lastModifiedBy>Jones, Vanessa</cp:lastModifiedBy>
  <cp:revision>132</cp:revision>
  <cp:lastPrinted>2021-08-31T00:04:56Z</cp:lastPrinted>
  <dcterms:created xsi:type="dcterms:W3CDTF">2017-10-02T14:24:43Z</dcterms:created>
  <dcterms:modified xsi:type="dcterms:W3CDTF">2021-12-29T14:17:58Z</dcterms:modified>
</cp:coreProperties>
</file>