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799E9-1BCA-44B8-B157-E11860BCCA1F}" v="1" dt="2021-09-11T01:43:43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>
        <p:scale>
          <a:sx n="58" d="100"/>
          <a:sy n="58" d="100"/>
        </p:scale>
        <p:origin x="-36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Johnson" userId="4d7fbadd8f3879f3" providerId="LiveId" clId="{EA5799E9-1BCA-44B8-B157-E11860BCCA1F}"/>
    <pc:docChg chg="custSel modSld">
      <pc:chgData name="Frank Johnson" userId="4d7fbadd8f3879f3" providerId="LiveId" clId="{EA5799E9-1BCA-44B8-B157-E11860BCCA1F}" dt="2021-09-11T04:44:18.222" v="320" actId="113"/>
      <pc:docMkLst>
        <pc:docMk/>
      </pc:docMkLst>
      <pc:sldChg chg="modSp mod">
        <pc:chgData name="Frank Johnson" userId="4d7fbadd8f3879f3" providerId="LiveId" clId="{EA5799E9-1BCA-44B8-B157-E11860BCCA1F}" dt="2021-09-11T02:25:20.061" v="309" actId="255"/>
        <pc:sldMkLst>
          <pc:docMk/>
          <pc:sldMk cId="60464788" sldId="256"/>
        </pc:sldMkLst>
        <pc:spChg chg="mod">
          <ac:chgData name="Frank Johnson" userId="4d7fbadd8f3879f3" providerId="LiveId" clId="{EA5799E9-1BCA-44B8-B157-E11860BCCA1F}" dt="2021-09-11T02:25:20.061" v="309" actId="255"/>
          <ac:spMkLst>
            <pc:docMk/>
            <pc:sldMk cId="60464788" sldId="256"/>
            <ac:spMk id="3" creationId="{40A24018-1CC9-48DF-97E5-35679270ED36}"/>
          </ac:spMkLst>
        </pc:spChg>
        <pc:spChg chg="mod">
          <ac:chgData name="Frank Johnson" userId="4d7fbadd8f3879f3" providerId="LiveId" clId="{EA5799E9-1BCA-44B8-B157-E11860BCCA1F}" dt="2021-09-11T02:24:02.191" v="284" actId="688"/>
          <ac:spMkLst>
            <pc:docMk/>
            <pc:sldMk cId="60464788" sldId="256"/>
            <ac:spMk id="198" creationId="{4477FC94-CDF3-41BD-AF4B-0BA5224C5E03}"/>
          </ac:spMkLst>
        </pc:spChg>
      </pc:sldChg>
      <pc:sldChg chg="setBg">
        <pc:chgData name="Frank Johnson" userId="4d7fbadd8f3879f3" providerId="LiveId" clId="{EA5799E9-1BCA-44B8-B157-E11860BCCA1F}" dt="2021-09-11T01:43:43.223" v="0"/>
        <pc:sldMkLst>
          <pc:docMk/>
          <pc:sldMk cId="4170703962" sldId="257"/>
        </pc:sldMkLst>
      </pc:sldChg>
      <pc:sldChg chg="modSp mod">
        <pc:chgData name="Frank Johnson" userId="4d7fbadd8f3879f3" providerId="LiveId" clId="{EA5799E9-1BCA-44B8-B157-E11860BCCA1F}" dt="2021-09-11T04:44:18.222" v="320" actId="113"/>
        <pc:sldMkLst>
          <pc:docMk/>
          <pc:sldMk cId="246609787" sldId="259"/>
        </pc:sldMkLst>
        <pc:spChg chg="mod">
          <ac:chgData name="Frank Johnson" userId="4d7fbadd8f3879f3" providerId="LiveId" clId="{EA5799E9-1BCA-44B8-B157-E11860BCCA1F}" dt="2021-09-11T04:44:18.222" v="320" actId="113"/>
          <ac:spMkLst>
            <pc:docMk/>
            <pc:sldMk cId="246609787" sldId="259"/>
            <ac:spMk id="3" creationId="{84FB893F-71A8-436E-A89F-86C79FDFF7DE}"/>
          </ac:spMkLst>
        </pc:spChg>
        <pc:spChg chg="mod">
          <ac:chgData name="Frank Johnson" userId="4d7fbadd8f3879f3" providerId="LiveId" clId="{EA5799E9-1BCA-44B8-B157-E11860BCCA1F}" dt="2021-09-11T04:43:27.282" v="317" actId="1076"/>
          <ac:spMkLst>
            <pc:docMk/>
            <pc:sldMk cId="246609787" sldId="259"/>
            <ac:spMk id="4" creationId="{EE10693B-C73B-4D25-898A-4A056880DD8F}"/>
          </ac:spMkLst>
        </pc:spChg>
        <pc:spChg chg="mod">
          <ac:chgData name="Frank Johnson" userId="4d7fbadd8f3879f3" providerId="LiveId" clId="{EA5799E9-1BCA-44B8-B157-E11860BCCA1F}" dt="2021-09-11T04:43:12.532" v="315" actId="14100"/>
          <ac:spMkLst>
            <pc:docMk/>
            <pc:sldMk cId="246609787" sldId="259"/>
            <ac:spMk id="5" creationId="{4BC3ADB6-DC3D-4FC1-8C67-9F73333B5BB7}"/>
          </ac:spMkLst>
        </pc:spChg>
      </pc:sldChg>
      <pc:sldChg chg="modSp mod">
        <pc:chgData name="Frank Johnson" userId="4d7fbadd8f3879f3" providerId="LiveId" clId="{EA5799E9-1BCA-44B8-B157-E11860BCCA1F}" dt="2021-09-11T02:03:41.360" v="138" actId="20577"/>
        <pc:sldMkLst>
          <pc:docMk/>
          <pc:sldMk cId="2898350705" sldId="260"/>
        </pc:sldMkLst>
        <pc:spChg chg="mod">
          <ac:chgData name="Frank Johnson" userId="4d7fbadd8f3879f3" providerId="LiveId" clId="{EA5799E9-1BCA-44B8-B157-E11860BCCA1F}" dt="2021-09-11T02:03:32.632" v="130" actId="20577"/>
          <ac:spMkLst>
            <pc:docMk/>
            <pc:sldMk cId="2898350705" sldId="260"/>
            <ac:spMk id="3" creationId="{D5E53FF6-91A8-4866-8060-1521810C5D0E}"/>
          </ac:spMkLst>
        </pc:spChg>
        <pc:spChg chg="mod">
          <ac:chgData name="Frank Johnson" userId="4d7fbadd8f3879f3" providerId="LiveId" clId="{EA5799E9-1BCA-44B8-B157-E11860BCCA1F}" dt="2021-09-11T02:03:41.360" v="138" actId="20577"/>
          <ac:spMkLst>
            <pc:docMk/>
            <pc:sldMk cId="2898350705" sldId="260"/>
            <ac:spMk id="5" creationId="{D276874F-5F55-435B-B4FC-3FAAC8130174}"/>
          </ac:spMkLst>
        </pc:spChg>
      </pc:sldChg>
      <pc:sldChg chg="modSp mod">
        <pc:chgData name="Frank Johnson" userId="4d7fbadd8f3879f3" providerId="LiveId" clId="{EA5799E9-1BCA-44B8-B157-E11860BCCA1F}" dt="2021-09-11T02:05:53.463" v="152" actId="20577"/>
        <pc:sldMkLst>
          <pc:docMk/>
          <pc:sldMk cId="3679609168" sldId="262"/>
        </pc:sldMkLst>
        <pc:spChg chg="mod">
          <ac:chgData name="Frank Johnson" userId="4d7fbadd8f3879f3" providerId="LiveId" clId="{EA5799E9-1BCA-44B8-B157-E11860BCCA1F}" dt="2021-09-11T01:45:23.856" v="1" actId="207"/>
          <ac:spMkLst>
            <pc:docMk/>
            <pc:sldMk cId="3679609168" sldId="262"/>
            <ac:spMk id="3" creationId="{84FB893F-71A8-436E-A89F-86C79FDFF7DE}"/>
          </ac:spMkLst>
        </pc:spChg>
        <pc:spChg chg="mod">
          <ac:chgData name="Frank Johnson" userId="4d7fbadd8f3879f3" providerId="LiveId" clId="{EA5799E9-1BCA-44B8-B157-E11860BCCA1F}" dt="2021-09-11T02:05:53.463" v="152" actId="20577"/>
          <ac:spMkLst>
            <pc:docMk/>
            <pc:sldMk cId="3679609168" sldId="262"/>
            <ac:spMk id="5" creationId="{4BC3ADB6-DC3D-4FC1-8C67-9F73333B5BB7}"/>
          </ac:spMkLst>
        </pc:spChg>
      </pc:sldChg>
      <pc:sldChg chg="modSp mod">
        <pc:chgData name="Frank Johnson" userId="4d7fbadd8f3879f3" providerId="LiveId" clId="{EA5799E9-1BCA-44B8-B157-E11860BCCA1F}" dt="2021-09-11T02:08:26.287" v="187" actId="255"/>
        <pc:sldMkLst>
          <pc:docMk/>
          <pc:sldMk cId="2545126617" sldId="263"/>
        </pc:sldMkLst>
        <pc:spChg chg="mod">
          <ac:chgData name="Frank Johnson" userId="4d7fbadd8f3879f3" providerId="LiveId" clId="{EA5799E9-1BCA-44B8-B157-E11860BCCA1F}" dt="2021-09-11T01:46:41.801" v="4" actId="1076"/>
          <ac:spMkLst>
            <pc:docMk/>
            <pc:sldMk cId="2545126617" sldId="263"/>
            <ac:spMk id="2" creationId="{CFBC1620-2FA9-4D3C-A6C8-B8764F74182E}"/>
          </ac:spMkLst>
        </pc:spChg>
        <pc:spChg chg="mod">
          <ac:chgData name="Frank Johnson" userId="4d7fbadd8f3879f3" providerId="LiveId" clId="{EA5799E9-1BCA-44B8-B157-E11860BCCA1F}" dt="2021-09-11T02:08:26.287" v="187" actId="255"/>
          <ac:spMkLst>
            <pc:docMk/>
            <pc:sldMk cId="2545126617" sldId="263"/>
            <ac:spMk id="3" creationId="{20A0C2AD-95FD-4CD4-A077-76BB4C0C7692}"/>
          </ac:spMkLst>
        </pc:spChg>
      </pc:sldChg>
      <pc:sldChg chg="modSp mod">
        <pc:chgData name="Frank Johnson" userId="4d7fbadd8f3879f3" providerId="LiveId" clId="{EA5799E9-1BCA-44B8-B157-E11860BCCA1F}" dt="2021-09-11T02:18:24.018" v="258" actId="20577"/>
        <pc:sldMkLst>
          <pc:docMk/>
          <pc:sldMk cId="1617506843" sldId="264"/>
        </pc:sldMkLst>
        <pc:spChg chg="mod">
          <ac:chgData name="Frank Johnson" userId="4d7fbadd8f3879f3" providerId="LiveId" clId="{EA5799E9-1BCA-44B8-B157-E11860BCCA1F}" dt="2021-09-11T01:49:26.128" v="25" actId="113"/>
          <ac:spMkLst>
            <pc:docMk/>
            <pc:sldMk cId="1617506843" sldId="264"/>
            <ac:spMk id="2" creationId="{85B9E828-D9A2-48C8-947B-37C4ED7B9F5C}"/>
          </ac:spMkLst>
        </pc:spChg>
        <pc:spChg chg="mod">
          <ac:chgData name="Frank Johnson" userId="4d7fbadd8f3879f3" providerId="LiveId" clId="{EA5799E9-1BCA-44B8-B157-E11860BCCA1F}" dt="2021-09-11T02:09:21.838" v="198" actId="20577"/>
          <ac:spMkLst>
            <pc:docMk/>
            <pc:sldMk cId="1617506843" sldId="264"/>
            <ac:spMk id="3" creationId="{D5E53FF6-91A8-4866-8060-1521810C5D0E}"/>
          </ac:spMkLst>
        </pc:spChg>
        <pc:spChg chg="mod">
          <ac:chgData name="Frank Johnson" userId="4d7fbadd8f3879f3" providerId="LiveId" clId="{EA5799E9-1BCA-44B8-B157-E11860BCCA1F}" dt="2021-09-11T01:51:18.134" v="39" actId="1076"/>
          <ac:spMkLst>
            <pc:docMk/>
            <pc:sldMk cId="1617506843" sldId="264"/>
            <ac:spMk id="4" creationId="{C286870A-0294-4B1C-B2B6-E55F14E6D9E1}"/>
          </ac:spMkLst>
        </pc:spChg>
        <pc:spChg chg="mod">
          <ac:chgData name="Frank Johnson" userId="4d7fbadd8f3879f3" providerId="LiveId" clId="{EA5799E9-1BCA-44B8-B157-E11860BCCA1F}" dt="2021-09-11T02:18:24.018" v="258" actId="20577"/>
          <ac:spMkLst>
            <pc:docMk/>
            <pc:sldMk cId="1617506843" sldId="264"/>
            <ac:spMk id="5" creationId="{D276874F-5F55-435B-B4FC-3FAAC8130174}"/>
          </ac:spMkLst>
        </pc:spChg>
      </pc:sldChg>
      <pc:sldChg chg="modSp mod">
        <pc:chgData name="Frank Johnson" userId="4d7fbadd8f3879f3" providerId="LiveId" clId="{EA5799E9-1BCA-44B8-B157-E11860BCCA1F}" dt="2021-09-11T02:22:40.325" v="281" actId="20577"/>
        <pc:sldMkLst>
          <pc:docMk/>
          <pc:sldMk cId="3349713920" sldId="265"/>
        </pc:sldMkLst>
        <pc:spChg chg="mod">
          <ac:chgData name="Frank Johnson" userId="4d7fbadd8f3879f3" providerId="LiveId" clId="{EA5799E9-1BCA-44B8-B157-E11860BCCA1F}" dt="2021-09-11T01:52:15.051" v="41" actId="14100"/>
          <ac:spMkLst>
            <pc:docMk/>
            <pc:sldMk cId="3349713920" sldId="265"/>
            <ac:spMk id="2" creationId="{AC82C626-D8B7-4F94-8653-3493B37CDB53}"/>
          </ac:spMkLst>
        </pc:spChg>
        <pc:spChg chg="mod">
          <ac:chgData name="Frank Johnson" userId="4d7fbadd8f3879f3" providerId="LiveId" clId="{EA5799E9-1BCA-44B8-B157-E11860BCCA1F}" dt="2021-09-11T02:22:40.325" v="281" actId="20577"/>
          <ac:spMkLst>
            <pc:docMk/>
            <pc:sldMk cId="3349713920" sldId="265"/>
            <ac:spMk id="3" creationId="{089799F7-AC3C-4762-A1B7-4C68AFECBD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0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9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1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6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6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7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9B4D5-533A-44C3-A286-F22ADE61CE00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6716-BA1F-4FFA-B5D3-1E232951C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4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hikingartist/714290681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vgs.com/id/21900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3C47C2-33A2-44B2-BEAB-FEB679075C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xmlns="" id="{AD182BA8-54AD-4D9F-8264-B0FA8BB47D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xmlns="" id="{4ED83379-0499-45E1-AB78-6AA230F964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E9714-7433-4382-A90E-856E106F9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 Are Walking In A Circle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A24018-1CC9-48DF-97E5-35679270E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719618"/>
            <a:ext cx="6318329" cy="2611967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Why Do We Make It So Hard???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r>
              <a:rPr lang="en-US" dirty="0"/>
              <a:t>Bro Frank Johnson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0BCCB66-F25E-4925-8AD0-43D6718893C3}"/>
              </a:ext>
            </a:extLst>
          </p:cNvPr>
          <p:cNvCxnSpPr>
            <a:cxnSpLocks/>
          </p:cNvCxnSpPr>
          <p:nvPr/>
        </p:nvCxnSpPr>
        <p:spPr>
          <a:xfrm flipV="1">
            <a:off x="7324724" y="1500188"/>
            <a:ext cx="2060259" cy="4314826"/>
          </a:xfrm>
          <a:prstGeom prst="straightConnector1">
            <a:avLst/>
          </a:prstGeom>
          <a:ln w="53975" cmpd="sng">
            <a:solidFill>
              <a:schemeClr val="tx1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4477FC94-CDF3-41BD-AF4B-0BA5224C5E03}"/>
              </a:ext>
            </a:extLst>
          </p:cNvPr>
          <p:cNvSpPr txBox="1"/>
          <p:nvPr/>
        </p:nvSpPr>
        <p:spPr>
          <a:xfrm rot="17703773">
            <a:off x="6904299" y="3267029"/>
            <a:ext cx="3511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Promised Land This Way!</a:t>
            </a:r>
          </a:p>
        </p:txBody>
      </p:sp>
    </p:spTree>
    <p:extLst>
      <p:ext uri="{BB962C8B-B14F-4D97-AF65-F5344CB8AC3E}">
        <p14:creationId xmlns:p14="http://schemas.microsoft.com/office/powerpoint/2010/main" val="6046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2C626-D8B7-4F94-8653-3493B37C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024"/>
          </a:xfrm>
        </p:spPr>
        <p:txBody>
          <a:bodyPr/>
          <a:lstStyle/>
          <a:p>
            <a:r>
              <a:rPr lang="en-US" sz="44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Are You Walking In A Circle?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9799F7-AC3C-4762-A1B7-4C68AFECB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27" y="1287150"/>
            <a:ext cx="11130053" cy="535177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4400" b="1" dirty="0"/>
              <a:t>Solutions: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How God Sees You!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32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John 3:16		Romans 5:8		1 Peter 2:9-10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You Have Work to Do!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3200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2:10		Matthew 28:18-20	  Mark 10:42-45				  Galatians 6:9-10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dirty="0"/>
              <a:t>Remember the Promises!</a:t>
            </a:r>
          </a:p>
          <a:p>
            <a:pPr marL="0" indent="0" algn="ctr">
              <a:buNone/>
            </a:pPr>
            <a:r>
              <a:rPr lang="en-US" sz="32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Are You Walking In A Circle…?  STOP!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971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025E2AA9-10C9-4A14-BEA3-064CD01311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F076F371-EE61-49EA-AA2A-3582C3AC9B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5863721" cy="4984915"/>
          </a:xfrm>
          <a:custGeom>
            <a:avLst/>
            <a:gdLst>
              <a:gd name="connsiteX0" fmla="*/ 0 w 5863721"/>
              <a:gd name="connsiteY0" fmla="*/ 0 h 4984915"/>
              <a:gd name="connsiteX1" fmla="*/ 5863721 w 5863721"/>
              <a:gd name="connsiteY1" fmla="*/ 0 h 4984915"/>
              <a:gd name="connsiteX2" fmla="*/ 5844576 w 5863721"/>
              <a:gd name="connsiteY2" fmla="*/ 326138 h 4984915"/>
              <a:gd name="connsiteX3" fmla="*/ 5796589 w 5863721"/>
              <a:gd name="connsiteY3" fmla="*/ 693884 h 4984915"/>
              <a:gd name="connsiteX4" fmla="*/ 148386 w 5863721"/>
              <a:gd name="connsiteY4" fmla="*/ 4951022 h 4984915"/>
              <a:gd name="connsiteX5" fmla="*/ 0 w 5863721"/>
              <a:gd name="connsiteY5" fmla="*/ 4930112 h 498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4BA73-D5AC-4E98-9978-952AA8DC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83" y="365125"/>
            <a:ext cx="4757270" cy="3125134"/>
          </a:xfrm>
        </p:spPr>
        <p:txBody>
          <a:bodyPr anchor="ctr">
            <a:normAutofit/>
          </a:bodyPr>
          <a:lstStyle/>
          <a:p>
            <a:r>
              <a:rPr lang="en-US" b="1" dirty="0"/>
              <a:t>You Are Walking In A Circle – Bible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9C745A-99C4-4596-86D3-F22A6DB38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4219" y="994145"/>
            <a:ext cx="5156364" cy="4832498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Jeremiah 8:5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Deuteronomy 7-9 </a:t>
            </a:r>
          </a:p>
          <a:p>
            <a:pPr marL="0" indent="0">
              <a:buNone/>
            </a:pPr>
            <a:r>
              <a:rPr lang="en-US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Exodus 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0703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 picture containing shape&#10;&#10;Description automatically generated">
            <a:extLst>
              <a:ext uri="{FF2B5EF4-FFF2-40B4-BE49-F238E27FC236}">
                <a16:creationId xmlns:a16="http://schemas.microsoft.com/office/drawing/2014/main" xmlns="" id="{3550DE19-16EF-49E8-8051-DF5B5607C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1964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6C4D0-A677-43AE-9B08-59AC7D03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4" y="617366"/>
            <a:ext cx="3412980" cy="5696072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You Are Walking In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9001A-4AEB-4F0D-A873-71D4A4376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8260" y="902752"/>
            <a:ext cx="8159707" cy="5136947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Being in Relationship to God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God’s Promises</a:t>
            </a:r>
            <a:endParaRPr lang="en-US" sz="3200" b="1" dirty="0">
              <a:solidFill>
                <a:srgbClr val="FFFFFF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Intercessor</a:t>
            </a: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Length of the Journey to God’s Promise</a:t>
            </a:r>
            <a:endParaRPr lang="en-US" sz="3200" b="1" dirty="0">
              <a:solidFill>
                <a:srgbClr val="FFFFFF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FFFFF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Warnings for the Journey</a:t>
            </a:r>
          </a:p>
          <a:p>
            <a:r>
              <a:rPr lang="en-US" sz="3200" b="1" dirty="0">
                <a:solidFill>
                  <a:srgbClr val="FFFFFF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Solutions</a:t>
            </a:r>
            <a:endParaRPr lang="en-US" sz="3200" b="1" dirty="0">
              <a:solidFill>
                <a:srgbClr val="FFFFFF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92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EFE40-046B-483B-B1B2-717B53B5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442055" cy="992188"/>
          </a:xfrm>
        </p:spPr>
        <p:txBody>
          <a:bodyPr/>
          <a:lstStyle/>
          <a:p>
            <a:r>
              <a:rPr lang="en-US" sz="44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Relationship With God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FB893F-71A8-436E-A89F-86C79FDFF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350"/>
            <a:ext cx="6360516" cy="231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Old Testament Israel</a:t>
            </a:r>
          </a:p>
          <a:p>
            <a:pPr marL="0" indent="0">
              <a:buNone/>
            </a:pPr>
            <a:r>
              <a:rPr lang="en-US" sz="3200" dirty="0"/>
              <a:t>Exodus 32:33-35</a:t>
            </a:r>
          </a:p>
          <a:p>
            <a:pPr marL="0" indent="0">
              <a:buNone/>
            </a:pPr>
            <a:r>
              <a:rPr lang="en-US" sz="3200" dirty="0"/>
              <a:t>Deuteronomy 7:6-9, 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0693B-C73B-4D25-898A-4A056880DD8F}"/>
              </a:ext>
            </a:extLst>
          </p:cNvPr>
          <p:cNvSpPr txBox="1">
            <a:spLocks/>
          </p:cNvSpPr>
          <p:nvPr/>
        </p:nvSpPr>
        <p:spPr>
          <a:xfrm>
            <a:off x="838200" y="3815945"/>
            <a:ext cx="10515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</a:rPr>
              <a:t>The Promises of God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BC3ADB6-DC3D-4FC1-8C67-9F73333B5BB7}"/>
              </a:ext>
            </a:extLst>
          </p:cNvPr>
          <p:cNvSpPr txBox="1">
            <a:spLocks/>
          </p:cNvSpPr>
          <p:nvPr/>
        </p:nvSpPr>
        <p:spPr>
          <a:xfrm>
            <a:off x="838200" y="4748213"/>
            <a:ext cx="11107242" cy="1351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/>
              <a:t>Love &amp; Physical Blessings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Deuteronomy 7:13-15, 17-19,	8:4, 7-10,		9:1-3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xmlns="" id="{8A671167-5E8A-4446-8C7C-92A3CFF39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330246" y="786995"/>
            <a:ext cx="3810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: Shape 25">
            <a:extLst>
              <a:ext uri="{FF2B5EF4-FFF2-40B4-BE49-F238E27FC236}">
                <a16:creationId xmlns:a16="http://schemas.microsoft.com/office/drawing/2014/main" xmlns="" id="{AD21898E-86C0-4C8A-A76C-DF33E844C8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xmlns="" id="{5C8F04BD-D093-45D0-B54C-50FDB308B4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C1620-2FA9-4D3C-A6C8-B8764F74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54984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The Journey to God’s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A0C2AD-95FD-4CD4-A077-76BB4C0C7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735" y="1343222"/>
            <a:ext cx="9056636" cy="4950002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/>
              <a:t>Length of the Journey 317 miles – 11 Day Journey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Warnings: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DON’T DISOBEY THE LORD! (</a:t>
            </a:r>
            <a:r>
              <a:rPr lang="en-US" b="1" dirty="0" err="1"/>
              <a:t>Deut</a:t>
            </a:r>
            <a:r>
              <a:rPr lang="en-US" b="1" dirty="0"/>
              <a:t> 7:10-11; Deut. 8:1, 11-20)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DESTROY the 7 Pagan Nations (Deut. 7:2, 5, 16, 20-26)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NO COVENANTS with the 7 Pagan Nations (Deut. 7:2)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NO INTERMARRYING with the Foreigners (Deut. 7:3-4)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DON’T be Lustful &amp; Prideful (Deut. 9:4-5)</a:t>
            </a:r>
          </a:p>
          <a:p>
            <a:pPr marL="0" indent="0">
              <a:buNone/>
            </a:pPr>
            <a:r>
              <a:rPr lang="en-US" b="1" dirty="0"/>
              <a:t>RESIST EVIL influence (Ex. 32:21-24)</a:t>
            </a:r>
          </a:p>
        </p:txBody>
      </p:sp>
    </p:spTree>
    <p:extLst>
      <p:ext uri="{BB962C8B-B14F-4D97-AF65-F5344CB8AC3E}">
        <p14:creationId xmlns:p14="http://schemas.microsoft.com/office/powerpoint/2010/main" val="256674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9E828-D9A2-48C8-947B-37C4ED7B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437" y="352424"/>
            <a:ext cx="10915498" cy="863600"/>
          </a:xfrm>
        </p:spPr>
        <p:txBody>
          <a:bodyPr/>
          <a:lstStyle/>
          <a:p>
            <a:r>
              <a:rPr lang="en-US" b="1" dirty="0"/>
              <a:t>How Did Israel Treat God During the Journey?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E53FF6-91A8-4866-8060-1521810C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645"/>
            <a:ext cx="10515600" cy="174711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Deuteronomy 9:6-16</a:t>
            </a:r>
          </a:p>
          <a:p>
            <a:pPr marL="0" indent="0">
              <a:buNone/>
            </a:pPr>
            <a:r>
              <a:rPr lang="en-US" sz="3200" dirty="0"/>
              <a:t>Exodus 32:8-10</a:t>
            </a:r>
          </a:p>
          <a:p>
            <a:pPr marL="0" indent="0">
              <a:buNone/>
            </a:pPr>
            <a:r>
              <a:rPr lang="en-US" sz="3200" dirty="0"/>
              <a:t>Jeremiah 8:5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286870A-0294-4B1C-B2B6-E55F14E6D9E1}"/>
              </a:ext>
            </a:extLst>
          </p:cNvPr>
          <p:cNvSpPr txBox="1">
            <a:spLocks/>
          </p:cNvSpPr>
          <p:nvPr/>
        </p:nvSpPr>
        <p:spPr>
          <a:xfrm>
            <a:off x="915386" y="3244850"/>
            <a:ext cx="105156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Israel Needed An Intercessor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276874F-5F55-435B-B4FC-3FAAC8130174}"/>
              </a:ext>
            </a:extLst>
          </p:cNvPr>
          <p:cNvSpPr txBox="1">
            <a:spLocks/>
          </p:cNvSpPr>
          <p:nvPr/>
        </p:nvSpPr>
        <p:spPr>
          <a:xfrm>
            <a:off x="838200" y="4108450"/>
            <a:ext cx="10515600" cy="2519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MOSES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Exodus 32:11-14, 30-32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Deuteronomy 9:16, 18-29</a:t>
            </a:r>
          </a:p>
          <a:p>
            <a:pPr marL="0" indent="0" algn="ctr">
              <a:buNone/>
            </a:pPr>
            <a:r>
              <a:rPr lang="en-US" sz="2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(40 Years) You Are Walking In A Circle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5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AEFE40-046B-483B-B1B2-717B53B5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6"/>
            <a:ext cx="10515600" cy="992188"/>
          </a:xfrm>
        </p:spPr>
        <p:txBody>
          <a:bodyPr/>
          <a:lstStyle/>
          <a:p>
            <a:pPr algn="ctr"/>
            <a:r>
              <a:rPr lang="en-US" sz="44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PART II:</a:t>
            </a:r>
            <a:r>
              <a:rPr lang="en-US" sz="44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Relationship With God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FB893F-71A8-436E-A89F-86C79FDFF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328"/>
            <a:ext cx="10515600" cy="1272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Today</a:t>
            </a:r>
          </a:p>
          <a:p>
            <a:pPr marL="0" indent="0" algn="ctr">
              <a:buNone/>
            </a:pPr>
            <a:r>
              <a:rPr lang="en-US" sz="3200" dirty="0"/>
              <a:t>John 3:16		Romans 5:8		1 Peter 2:9-10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0693B-C73B-4D25-898A-4A056880DD8F}"/>
              </a:ext>
            </a:extLst>
          </p:cNvPr>
          <p:cNvSpPr txBox="1">
            <a:spLocks/>
          </p:cNvSpPr>
          <p:nvPr/>
        </p:nvSpPr>
        <p:spPr>
          <a:xfrm>
            <a:off x="884794" y="2531755"/>
            <a:ext cx="1051560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</a:rPr>
              <a:t>The Promises of God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BC3ADB6-DC3D-4FC1-8C67-9F73333B5BB7}"/>
              </a:ext>
            </a:extLst>
          </p:cNvPr>
          <p:cNvSpPr txBox="1">
            <a:spLocks/>
          </p:cNvSpPr>
          <p:nvPr/>
        </p:nvSpPr>
        <p:spPr>
          <a:xfrm>
            <a:off x="594069" y="3390899"/>
            <a:ext cx="11025218" cy="310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Love, Spiritual, &amp; Physical Blessings: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Acts 2:38		Romans 5:1,	8:1, 26-28, 33-35, 37-39;</a:t>
            </a: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 1 John 1:7, 2:1, 17b		Psalm 1:1-3	1 John 3:22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Eternal: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		</a:t>
            </a: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John 14:1-3		1 Thessalonians 4:15-17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960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BC1620-2FA9-4D3C-A6C8-B8764F74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59"/>
            <a:ext cx="10515600" cy="696912"/>
          </a:xfrm>
        </p:spPr>
        <p:txBody>
          <a:bodyPr/>
          <a:lstStyle/>
          <a:p>
            <a:pPr algn="ctr"/>
            <a:r>
              <a:rPr lang="en-US" b="1" dirty="0"/>
              <a:t>The Journey to God’s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A0C2AD-95FD-4CD4-A077-76BB4C0C7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377" y="1153192"/>
            <a:ext cx="10897085" cy="552542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Length of the Journey (Earth to Eternity) – Your Lifetime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Warnings for the Journey: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Romans 13:13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1 Corinthians 10:6-12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1 John 2:15-17a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1 Thessalonians 5:6, 8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2:21, 3:17, 5:8-9		James 1:2-3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Chastening: </a:t>
            </a:r>
          </a:p>
          <a:p>
            <a:pPr marL="0" indent="0">
              <a:buNone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12:5-11</a:t>
            </a:r>
          </a:p>
        </p:txBody>
      </p:sp>
    </p:spTree>
    <p:extLst>
      <p:ext uri="{BB962C8B-B14F-4D97-AF65-F5344CB8AC3E}">
        <p14:creationId xmlns:p14="http://schemas.microsoft.com/office/powerpoint/2010/main" val="2545126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9E828-D9A2-48C8-947B-37C4ED7B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982"/>
            <a:ext cx="10515600" cy="863600"/>
          </a:xfrm>
        </p:spPr>
        <p:txBody>
          <a:bodyPr/>
          <a:lstStyle/>
          <a:p>
            <a:r>
              <a:rPr lang="en-US" b="1" dirty="0"/>
              <a:t>How Do We Treat God During Our Journey?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E53FF6-91A8-4866-8060-1521810C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8437"/>
            <a:ext cx="10515600" cy="1752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 John 2:4-6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1 Timothy 4:1</a:t>
            </a:r>
          </a:p>
          <a:p>
            <a:pPr marL="0" indent="0"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2 Timothy 4:3-4</a:t>
            </a:r>
            <a:endParaRPr lang="en-US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286870A-0294-4B1C-B2B6-E55F14E6D9E1}"/>
              </a:ext>
            </a:extLst>
          </p:cNvPr>
          <p:cNvSpPr txBox="1">
            <a:spLocks/>
          </p:cNvSpPr>
          <p:nvPr/>
        </p:nvSpPr>
        <p:spPr>
          <a:xfrm>
            <a:off x="838200" y="3340639"/>
            <a:ext cx="105156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Our Need For An Intercessor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276874F-5F55-435B-B4FC-3FAAC8130174}"/>
              </a:ext>
            </a:extLst>
          </p:cNvPr>
          <p:cNvSpPr txBox="1">
            <a:spLocks/>
          </p:cNvSpPr>
          <p:nvPr/>
        </p:nvSpPr>
        <p:spPr>
          <a:xfrm>
            <a:off x="530003" y="4324094"/>
            <a:ext cx="11141701" cy="1924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/>
              <a:t>JESUS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Romans 15:3        1 Corinthians. 15: 1-4      Hebrews 4:15-16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latin typeface="Segoe UI" panose="020B0502040204020203" pitchFamily="34" charset="0"/>
              </a:rPr>
              <a:t>					1 John 2:1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750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</TotalTime>
  <Words>306</Words>
  <Application>Microsoft Office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You Are Walking In A Circle</vt:lpstr>
      <vt:lpstr>You Are Walking In A Circle – Bible Texts</vt:lpstr>
      <vt:lpstr>You Are Walking In A Circle</vt:lpstr>
      <vt:lpstr>Relationship With God</vt:lpstr>
      <vt:lpstr>The Journey to God’s Promise</vt:lpstr>
      <vt:lpstr>How Did Israel Treat God During the Journey?</vt:lpstr>
      <vt:lpstr>PART II: Relationship With God</vt:lpstr>
      <vt:lpstr>The Journey to God’s Promise</vt:lpstr>
      <vt:lpstr>How Do We Treat God During Our Journey?</vt:lpstr>
      <vt:lpstr>Are You Walking In A Circle?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Walking In A Circle</dc:title>
  <dc:creator>Frank Johnson</dc:creator>
  <cp:lastModifiedBy>Jones, Vanessa</cp:lastModifiedBy>
  <cp:revision>4</cp:revision>
  <dcterms:created xsi:type="dcterms:W3CDTF">2021-09-10T12:47:11Z</dcterms:created>
  <dcterms:modified xsi:type="dcterms:W3CDTF">2021-09-14T14:19:02Z</dcterms:modified>
</cp:coreProperties>
</file>