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Barlow SemiBold" panose="020B0604020202020204" charset="0"/>
      <p:regular r:id="rId20"/>
      <p:bold r:id="rId21"/>
      <p:italic r:id="rId22"/>
      <p:boldItalic r:id="rId23"/>
    </p:embeddedFont>
    <p:embeddedFont>
      <p:font typeface="Barlow Medium" panose="020B0604020202020204" charset="0"/>
      <p:regular r:id="rId24"/>
      <p:bold r:id="rId25"/>
      <p:italic r:id="rId26"/>
      <p:boldItalic r:id="rId27"/>
    </p:embeddedFont>
    <p:embeddedFont>
      <p:font typeface="Barlow" panose="020B0604020202020204" charset="0"/>
      <p:regular r:id="rId28"/>
      <p:bold r:id="rId29"/>
      <p:italic r:id="rId30"/>
      <p:boldItalic r:id="rId31"/>
    </p:embeddedFont>
    <p:embeddedFont>
      <p:font typeface="Nunito" panose="020B0604020202020204" charset="0"/>
      <p:regular r:id="rId32"/>
      <p:bold r:id="rId33"/>
      <p:italic r:id="rId34"/>
      <p:boldItalic r:id="rId35"/>
    </p:embeddedFont>
    <p:embeddedFont>
      <p:font typeface="Exo 2"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595" y="10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390617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be14d50368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be14d5036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ebc7d1f84d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ebc7d1f84d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ebc7d1f84d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ebc7d1f84d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b1c2217c3f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bd10bfa0de_0_156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bd10bfa0de_0_15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ebc7d1f84d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ebc7d1f84d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ebc7d1f84d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ebc7d1f84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ebc7d1f84d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ebc7d1f84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b1c2217c3f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b1c2217c3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bc8e7d18f9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bc8e7d18f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be14d5036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be14d503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ebc7d1f84d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ebc7d1f84d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bd10bfa0de_0_156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bd10bfa0de_0_15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a953684262_0_155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a953684262_0_15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ebc7d1f84d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ebc7d1f84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be19a8e5dc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be19a8e5dc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toryset.com/?utm_source=slidesgo_template&amp;utm_medium=referral-link&amp;utm_campaign=slidesgo_contents_of_this_template&amp;utm_term=storyset&amp;utm_content=storyset"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8602" y="-17"/>
            <a:ext cx="9272602" cy="5143418"/>
            <a:chOff x="137655" y="846375"/>
            <a:chExt cx="7244220" cy="4007650"/>
          </a:xfrm>
        </p:grpSpPr>
        <p:sp>
          <p:nvSpPr>
            <p:cNvPr id="10" name="Google Shape;10;p2"/>
            <p:cNvSpPr/>
            <p:nvPr/>
          </p:nvSpPr>
          <p:spPr>
            <a:xfrm>
              <a:off x="238125" y="846675"/>
              <a:ext cx="3647800" cy="3284650"/>
            </a:xfrm>
            <a:custGeom>
              <a:avLst/>
              <a:gdLst/>
              <a:ahLst/>
              <a:cxnLst/>
              <a:rect l="l" t="t" r="r" b="b"/>
              <a:pathLst>
                <a:path w="145912" h="131386" extrusionOk="0">
                  <a:moveTo>
                    <a:pt x="94679" y="0"/>
                  </a:moveTo>
                  <a:lnTo>
                    <a:pt x="117300" y="41184"/>
                  </a:lnTo>
                  <a:lnTo>
                    <a:pt x="118562" y="40493"/>
                  </a:lnTo>
                  <a:lnTo>
                    <a:pt x="96310" y="0"/>
                  </a:lnTo>
                  <a:close/>
                  <a:moveTo>
                    <a:pt x="58353" y="20467"/>
                  </a:moveTo>
                  <a:lnTo>
                    <a:pt x="58353" y="20622"/>
                  </a:lnTo>
                  <a:lnTo>
                    <a:pt x="56793" y="53697"/>
                  </a:lnTo>
                  <a:cubicBezTo>
                    <a:pt x="56769" y="54423"/>
                    <a:pt x="56507" y="55126"/>
                    <a:pt x="56067" y="55709"/>
                  </a:cubicBezTo>
                  <a:lnTo>
                    <a:pt x="50661" y="62817"/>
                  </a:lnTo>
                  <a:cubicBezTo>
                    <a:pt x="39957" y="55995"/>
                    <a:pt x="31159" y="51066"/>
                    <a:pt x="29349" y="50066"/>
                  </a:cubicBezTo>
                  <a:lnTo>
                    <a:pt x="28158" y="34433"/>
                  </a:lnTo>
                  <a:cubicBezTo>
                    <a:pt x="28146" y="34314"/>
                    <a:pt x="28146" y="34195"/>
                    <a:pt x="28170" y="34064"/>
                  </a:cubicBezTo>
                  <a:cubicBezTo>
                    <a:pt x="29873" y="33778"/>
                    <a:pt x="36088" y="32552"/>
                    <a:pt x="43172" y="29337"/>
                  </a:cubicBezTo>
                  <a:cubicBezTo>
                    <a:pt x="46923" y="27634"/>
                    <a:pt x="52911" y="23967"/>
                    <a:pt x="58353" y="20467"/>
                  </a:cubicBezTo>
                  <a:close/>
                  <a:moveTo>
                    <a:pt x="77795" y="80522"/>
                  </a:moveTo>
                  <a:lnTo>
                    <a:pt x="87189" y="83034"/>
                  </a:lnTo>
                  <a:cubicBezTo>
                    <a:pt x="87606" y="83141"/>
                    <a:pt x="87999" y="83308"/>
                    <a:pt x="88368" y="83522"/>
                  </a:cubicBezTo>
                  <a:lnTo>
                    <a:pt x="89547" y="84213"/>
                  </a:lnTo>
                  <a:lnTo>
                    <a:pt x="85070" y="91345"/>
                  </a:lnTo>
                  <a:cubicBezTo>
                    <a:pt x="84475" y="92309"/>
                    <a:pt x="83570" y="93059"/>
                    <a:pt x="82522" y="93476"/>
                  </a:cubicBezTo>
                  <a:lnTo>
                    <a:pt x="79581" y="94654"/>
                  </a:lnTo>
                  <a:cubicBezTo>
                    <a:pt x="78855" y="89106"/>
                    <a:pt x="78081" y="83141"/>
                    <a:pt x="77795" y="80522"/>
                  </a:cubicBezTo>
                  <a:close/>
                  <a:moveTo>
                    <a:pt x="18395" y="0"/>
                  </a:moveTo>
                  <a:lnTo>
                    <a:pt x="24313" y="19169"/>
                  </a:lnTo>
                  <a:cubicBezTo>
                    <a:pt x="18288" y="17097"/>
                    <a:pt x="9454" y="14668"/>
                    <a:pt x="0" y="14157"/>
                  </a:cubicBezTo>
                  <a:lnTo>
                    <a:pt x="0" y="15597"/>
                  </a:lnTo>
                  <a:cubicBezTo>
                    <a:pt x="13133" y="16323"/>
                    <a:pt x="25063" y="20800"/>
                    <a:pt x="29647" y="22729"/>
                  </a:cubicBezTo>
                  <a:cubicBezTo>
                    <a:pt x="30444" y="23062"/>
                    <a:pt x="30813" y="23979"/>
                    <a:pt x="30480" y="24777"/>
                  </a:cubicBezTo>
                  <a:lnTo>
                    <a:pt x="26956" y="33147"/>
                  </a:lnTo>
                  <a:cubicBezTo>
                    <a:pt x="26777" y="33587"/>
                    <a:pt x="26694" y="34064"/>
                    <a:pt x="26730" y="34540"/>
                  </a:cubicBezTo>
                  <a:lnTo>
                    <a:pt x="27956" y="50554"/>
                  </a:lnTo>
                  <a:cubicBezTo>
                    <a:pt x="28015" y="51221"/>
                    <a:pt x="27623" y="51852"/>
                    <a:pt x="27003" y="52114"/>
                  </a:cubicBezTo>
                  <a:lnTo>
                    <a:pt x="16931" y="56352"/>
                  </a:lnTo>
                  <a:cubicBezTo>
                    <a:pt x="16732" y="56434"/>
                    <a:pt x="16525" y="56473"/>
                    <a:pt x="16320" y="56473"/>
                  </a:cubicBezTo>
                  <a:cubicBezTo>
                    <a:pt x="16168" y="56473"/>
                    <a:pt x="16018" y="56452"/>
                    <a:pt x="15871" y="56412"/>
                  </a:cubicBezTo>
                  <a:lnTo>
                    <a:pt x="0" y="51637"/>
                  </a:lnTo>
                  <a:lnTo>
                    <a:pt x="0" y="53137"/>
                  </a:lnTo>
                  <a:lnTo>
                    <a:pt x="15454" y="57781"/>
                  </a:lnTo>
                  <a:lnTo>
                    <a:pt x="15454" y="57793"/>
                  </a:lnTo>
                  <a:cubicBezTo>
                    <a:pt x="15735" y="57873"/>
                    <a:pt x="16024" y="57913"/>
                    <a:pt x="16313" y="57913"/>
                  </a:cubicBezTo>
                  <a:cubicBezTo>
                    <a:pt x="16710" y="57913"/>
                    <a:pt x="17106" y="57837"/>
                    <a:pt x="17478" y="57686"/>
                  </a:cubicBezTo>
                  <a:lnTo>
                    <a:pt x="27563" y="53447"/>
                  </a:lnTo>
                  <a:cubicBezTo>
                    <a:pt x="28349" y="53114"/>
                    <a:pt x="28968" y="52459"/>
                    <a:pt x="29242" y="51649"/>
                  </a:cubicBezTo>
                  <a:cubicBezTo>
                    <a:pt x="31885" y="53126"/>
                    <a:pt x="40041" y="57745"/>
                    <a:pt x="49792" y="63960"/>
                  </a:cubicBezTo>
                  <a:lnTo>
                    <a:pt x="34802" y="83641"/>
                  </a:lnTo>
                  <a:lnTo>
                    <a:pt x="35945" y="84510"/>
                  </a:lnTo>
                  <a:lnTo>
                    <a:pt x="51006" y="64734"/>
                  </a:lnTo>
                  <a:cubicBezTo>
                    <a:pt x="57174" y="68687"/>
                    <a:pt x="63913" y="73247"/>
                    <a:pt x="70247" y="78010"/>
                  </a:cubicBezTo>
                  <a:cubicBezTo>
                    <a:pt x="70890" y="78498"/>
                    <a:pt x="71616" y="78855"/>
                    <a:pt x="72390" y="79057"/>
                  </a:cubicBezTo>
                  <a:lnTo>
                    <a:pt x="76307" y="80117"/>
                  </a:lnTo>
                  <a:cubicBezTo>
                    <a:pt x="76545" y="82439"/>
                    <a:pt x="77391" y="88999"/>
                    <a:pt x="78188" y="95012"/>
                  </a:cubicBezTo>
                  <a:cubicBezTo>
                    <a:pt x="77972" y="95040"/>
                    <a:pt x="77756" y="95051"/>
                    <a:pt x="77540" y="95051"/>
                  </a:cubicBezTo>
                  <a:cubicBezTo>
                    <a:pt x="77387" y="95051"/>
                    <a:pt x="77234" y="95045"/>
                    <a:pt x="77081" y="95035"/>
                  </a:cubicBezTo>
                  <a:lnTo>
                    <a:pt x="65758" y="94047"/>
                  </a:lnTo>
                  <a:cubicBezTo>
                    <a:pt x="64853" y="93964"/>
                    <a:pt x="63984" y="93654"/>
                    <a:pt x="63234" y="93154"/>
                  </a:cubicBezTo>
                  <a:cubicBezTo>
                    <a:pt x="60389" y="91237"/>
                    <a:pt x="55305" y="86570"/>
                    <a:pt x="53221" y="76712"/>
                  </a:cubicBezTo>
                  <a:lnTo>
                    <a:pt x="51816" y="77009"/>
                  </a:lnTo>
                  <a:cubicBezTo>
                    <a:pt x="54007" y="87356"/>
                    <a:pt x="59412" y="92309"/>
                    <a:pt x="62436" y="94345"/>
                  </a:cubicBezTo>
                  <a:cubicBezTo>
                    <a:pt x="63389" y="94976"/>
                    <a:pt x="64484" y="95369"/>
                    <a:pt x="65639" y="95476"/>
                  </a:cubicBezTo>
                  <a:lnTo>
                    <a:pt x="76950" y="96452"/>
                  </a:lnTo>
                  <a:cubicBezTo>
                    <a:pt x="77153" y="96476"/>
                    <a:pt x="77355" y="96476"/>
                    <a:pt x="77545" y="96476"/>
                  </a:cubicBezTo>
                  <a:cubicBezTo>
                    <a:pt x="77831" y="96476"/>
                    <a:pt x="78105" y="96464"/>
                    <a:pt x="78379" y="96429"/>
                  </a:cubicBezTo>
                  <a:cubicBezTo>
                    <a:pt x="79081" y="101691"/>
                    <a:pt x="79700" y="106227"/>
                    <a:pt x="79760" y="106656"/>
                  </a:cubicBezTo>
                  <a:lnTo>
                    <a:pt x="81177" y="106465"/>
                  </a:lnTo>
                  <a:cubicBezTo>
                    <a:pt x="81165" y="106358"/>
                    <a:pt x="80522" y="101620"/>
                    <a:pt x="79784" y="96107"/>
                  </a:cubicBezTo>
                  <a:cubicBezTo>
                    <a:pt x="79879" y="96071"/>
                    <a:pt x="79986" y="96036"/>
                    <a:pt x="80081" y="96000"/>
                  </a:cubicBezTo>
                  <a:lnTo>
                    <a:pt x="83058" y="94809"/>
                  </a:lnTo>
                  <a:cubicBezTo>
                    <a:pt x="84403" y="94273"/>
                    <a:pt x="85535" y="93321"/>
                    <a:pt x="86297" y="92107"/>
                  </a:cubicBezTo>
                  <a:lnTo>
                    <a:pt x="90797" y="84927"/>
                  </a:lnTo>
                  <a:lnTo>
                    <a:pt x="105180" y="93261"/>
                  </a:lnTo>
                  <a:lnTo>
                    <a:pt x="95679" y="95452"/>
                  </a:lnTo>
                  <a:cubicBezTo>
                    <a:pt x="93845" y="95881"/>
                    <a:pt x="92857" y="97845"/>
                    <a:pt x="93595" y="99572"/>
                  </a:cubicBezTo>
                  <a:lnTo>
                    <a:pt x="98024" y="109871"/>
                  </a:lnTo>
                  <a:cubicBezTo>
                    <a:pt x="98250" y="110395"/>
                    <a:pt x="98631" y="110847"/>
                    <a:pt x="99108" y="111180"/>
                  </a:cubicBezTo>
                  <a:lnTo>
                    <a:pt x="129278" y="131385"/>
                  </a:lnTo>
                  <a:lnTo>
                    <a:pt x="130076" y="130195"/>
                  </a:lnTo>
                  <a:lnTo>
                    <a:pt x="99905" y="109990"/>
                  </a:lnTo>
                  <a:cubicBezTo>
                    <a:pt x="99655" y="109823"/>
                    <a:pt x="99465" y="109585"/>
                    <a:pt x="99346" y="109311"/>
                  </a:cubicBezTo>
                  <a:lnTo>
                    <a:pt x="94905" y="98988"/>
                  </a:lnTo>
                  <a:cubicBezTo>
                    <a:pt x="94524" y="98095"/>
                    <a:pt x="95036" y="97060"/>
                    <a:pt x="96000" y="96845"/>
                  </a:cubicBezTo>
                  <a:lnTo>
                    <a:pt x="111562" y="93250"/>
                  </a:lnTo>
                  <a:lnTo>
                    <a:pt x="114752" y="96893"/>
                  </a:lnTo>
                  <a:cubicBezTo>
                    <a:pt x="115800" y="98083"/>
                    <a:pt x="117217" y="98893"/>
                    <a:pt x="118777" y="99167"/>
                  </a:cubicBezTo>
                  <a:cubicBezTo>
                    <a:pt x="124361" y="100179"/>
                    <a:pt x="138113" y="102977"/>
                    <a:pt x="145173" y="107180"/>
                  </a:cubicBezTo>
                  <a:lnTo>
                    <a:pt x="145911" y="105942"/>
                  </a:lnTo>
                  <a:cubicBezTo>
                    <a:pt x="138648" y="101620"/>
                    <a:pt x="124694" y="98786"/>
                    <a:pt x="119027" y="97762"/>
                  </a:cubicBezTo>
                  <a:cubicBezTo>
                    <a:pt x="117789" y="97536"/>
                    <a:pt x="116657" y="96905"/>
                    <a:pt x="115824" y="95952"/>
                  </a:cubicBezTo>
                  <a:lnTo>
                    <a:pt x="112990" y="92714"/>
                  </a:lnTo>
                  <a:cubicBezTo>
                    <a:pt x="113526" y="92345"/>
                    <a:pt x="113931" y="91821"/>
                    <a:pt x="114133" y="91202"/>
                  </a:cubicBezTo>
                  <a:lnTo>
                    <a:pt x="117503" y="81450"/>
                  </a:lnTo>
                  <a:lnTo>
                    <a:pt x="116145" y="80986"/>
                  </a:lnTo>
                  <a:lnTo>
                    <a:pt x="112788" y="90737"/>
                  </a:lnTo>
                  <a:cubicBezTo>
                    <a:pt x="112609" y="91249"/>
                    <a:pt x="112181" y="91630"/>
                    <a:pt x="111657" y="91761"/>
                  </a:cubicBezTo>
                  <a:lnTo>
                    <a:pt x="107228" y="92785"/>
                  </a:lnTo>
                  <a:lnTo>
                    <a:pt x="91476" y="83665"/>
                  </a:lnTo>
                  <a:lnTo>
                    <a:pt x="111228" y="40838"/>
                  </a:lnTo>
                  <a:lnTo>
                    <a:pt x="109930" y="40243"/>
                  </a:lnTo>
                  <a:lnTo>
                    <a:pt x="90237" y="82951"/>
                  </a:lnTo>
                  <a:lnTo>
                    <a:pt x="89094" y="82296"/>
                  </a:lnTo>
                  <a:cubicBezTo>
                    <a:pt x="88618" y="82010"/>
                    <a:pt x="88106" y="81796"/>
                    <a:pt x="87570" y="81653"/>
                  </a:cubicBezTo>
                  <a:lnTo>
                    <a:pt x="77676" y="78998"/>
                  </a:lnTo>
                  <a:cubicBezTo>
                    <a:pt x="77581" y="75795"/>
                    <a:pt x="78998" y="73140"/>
                    <a:pt x="81891" y="71116"/>
                  </a:cubicBezTo>
                  <a:cubicBezTo>
                    <a:pt x="83356" y="70092"/>
                    <a:pt x="84987" y="69330"/>
                    <a:pt x="86713" y="68854"/>
                  </a:cubicBezTo>
                  <a:lnTo>
                    <a:pt x="86547" y="68163"/>
                  </a:lnTo>
                  <a:lnTo>
                    <a:pt x="86380" y="67461"/>
                  </a:lnTo>
                  <a:cubicBezTo>
                    <a:pt x="86273" y="67484"/>
                    <a:pt x="76319" y="69973"/>
                    <a:pt x="76236" y="78605"/>
                  </a:cubicBezTo>
                  <a:lnTo>
                    <a:pt x="72759" y="77676"/>
                  </a:lnTo>
                  <a:cubicBezTo>
                    <a:pt x="72164" y="77510"/>
                    <a:pt x="71592" y="77236"/>
                    <a:pt x="71104" y="76867"/>
                  </a:cubicBezTo>
                  <a:cubicBezTo>
                    <a:pt x="64770" y="72104"/>
                    <a:pt x="58043" y="67544"/>
                    <a:pt x="51876" y="63591"/>
                  </a:cubicBezTo>
                  <a:lnTo>
                    <a:pt x="57221" y="56566"/>
                  </a:lnTo>
                  <a:cubicBezTo>
                    <a:pt x="57829" y="55757"/>
                    <a:pt x="58186" y="54781"/>
                    <a:pt x="58233" y="53769"/>
                  </a:cubicBezTo>
                  <a:lnTo>
                    <a:pt x="59793" y="20693"/>
                  </a:lnTo>
                  <a:cubicBezTo>
                    <a:pt x="59817" y="20324"/>
                    <a:pt x="59793" y="19955"/>
                    <a:pt x="59722" y="19586"/>
                  </a:cubicBezTo>
                  <a:cubicBezTo>
                    <a:pt x="65484" y="15859"/>
                    <a:pt x="70330" y="12513"/>
                    <a:pt x="70723" y="12252"/>
                  </a:cubicBezTo>
                  <a:lnTo>
                    <a:pt x="69914" y="11073"/>
                  </a:lnTo>
                  <a:cubicBezTo>
                    <a:pt x="69818" y="11132"/>
                    <a:pt x="65032" y="14442"/>
                    <a:pt x="59257" y="18169"/>
                  </a:cubicBezTo>
                  <a:cubicBezTo>
                    <a:pt x="59126" y="17907"/>
                    <a:pt x="58960" y="17657"/>
                    <a:pt x="58793" y="17431"/>
                  </a:cubicBezTo>
                  <a:lnTo>
                    <a:pt x="45637" y="0"/>
                  </a:lnTo>
                  <a:lnTo>
                    <a:pt x="43851" y="0"/>
                  </a:lnTo>
                  <a:lnTo>
                    <a:pt x="57638" y="18276"/>
                  </a:lnTo>
                  <a:cubicBezTo>
                    <a:pt x="57805" y="18490"/>
                    <a:pt x="57936" y="18717"/>
                    <a:pt x="58043" y="18955"/>
                  </a:cubicBezTo>
                  <a:cubicBezTo>
                    <a:pt x="52507" y="22515"/>
                    <a:pt x="46327" y="26313"/>
                    <a:pt x="42577" y="28015"/>
                  </a:cubicBezTo>
                  <a:cubicBezTo>
                    <a:pt x="38160" y="30004"/>
                    <a:pt x="33540" y="31504"/>
                    <a:pt x="28789" y="32480"/>
                  </a:cubicBezTo>
                  <a:lnTo>
                    <a:pt x="31802" y="25336"/>
                  </a:lnTo>
                  <a:cubicBezTo>
                    <a:pt x="32314" y="24098"/>
                    <a:pt x="31956" y="22681"/>
                    <a:pt x="30921" y="21836"/>
                  </a:cubicBezTo>
                  <a:cubicBezTo>
                    <a:pt x="31944" y="19967"/>
                    <a:pt x="34195" y="14037"/>
                    <a:pt x="32028" y="143"/>
                  </a:cubicBezTo>
                  <a:lnTo>
                    <a:pt x="32004" y="0"/>
                  </a:lnTo>
                  <a:lnTo>
                    <a:pt x="30551" y="0"/>
                  </a:lnTo>
                  <a:cubicBezTo>
                    <a:pt x="30575" y="119"/>
                    <a:pt x="30587" y="250"/>
                    <a:pt x="30611" y="369"/>
                  </a:cubicBezTo>
                  <a:cubicBezTo>
                    <a:pt x="31944" y="8930"/>
                    <a:pt x="31540" y="14264"/>
                    <a:pt x="30956" y="17216"/>
                  </a:cubicBezTo>
                  <a:cubicBezTo>
                    <a:pt x="30540" y="19360"/>
                    <a:pt x="29980" y="20598"/>
                    <a:pt x="29647" y="21181"/>
                  </a:cubicBezTo>
                  <a:cubicBezTo>
                    <a:pt x="28670" y="20776"/>
                    <a:pt x="27444" y="20288"/>
                    <a:pt x="25991" y="19764"/>
                  </a:cubicBezTo>
                  <a:lnTo>
                    <a:pt x="198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125" y="846375"/>
              <a:ext cx="7143750" cy="4007650"/>
            </a:xfrm>
            <a:custGeom>
              <a:avLst/>
              <a:gdLst/>
              <a:ahLst/>
              <a:cxnLst/>
              <a:rect l="l" t="t" r="r" b="b"/>
              <a:pathLst>
                <a:path w="285750" h="160306" extrusionOk="0">
                  <a:moveTo>
                    <a:pt x="206332" y="46147"/>
                  </a:moveTo>
                  <a:cubicBezTo>
                    <a:pt x="210549" y="46147"/>
                    <a:pt x="214781" y="46961"/>
                    <a:pt x="219456" y="47863"/>
                  </a:cubicBezTo>
                  <a:cubicBezTo>
                    <a:pt x="225260" y="48982"/>
                    <a:pt x="231640" y="50212"/>
                    <a:pt x="239425" y="50212"/>
                  </a:cubicBezTo>
                  <a:cubicBezTo>
                    <a:pt x="240089" y="50212"/>
                    <a:pt x="240762" y="50204"/>
                    <a:pt x="241447" y="50185"/>
                  </a:cubicBezTo>
                  <a:lnTo>
                    <a:pt x="241447" y="50185"/>
                  </a:lnTo>
                  <a:cubicBezTo>
                    <a:pt x="236792" y="54138"/>
                    <a:pt x="234565" y="60091"/>
                    <a:pt x="232398" y="65877"/>
                  </a:cubicBezTo>
                  <a:cubicBezTo>
                    <a:pt x="231743" y="67627"/>
                    <a:pt x="231077" y="69401"/>
                    <a:pt x="230350" y="71140"/>
                  </a:cubicBezTo>
                  <a:cubicBezTo>
                    <a:pt x="226385" y="71997"/>
                    <a:pt x="222171" y="73092"/>
                    <a:pt x="217527" y="74343"/>
                  </a:cubicBezTo>
                  <a:cubicBezTo>
                    <a:pt x="214840" y="75066"/>
                    <a:pt x="212240" y="75366"/>
                    <a:pt x="209776" y="75366"/>
                  </a:cubicBezTo>
                  <a:cubicBezTo>
                    <a:pt x="197751" y="75366"/>
                    <a:pt x="188944" y="68216"/>
                    <a:pt x="188845" y="68128"/>
                  </a:cubicBezTo>
                  <a:lnTo>
                    <a:pt x="188738" y="68056"/>
                  </a:lnTo>
                  <a:cubicBezTo>
                    <a:pt x="185571" y="65996"/>
                    <a:pt x="182511" y="64079"/>
                    <a:pt x="179534" y="62305"/>
                  </a:cubicBezTo>
                  <a:cubicBezTo>
                    <a:pt x="182261" y="57900"/>
                    <a:pt x="185595" y="54031"/>
                    <a:pt x="190214" y="51090"/>
                  </a:cubicBezTo>
                  <a:cubicBezTo>
                    <a:pt x="196080" y="47356"/>
                    <a:pt x="201195" y="46147"/>
                    <a:pt x="206332" y="46147"/>
                  </a:cubicBezTo>
                  <a:close/>
                  <a:moveTo>
                    <a:pt x="70890" y="35719"/>
                  </a:moveTo>
                  <a:cubicBezTo>
                    <a:pt x="73869" y="37694"/>
                    <a:pt x="82126" y="42045"/>
                    <a:pt x="97429" y="42045"/>
                  </a:cubicBezTo>
                  <a:cubicBezTo>
                    <a:pt x="99188" y="42045"/>
                    <a:pt x="101041" y="41988"/>
                    <a:pt x="102989" y="41862"/>
                  </a:cubicBezTo>
                  <a:cubicBezTo>
                    <a:pt x="105420" y="41710"/>
                    <a:pt x="107915" y="41614"/>
                    <a:pt x="110499" y="41614"/>
                  </a:cubicBezTo>
                  <a:cubicBezTo>
                    <a:pt x="113382" y="41614"/>
                    <a:pt x="116376" y="41734"/>
                    <a:pt x="119515" y="42029"/>
                  </a:cubicBezTo>
                  <a:cubicBezTo>
                    <a:pt x="117610" y="44482"/>
                    <a:pt x="116026" y="47577"/>
                    <a:pt x="114979" y="51637"/>
                  </a:cubicBezTo>
                  <a:cubicBezTo>
                    <a:pt x="112609" y="60734"/>
                    <a:pt x="109442" y="69663"/>
                    <a:pt x="106049" y="77188"/>
                  </a:cubicBezTo>
                  <a:cubicBezTo>
                    <a:pt x="97072" y="74247"/>
                    <a:pt x="88130" y="69854"/>
                    <a:pt x="84046" y="63675"/>
                  </a:cubicBezTo>
                  <a:cubicBezTo>
                    <a:pt x="78689" y="55548"/>
                    <a:pt x="71460" y="54032"/>
                    <a:pt x="66827" y="54032"/>
                  </a:cubicBezTo>
                  <a:cubicBezTo>
                    <a:pt x="65724" y="54032"/>
                    <a:pt x="64768" y="54118"/>
                    <a:pt x="64020" y="54221"/>
                  </a:cubicBezTo>
                  <a:cubicBezTo>
                    <a:pt x="65068" y="50435"/>
                    <a:pt x="66496" y="46958"/>
                    <a:pt x="67889" y="43553"/>
                  </a:cubicBezTo>
                  <a:cubicBezTo>
                    <a:pt x="68937" y="41017"/>
                    <a:pt x="70009" y="38410"/>
                    <a:pt x="70890" y="35719"/>
                  </a:cubicBezTo>
                  <a:close/>
                  <a:moveTo>
                    <a:pt x="122087" y="42315"/>
                  </a:moveTo>
                  <a:cubicBezTo>
                    <a:pt x="136255" y="44029"/>
                    <a:pt x="153448" y="49423"/>
                    <a:pt x="176594" y="63055"/>
                  </a:cubicBezTo>
                  <a:cubicBezTo>
                    <a:pt x="174319" y="67092"/>
                    <a:pt x="172438" y="71485"/>
                    <a:pt x="170533" y="75974"/>
                  </a:cubicBezTo>
                  <a:cubicBezTo>
                    <a:pt x="166176" y="86165"/>
                    <a:pt x="161687" y="96702"/>
                    <a:pt x="151674" y="104430"/>
                  </a:cubicBezTo>
                  <a:cubicBezTo>
                    <a:pt x="150174" y="105596"/>
                    <a:pt x="148792" y="106751"/>
                    <a:pt x="147530" y="107894"/>
                  </a:cubicBezTo>
                  <a:cubicBezTo>
                    <a:pt x="146637" y="106561"/>
                    <a:pt x="146018" y="105239"/>
                    <a:pt x="145709" y="104025"/>
                  </a:cubicBezTo>
                  <a:cubicBezTo>
                    <a:pt x="145149" y="101822"/>
                    <a:pt x="143518" y="96155"/>
                    <a:pt x="140387" y="91118"/>
                  </a:cubicBezTo>
                  <a:cubicBezTo>
                    <a:pt x="136910" y="85511"/>
                    <a:pt x="132731" y="82439"/>
                    <a:pt x="127980" y="81974"/>
                  </a:cubicBezTo>
                  <a:cubicBezTo>
                    <a:pt x="123956" y="81582"/>
                    <a:pt x="116169" y="80296"/>
                    <a:pt x="108109" y="77843"/>
                  </a:cubicBezTo>
                  <a:cubicBezTo>
                    <a:pt x="111609" y="70021"/>
                    <a:pt x="114812" y="60865"/>
                    <a:pt x="117050" y="52185"/>
                  </a:cubicBezTo>
                  <a:cubicBezTo>
                    <a:pt x="118181" y="47839"/>
                    <a:pt x="119944" y="44708"/>
                    <a:pt x="122087" y="42315"/>
                  </a:cubicBezTo>
                  <a:close/>
                  <a:moveTo>
                    <a:pt x="178451" y="64163"/>
                  </a:moveTo>
                  <a:cubicBezTo>
                    <a:pt x="181380" y="65925"/>
                    <a:pt x="184404" y="67806"/>
                    <a:pt x="187523" y="69830"/>
                  </a:cubicBezTo>
                  <a:cubicBezTo>
                    <a:pt x="188395" y="70535"/>
                    <a:pt x="197316" y="77543"/>
                    <a:pt x="209654" y="77543"/>
                  </a:cubicBezTo>
                  <a:cubicBezTo>
                    <a:pt x="212321" y="77543"/>
                    <a:pt x="215147" y="77216"/>
                    <a:pt x="218087" y="76426"/>
                  </a:cubicBezTo>
                  <a:cubicBezTo>
                    <a:pt x="222111" y="75343"/>
                    <a:pt x="225778" y="74378"/>
                    <a:pt x="229255" y="73592"/>
                  </a:cubicBezTo>
                  <a:lnTo>
                    <a:pt x="229255" y="73592"/>
                  </a:lnTo>
                  <a:cubicBezTo>
                    <a:pt x="227481" y="77271"/>
                    <a:pt x="225231" y="80677"/>
                    <a:pt x="221849" y="83272"/>
                  </a:cubicBezTo>
                  <a:cubicBezTo>
                    <a:pt x="216622" y="87285"/>
                    <a:pt x="211395" y="93512"/>
                    <a:pt x="206335" y="101775"/>
                  </a:cubicBezTo>
                  <a:cubicBezTo>
                    <a:pt x="204109" y="105382"/>
                    <a:pt x="202085" y="109121"/>
                    <a:pt x="200299" y="112954"/>
                  </a:cubicBezTo>
                  <a:cubicBezTo>
                    <a:pt x="197715" y="117562"/>
                    <a:pt x="194774" y="121944"/>
                    <a:pt x="191488" y="126075"/>
                  </a:cubicBezTo>
                  <a:cubicBezTo>
                    <a:pt x="184273" y="121396"/>
                    <a:pt x="176427" y="118789"/>
                    <a:pt x="168878" y="118789"/>
                  </a:cubicBezTo>
                  <a:cubicBezTo>
                    <a:pt x="159972" y="118789"/>
                    <a:pt x="152781" y="114359"/>
                    <a:pt x="148816" y="109633"/>
                  </a:cubicBezTo>
                  <a:cubicBezTo>
                    <a:pt x="150078" y="108478"/>
                    <a:pt x="151459" y="107311"/>
                    <a:pt x="152983" y="106132"/>
                  </a:cubicBezTo>
                  <a:cubicBezTo>
                    <a:pt x="163449" y="98072"/>
                    <a:pt x="168057" y="87273"/>
                    <a:pt x="172510" y="76819"/>
                  </a:cubicBezTo>
                  <a:cubicBezTo>
                    <a:pt x="174391" y="72402"/>
                    <a:pt x="176224" y="68104"/>
                    <a:pt x="178451" y="64163"/>
                  </a:cubicBezTo>
                  <a:close/>
                  <a:moveTo>
                    <a:pt x="66941" y="56160"/>
                  </a:moveTo>
                  <a:cubicBezTo>
                    <a:pt x="67878" y="56160"/>
                    <a:pt x="68816" y="56232"/>
                    <a:pt x="69747" y="56376"/>
                  </a:cubicBezTo>
                  <a:cubicBezTo>
                    <a:pt x="74867" y="57174"/>
                    <a:pt x="79081" y="60031"/>
                    <a:pt x="82272" y="64865"/>
                  </a:cubicBezTo>
                  <a:cubicBezTo>
                    <a:pt x="86642" y="71497"/>
                    <a:pt x="95869" y="76117"/>
                    <a:pt x="105144" y="79188"/>
                  </a:cubicBezTo>
                  <a:cubicBezTo>
                    <a:pt x="100953" y="88082"/>
                    <a:pt x="96536" y="94690"/>
                    <a:pt x="93012" y="96691"/>
                  </a:cubicBezTo>
                  <a:cubicBezTo>
                    <a:pt x="91226" y="97691"/>
                    <a:pt x="89702" y="98286"/>
                    <a:pt x="88356" y="98810"/>
                  </a:cubicBezTo>
                  <a:cubicBezTo>
                    <a:pt x="83915" y="100512"/>
                    <a:pt x="80998" y="101644"/>
                    <a:pt x="75998" y="113002"/>
                  </a:cubicBezTo>
                  <a:cubicBezTo>
                    <a:pt x="73200" y="119336"/>
                    <a:pt x="66306" y="123908"/>
                    <a:pt x="56567" y="125873"/>
                  </a:cubicBezTo>
                  <a:cubicBezTo>
                    <a:pt x="53386" y="126504"/>
                    <a:pt x="50159" y="126826"/>
                    <a:pt x="46921" y="126826"/>
                  </a:cubicBezTo>
                  <a:cubicBezTo>
                    <a:pt x="46862" y="126826"/>
                    <a:pt x="46803" y="126825"/>
                    <a:pt x="46744" y="126825"/>
                  </a:cubicBezTo>
                  <a:cubicBezTo>
                    <a:pt x="47411" y="111859"/>
                    <a:pt x="40267" y="94952"/>
                    <a:pt x="32314" y="84749"/>
                  </a:cubicBezTo>
                  <a:lnTo>
                    <a:pt x="32314" y="84749"/>
                  </a:lnTo>
                  <a:cubicBezTo>
                    <a:pt x="33647" y="85046"/>
                    <a:pt x="35004" y="85201"/>
                    <a:pt x="36362" y="85201"/>
                  </a:cubicBezTo>
                  <a:cubicBezTo>
                    <a:pt x="40005" y="85201"/>
                    <a:pt x="43732" y="84141"/>
                    <a:pt x="47399" y="82034"/>
                  </a:cubicBezTo>
                  <a:cubicBezTo>
                    <a:pt x="55305" y="77498"/>
                    <a:pt x="61901" y="68425"/>
                    <a:pt x="62734" y="60924"/>
                  </a:cubicBezTo>
                  <a:cubicBezTo>
                    <a:pt x="62901" y="59436"/>
                    <a:pt x="63151" y="57960"/>
                    <a:pt x="63472" y="56495"/>
                  </a:cubicBezTo>
                  <a:cubicBezTo>
                    <a:pt x="64619" y="56271"/>
                    <a:pt x="65779" y="56160"/>
                    <a:pt x="66941" y="56160"/>
                  </a:cubicBezTo>
                  <a:close/>
                  <a:moveTo>
                    <a:pt x="107192" y="79843"/>
                  </a:moveTo>
                  <a:cubicBezTo>
                    <a:pt x="115395" y="82355"/>
                    <a:pt x="123361" y="83677"/>
                    <a:pt x="127766" y="84106"/>
                  </a:cubicBezTo>
                  <a:cubicBezTo>
                    <a:pt x="138184" y="85130"/>
                    <a:pt x="142804" y="101310"/>
                    <a:pt x="143625" y="104549"/>
                  </a:cubicBezTo>
                  <a:cubicBezTo>
                    <a:pt x="144006" y="106049"/>
                    <a:pt x="144804" y="107704"/>
                    <a:pt x="145971" y="109359"/>
                  </a:cubicBezTo>
                  <a:cubicBezTo>
                    <a:pt x="141744" y="113478"/>
                    <a:pt x="138886" y="117443"/>
                    <a:pt x="136291" y="121039"/>
                  </a:cubicBezTo>
                  <a:cubicBezTo>
                    <a:pt x="129885" y="129873"/>
                    <a:pt x="124825" y="136874"/>
                    <a:pt x="104394" y="141779"/>
                  </a:cubicBezTo>
                  <a:cubicBezTo>
                    <a:pt x="101977" y="142363"/>
                    <a:pt x="99608" y="143101"/>
                    <a:pt x="97286" y="143970"/>
                  </a:cubicBezTo>
                  <a:cubicBezTo>
                    <a:pt x="97048" y="142720"/>
                    <a:pt x="96822" y="141446"/>
                    <a:pt x="96607" y="140184"/>
                  </a:cubicBezTo>
                  <a:cubicBezTo>
                    <a:pt x="95214" y="132171"/>
                    <a:pt x="93917" y="124611"/>
                    <a:pt x="89047" y="122337"/>
                  </a:cubicBezTo>
                  <a:cubicBezTo>
                    <a:pt x="82975" y="119515"/>
                    <a:pt x="80201" y="112073"/>
                    <a:pt x="79617" y="110311"/>
                  </a:cubicBezTo>
                  <a:cubicBezTo>
                    <a:pt x="83249" y="103072"/>
                    <a:pt x="85570" y="102179"/>
                    <a:pt x="89118" y="100810"/>
                  </a:cubicBezTo>
                  <a:cubicBezTo>
                    <a:pt x="90535" y="100262"/>
                    <a:pt x="92142" y="99631"/>
                    <a:pt x="94059" y="98548"/>
                  </a:cubicBezTo>
                  <a:cubicBezTo>
                    <a:pt x="98762" y="95881"/>
                    <a:pt x="103465" y="87618"/>
                    <a:pt x="106573" y="81153"/>
                  </a:cubicBezTo>
                  <a:cubicBezTo>
                    <a:pt x="106787" y="80724"/>
                    <a:pt x="106990" y="80284"/>
                    <a:pt x="107192" y="79843"/>
                  </a:cubicBezTo>
                  <a:close/>
                  <a:moveTo>
                    <a:pt x="152198" y="0"/>
                  </a:moveTo>
                  <a:cubicBezTo>
                    <a:pt x="151602" y="2238"/>
                    <a:pt x="151055" y="4453"/>
                    <a:pt x="150519" y="6608"/>
                  </a:cubicBezTo>
                  <a:cubicBezTo>
                    <a:pt x="148888" y="13299"/>
                    <a:pt x="147340" y="19598"/>
                    <a:pt x="144959" y="23979"/>
                  </a:cubicBezTo>
                  <a:cubicBezTo>
                    <a:pt x="142458" y="28587"/>
                    <a:pt x="137910" y="30623"/>
                    <a:pt x="133088" y="32778"/>
                  </a:cubicBezTo>
                  <a:cubicBezTo>
                    <a:pt x="129099" y="34564"/>
                    <a:pt x="124801" y="36469"/>
                    <a:pt x="121265" y="40041"/>
                  </a:cubicBezTo>
                  <a:cubicBezTo>
                    <a:pt x="117508" y="39626"/>
                    <a:pt x="113957" y="39463"/>
                    <a:pt x="110558" y="39463"/>
                  </a:cubicBezTo>
                  <a:cubicBezTo>
                    <a:pt x="107904" y="39463"/>
                    <a:pt x="105342" y="39563"/>
                    <a:pt x="102846" y="39719"/>
                  </a:cubicBezTo>
                  <a:cubicBezTo>
                    <a:pt x="100996" y="39837"/>
                    <a:pt x="99235" y="39891"/>
                    <a:pt x="97561" y="39891"/>
                  </a:cubicBezTo>
                  <a:cubicBezTo>
                    <a:pt x="81624" y="39891"/>
                    <a:pt x="73581" y="34994"/>
                    <a:pt x="71545" y="33540"/>
                  </a:cubicBezTo>
                  <a:cubicBezTo>
                    <a:pt x="71628" y="33242"/>
                    <a:pt x="71711" y="32957"/>
                    <a:pt x="71783" y="32659"/>
                  </a:cubicBezTo>
                  <a:cubicBezTo>
                    <a:pt x="73021" y="27849"/>
                    <a:pt x="72616" y="24265"/>
                    <a:pt x="72092" y="19729"/>
                  </a:cubicBezTo>
                  <a:cubicBezTo>
                    <a:pt x="71568" y="15121"/>
                    <a:pt x="70914" y="9430"/>
                    <a:pt x="71557" y="12"/>
                  </a:cubicBezTo>
                  <a:lnTo>
                    <a:pt x="69402" y="12"/>
                  </a:lnTo>
                  <a:cubicBezTo>
                    <a:pt x="68771" y="9537"/>
                    <a:pt x="69425" y="15300"/>
                    <a:pt x="69961" y="19967"/>
                  </a:cubicBezTo>
                  <a:cubicBezTo>
                    <a:pt x="70473" y="24455"/>
                    <a:pt x="70854" y="27706"/>
                    <a:pt x="69711" y="32123"/>
                  </a:cubicBezTo>
                  <a:cubicBezTo>
                    <a:pt x="68771" y="35778"/>
                    <a:pt x="67377" y="39160"/>
                    <a:pt x="65901" y="42743"/>
                  </a:cubicBezTo>
                  <a:cubicBezTo>
                    <a:pt x="63663" y="48185"/>
                    <a:pt x="61341" y="53828"/>
                    <a:pt x="60591" y="60686"/>
                  </a:cubicBezTo>
                  <a:cubicBezTo>
                    <a:pt x="59746" y="68235"/>
                    <a:pt x="52685" y="76521"/>
                    <a:pt x="46327" y="80165"/>
                  </a:cubicBezTo>
                  <a:cubicBezTo>
                    <a:pt x="43757" y="81642"/>
                    <a:pt x="40276" y="83040"/>
                    <a:pt x="36322" y="83040"/>
                  </a:cubicBezTo>
                  <a:cubicBezTo>
                    <a:pt x="34159" y="83040"/>
                    <a:pt x="31854" y="82622"/>
                    <a:pt x="29480" y="81570"/>
                  </a:cubicBezTo>
                  <a:cubicBezTo>
                    <a:pt x="23003" y="78688"/>
                    <a:pt x="19074" y="75724"/>
                    <a:pt x="15609" y="73092"/>
                  </a:cubicBezTo>
                  <a:cubicBezTo>
                    <a:pt x="10978" y="69580"/>
                    <a:pt x="7299" y="66782"/>
                    <a:pt x="0" y="66211"/>
                  </a:cubicBezTo>
                  <a:lnTo>
                    <a:pt x="0" y="68366"/>
                  </a:lnTo>
                  <a:cubicBezTo>
                    <a:pt x="6548" y="68925"/>
                    <a:pt x="9835" y="71414"/>
                    <a:pt x="14311" y="74807"/>
                  </a:cubicBezTo>
                  <a:cubicBezTo>
                    <a:pt x="17836" y="77462"/>
                    <a:pt x="21824" y="80486"/>
                    <a:pt x="28396" y="83439"/>
                  </a:cubicBezTo>
                  <a:cubicBezTo>
                    <a:pt x="36933" y="92797"/>
                    <a:pt x="45327" y="110930"/>
                    <a:pt x="44589" y="126789"/>
                  </a:cubicBezTo>
                  <a:cubicBezTo>
                    <a:pt x="39564" y="126587"/>
                    <a:pt x="34707" y="125658"/>
                    <a:pt x="30682" y="124039"/>
                  </a:cubicBezTo>
                  <a:cubicBezTo>
                    <a:pt x="24764" y="121675"/>
                    <a:pt x="18677" y="120948"/>
                    <a:pt x="13434" y="120948"/>
                  </a:cubicBezTo>
                  <a:cubicBezTo>
                    <a:pt x="7190" y="120948"/>
                    <a:pt x="2142" y="121979"/>
                    <a:pt x="0" y="122503"/>
                  </a:cubicBezTo>
                  <a:lnTo>
                    <a:pt x="0" y="124718"/>
                  </a:lnTo>
                  <a:cubicBezTo>
                    <a:pt x="1583" y="124319"/>
                    <a:pt x="6855" y="123139"/>
                    <a:pt x="13479" y="123139"/>
                  </a:cubicBezTo>
                  <a:cubicBezTo>
                    <a:pt x="18509" y="123139"/>
                    <a:pt x="24319" y="123819"/>
                    <a:pt x="29885" y="126039"/>
                  </a:cubicBezTo>
                  <a:cubicBezTo>
                    <a:pt x="34111" y="127742"/>
                    <a:pt x="39195" y="128718"/>
                    <a:pt x="44458" y="128933"/>
                  </a:cubicBezTo>
                  <a:cubicBezTo>
                    <a:pt x="43994" y="137505"/>
                    <a:pt x="45851" y="140244"/>
                    <a:pt x="47816" y="143161"/>
                  </a:cubicBezTo>
                  <a:cubicBezTo>
                    <a:pt x="49506" y="145661"/>
                    <a:pt x="51411" y="148483"/>
                    <a:pt x="52185" y="156043"/>
                  </a:cubicBezTo>
                  <a:cubicBezTo>
                    <a:pt x="52340" y="157460"/>
                    <a:pt x="52352" y="158889"/>
                    <a:pt x="52233" y="160306"/>
                  </a:cubicBezTo>
                  <a:lnTo>
                    <a:pt x="54376" y="160306"/>
                  </a:lnTo>
                  <a:cubicBezTo>
                    <a:pt x="54507" y="158817"/>
                    <a:pt x="54483" y="157305"/>
                    <a:pt x="54328" y="155817"/>
                  </a:cubicBezTo>
                  <a:cubicBezTo>
                    <a:pt x="53495" y="147733"/>
                    <a:pt x="51423" y="144661"/>
                    <a:pt x="49601" y="141958"/>
                  </a:cubicBezTo>
                  <a:cubicBezTo>
                    <a:pt x="47685" y="139136"/>
                    <a:pt x="46161" y="136874"/>
                    <a:pt x="46613" y="128980"/>
                  </a:cubicBezTo>
                  <a:lnTo>
                    <a:pt x="46732" y="128980"/>
                  </a:lnTo>
                  <a:cubicBezTo>
                    <a:pt x="46791" y="128980"/>
                    <a:pt x="46851" y="128981"/>
                    <a:pt x="46910" y="128981"/>
                  </a:cubicBezTo>
                  <a:cubicBezTo>
                    <a:pt x="50292" y="128981"/>
                    <a:pt x="53672" y="128647"/>
                    <a:pt x="56995" y="127980"/>
                  </a:cubicBezTo>
                  <a:cubicBezTo>
                    <a:pt x="67437" y="125873"/>
                    <a:pt x="74878" y="120860"/>
                    <a:pt x="77962" y="113871"/>
                  </a:cubicBezTo>
                  <a:cubicBezTo>
                    <a:pt x="78093" y="113574"/>
                    <a:pt x="78212" y="113288"/>
                    <a:pt x="78343" y="113014"/>
                  </a:cubicBezTo>
                  <a:cubicBezTo>
                    <a:pt x="79700" y="116252"/>
                    <a:pt x="82713" y="121753"/>
                    <a:pt x="88130" y="124289"/>
                  </a:cubicBezTo>
                  <a:cubicBezTo>
                    <a:pt x="91976" y="126075"/>
                    <a:pt x="93262" y="133433"/>
                    <a:pt x="94488" y="140553"/>
                  </a:cubicBezTo>
                  <a:cubicBezTo>
                    <a:pt x="94738" y="141958"/>
                    <a:pt x="94976" y="143375"/>
                    <a:pt x="95250" y="144780"/>
                  </a:cubicBezTo>
                  <a:cubicBezTo>
                    <a:pt x="86166" y="148590"/>
                    <a:pt x="78748" y="154269"/>
                    <a:pt x="71819" y="160306"/>
                  </a:cubicBezTo>
                  <a:lnTo>
                    <a:pt x="75117" y="160306"/>
                  </a:lnTo>
                  <a:cubicBezTo>
                    <a:pt x="81260" y="155091"/>
                    <a:pt x="87868" y="150280"/>
                    <a:pt x="95691" y="146935"/>
                  </a:cubicBezTo>
                  <a:cubicBezTo>
                    <a:pt x="96369" y="150102"/>
                    <a:pt x="97238" y="153078"/>
                    <a:pt x="98512" y="155448"/>
                  </a:cubicBezTo>
                  <a:cubicBezTo>
                    <a:pt x="99453" y="157186"/>
                    <a:pt x="100727" y="158805"/>
                    <a:pt x="102179" y="160306"/>
                  </a:cubicBezTo>
                  <a:lnTo>
                    <a:pt x="105311" y="160306"/>
                  </a:lnTo>
                  <a:cubicBezTo>
                    <a:pt x="103322" y="158531"/>
                    <a:pt x="101572" y="156555"/>
                    <a:pt x="100417" y="154424"/>
                  </a:cubicBezTo>
                  <a:cubicBezTo>
                    <a:pt x="99203" y="152197"/>
                    <a:pt x="98381" y="149257"/>
                    <a:pt x="97715" y="146113"/>
                  </a:cubicBezTo>
                  <a:cubicBezTo>
                    <a:pt x="100060" y="145208"/>
                    <a:pt x="102465" y="144470"/>
                    <a:pt x="104906" y="143887"/>
                  </a:cubicBezTo>
                  <a:cubicBezTo>
                    <a:pt x="126111" y="138779"/>
                    <a:pt x="131636" y="131147"/>
                    <a:pt x="138029" y="122301"/>
                  </a:cubicBezTo>
                  <a:cubicBezTo>
                    <a:pt x="140660" y="118669"/>
                    <a:pt x="143351" y="114955"/>
                    <a:pt x="147304" y="111085"/>
                  </a:cubicBezTo>
                  <a:cubicBezTo>
                    <a:pt x="151674" y="116205"/>
                    <a:pt x="159401" y="120932"/>
                    <a:pt x="168890" y="120932"/>
                  </a:cubicBezTo>
                  <a:cubicBezTo>
                    <a:pt x="175962" y="120932"/>
                    <a:pt x="183332" y="123384"/>
                    <a:pt x="190131" y="127754"/>
                  </a:cubicBezTo>
                  <a:cubicBezTo>
                    <a:pt x="181951" y="137600"/>
                    <a:pt x="171712" y="146161"/>
                    <a:pt x="159508" y="153305"/>
                  </a:cubicBezTo>
                  <a:cubicBezTo>
                    <a:pt x="155079" y="155888"/>
                    <a:pt x="150507" y="158222"/>
                    <a:pt x="145816" y="160306"/>
                  </a:cubicBezTo>
                  <a:lnTo>
                    <a:pt x="150924" y="160306"/>
                  </a:lnTo>
                  <a:cubicBezTo>
                    <a:pt x="154055" y="158782"/>
                    <a:pt x="157305" y="157079"/>
                    <a:pt x="160603" y="155150"/>
                  </a:cubicBezTo>
                  <a:cubicBezTo>
                    <a:pt x="173105" y="147852"/>
                    <a:pt x="183571" y="139077"/>
                    <a:pt x="191929" y="128956"/>
                  </a:cubicBezTo>
                  <a:cubicBezTo>
                    <a:pt x="197156" y="132635"/>
                    <a:pt x="202001" y="137469"/>
                    <a:pt x="206061" y="143208"/>
                  </a:cubicBezTo>
                  <a:cubicBezTo>
                    <a:pt x="209752" y="148411"/>
                    <a:pt x="211741" y="153221"/>
                    <a:pt x="213503" y="157460"/>
                  </a:cubicBezTo>
                  <a:cubicBezTo>
                    <a:pt x="213908" y="158436"/>
                    <a:pt x="214301" y="159389"/>
                    <a:pt x="214694" y="160306"/>
                  </a:cubicBezTo>
                  <a:lnTo>
                    <a:pt x="217051" y="160306"/>
                  </a:lnTo>
                  <a:cubicBezTo>
                    <a:pt x="216527" y="159139"/>
                    <a:pt x="216015" y="157924"/>
                    <a:pt x="215479" y="156638"/>
                  </a:cubicBezTo>
                  <a:cubicBezTo>
                    <a:pt x="213681" y="152293"/>
                    <a:pt x="211634" y="147375"/>
                    <a:pt x="207812" y="141958"/>
                  </a:cubicBezTo>
                  <a:cubicBezTo>
                    <a:pt x="203645" y="136064"/>
                    <a:pt x="198656" y="131100"/>
                    <a:pt x="193262" y="127290"/>
                  </a:cubicBezTo>
                  <a:cubicBezTo>
                    <a:pt x="196596" y="123087"/>
                    <a:pt x="199573" y="118622"/>
                    <a:pt x="202192" y="113955"/>
                  </a:cubicBezTo>
                  <a:lnTo>
                    <a:pt x="202228" y="113871"/>
                  </a:lnTo>
                  <a:cubicBezTo>
                    <a:pt x="202323" y="113669"/>
                    <a:pt x="211157" y="94166"/>
                    <a:pt x="223147" y="84963"/>
                  </a:cubicBezTo>
                  <a:cubicBezTo>
                    <a:pt x="227350" y="81736"/>
                    <a:pt x="229898" y="77510"/>
                    <a:pt x="231874" y="73021"/>
                  </a:cubicBezTo>
                  <a:cubicBezTo>
                    <a:pt x="236684" y="72039"/>
                    <a:pt x="241148" y="71454"/>
                    <a:pt x="245662" y="71454"/>
                  </a:cubicBezTo>
                  <a:cubicBezTo>
                    <a:pt x="249963" y="71454"/>
                    <a:pt x="254309" y="71986"/>
                    <a:pt x="259044" y="73211"/>
                  </a:cubicBezTo>
                  <a:cubicBezTo>
                    <a:pt x="266688" y="75188"/>
                    <a:pt x="271308" y="81332"/>
                    <a:pt x="275368" y="86749"/>
                  </a:cubicBezTo>
                  <a:cubicBezTo>
                    <a:pt x="278737" y="91226"/>
                    <a:pt x="281642" y="95107"/>
                    <a:pt x="285643" y="95714"/>
                  </a:cubicBezTo>
                  <a:lnTo>
                    <a:pt x="285750" y="95012"/>
                  </a:lnTo>
                  <a:lnTo>
                    <a:pt x="285750" y="93547"/>
                  </a:lnTo>
                  <a:cubicBezTo>
                    <a:pt x="282714" y="92940"/>
                    <a:pt x="280095" y="89463"/>
                    <a:pt x="277082" y="85451"/>
                  </a:cubicBezTo>
                  <a:cubicBezTo>
                    <a:pt x="273010" y="80034"/>
                    <a:pt x="267950" y="73295"/>
                    <a:pt x="259568" y="71128"/>
                  </a:cubicBezTo>
                  <a:cubicBezTo>
                    <a:pt x="254628" y="69848"/>
                    <a:pt x="250112" y="69296"/>
                    <a:pt x="245656" y="69296"/>
                  </a:cubicBezTo>
                  <a:cubicBezTo>
                    <a:pt x="241445" y="69296"/>
                    <a:pt x="237288" y="69789"/>
                    <a:pt x="232874" y="70628"/>
                  </a:cubicBezTo>
                  <a:cubicBezTo>
                    <a:pt x="233410" y="69294"/>
                    <a:pt x="233910" y="67961"/>
                    <a:pt x="234410" y="66627"/>
                  </a:cubicBezTo>
                  <a:cubicBezTo>
                    <a:pt x="236982" y="59746"/>
                    <a:pt x="239411" y="53245"/>
                    <a:pt x="245566" y="49959"/>
                  </a:cubicBezTo>
                  <a:cubicBezTo>
                    <a:pt x="246221" y="49911"/>
                    <a:pt x="246888" y="49840"/>
                    <a:pt x="247567" y="49768"/>
                  </a:cubicBezTo>
                  <a:cubicBezTo>
                    <a:pt x="264045" y="47982"/>
                    <a:pt x="269724" y="38957"/>
                    <a:pt x="271641" y="33742"/>
                  </a:cubicBezTo>
                  <a:cubicBezTo>
                    <a:pt x="274487" y="26003"/>
                    <a:pt x="272879" y="16824"/>
                    <a:pt x="267748" y="11394"/>
                  </a:cubicBezTo>
                  <a:cubicBezTo>
                    <a:pt x="265164" y="8668"/>
                    <a:pt x="261807" y="4644"/>
                    <a:pt x="258520" y="12"/>
                  </a:cubicBezTo>
                  <a:lnTo>
                    <a:pt x="255901" y="12"/>
                  </a:lnTo>
                  <a:cubicBezTo>
                    <a:pt x="259818" y="5632"/>
                    <a:pt x="263759" y="10299"/>
                    <a:pt x="266200" y="12871"/>
                  </a:cubicBezTo>
                  <a:cubicBezTo>
                    <a:pt x="270724" y="17645"/>
                    <a:pt x="272165" y="26122"/>
                    <a:pt x="269641" y="32992"/>
                  </a:cubicBezTo>
                  <a:cubicBezTo>
                    <a:pt x="266617" y="41208"/>
                    <a:pt x="258699" y="46399"/>
                    <a:pt x="247340" y="47625"/>
                  </a:cubicBezTo>
                  <a:cubicBezTo>
                    <a:pt x="244541" y="47930"/>
                    <a:pt x="241911" y="48060"/>
                    <a:pt x="239424" y="48060"/>
                  </a:cubicBezTo>
                  <a:cubicBezTo>
                    <a:pt x="231823" y="48060"/>
                    <a:pt x="225561" y="46850"/>
                    <a:pt x="219873" y="45756"/>
                  </a:cubicBezTo>
                  <a:cubicBezTo>
                    <a:pt x="215191" y="44857"/>
                    <a:pt x="210798" y="44011"/>
                    <a:pt x="206344" y="44011"/>
                  </a:cubicBezTo>
                  <a:cubicBezTo>
                    <a:pt x="200887" y="44011"/>
                    <a:pt x="195340" y="45281"/>
                    <a:pt x="189059" y="49280"/>
                  </a:cubicBezTo>
                  <a:cubicBezTo>
                    <a:pt x="184094" y="52435"/>
                    <a:pt x="180546" y="56555"/>
                    <a:pt x="177689" y="61198"/>
                  </a:cubicBezTo>
                  <a:cubicBezTo>
                    <a:pt x="155138" y="47923"/>
                    <a:pt x="138136" y="42362"/>
                    <a:pt x="124051" y="40386"/>
                  </a:cubicBezTo>
                  <a:cubicBezTo>
                    <a:pt x="127040" y="37826"/>
                    <a:pt x="130528" y="36266"/>
                    <a:pt x="133957" y="34731"/>
                  </a:cubicBezTo>
                  <a:cubicBezTo>
                    <a:pt x="139125" y="32421"/>
                    <a:pt x="144006" y="30242"/>
                    <a:pt x="146852" y="24991"/>
                  </a:cubicBezTo>
                  <a:cubicBezTo>
                    <a:pt x="149352" y="20372"/>
                    <a:pt x="150936" y="13942"/>
                    <a:pt x="152614" y="7120"/>
                  </a:cubicBezTo>
                  <a:cubicBezTo>
                    <a:pt x="153186" y="4798"/>
                    <a:pt x="153781" y="2405"/>
                    <a:pt x="154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964475" y="2017650"/>
              <a:ext cx="345600" cy="183375"/>
            </a:xfrm>
            <a:custGeom>
              <a:avLst/>
              <a:gdLst/>
              <a:ahLst/>
              <a:cxnLst/>
              <a:rect l="l" t="t" r="r" b="b"/>
              <a:pathLst>
                <a:path w="13824" h="7335" extrusionOk="0">
                  <a:moveTo>
                    <a:pt x="0" y="0"/>
                  </a:moveTo>
                  <a:lnTo>
                    <a:pt x="0" y="7334"/>
                  </a:lnTo>
                  <a:lnTo>
                    <a:pt x="13824" y="7334"/>
                  </a:lnTo>
                  <a:lnTo>
                    <a:pt x="13824" y="0"/>
                  </a:lnTo>
                  <a:close/>
                </a:path>
              </a:pathLst>
            </a:custGeom>
            <a:solidFill>
              <a:srgbClr val="539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32575" y="3022525"/>
              <a:ext cx="335475" cy="183375"/>
            </a:xfrm>
            <a:custGeom>
              <a:avLst/>
              <a:gdLst/>
              <a:ahLst/>
              <a:cxnLst/>
              <a:rect l="l" t="t" r="r" b="b"/>
              <a:pathLst>
                <a:path w="13419" h="7335" extrusionOk="0">
                  <a:moveTo>
                    <a:pt x="0" y="1"/>
                  </a:moveTo>
                  <a:lnTo>
                    <a:pt x="0" y="7335"/>
                  </a:lnTo>
                  <a:lnTo>
                    <a:pt x="13419" y="7335"/>
                  </a:lnTo>
                  <a:lnTo>
                    <a:pt x="13419" y="1"/>
                  </a:lnTo>
                  <a:close/>
                </a:path>
              </a:pathLst>
            </a:custGeom>
            <a:solidFill>
              <a:srgbClr val="539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7655" y="3807866"/>
              <a:ext cx="335800" cy="183375"/>
            </a:xfrm>
            <a:custGeom>
              <a:avLst/>
              <a:gdLst/>
              <a:ahLst/>
              <a:cxnLst/>
              <a:rect l="l" t="t" r="r" b="b"/>
              <a:pathLst>
                <a:path w="13432" h="7335" extrusionOk="0">
                  <a:moveTo>
                    <a:pt x="1" y="0"/>
                  </a:moveTo>
                  <a:lnTo>
                    <a:pt x="1" y="7334"/>
                  </a:lnTo>
                  <a:lnTo>
                    <a:pt x="13431" y="7334"/>
                  </a:lnTo>
                  <a:lnTo>
                    <a:pt x="134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27547" y="2526708"/>
              <a:ext cx="428650" cy="183400"/>
            </a:xfrm>
            <a:custGeom>
              <a:avLst/>
              <a:gdLst/>
              <a:ahLst/>
              <a:cxnLst/>
              <a:rect l="l" t="t" r="r" b="b"/>
              <a:pathLst>
                <a:path w="17146" h="7336" extrusionOk="0">
                  <a:moveTo>
                    <a:pt x="0" y="1"/>
                  </a:moveTo>
                  <a:lnTo>
                    <a:pt x="0" y="7335"/>
                  </a:lnTo>
                  <a:lnTo>
                    <a:pt x="17145" y="7335"/>
                  </a:lnTo>
                  <a:lnTo>
                    <a:pt x="171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073413" y="4580450"/>
              <a:ext cx="422100" cy="183675"/>
            </a:xfrm>
            <a:custGeom>
              <a:avLst/>
              <a:gdLst/>
              <a:ahLst/>
              <a:cxnLst/>
              <a:rect l="l" t="t" r="r" b="b"/>
              <a:pathLst>
                <a:path w="16884" h="7347" extrusionOk="0">
                  <a:moveTo>
                    <a:pt x="1" y="1"/>
                  </a:moveTo>
                  <a:lnTo>
                    <a:pt x="1" y="7347"/>
                  </a:lnTo>
                  <a:lnTo>
                    <a:pt x="16884" y="7347"/>
                  </a:lnTo>
                  <a:lnTo>
                    <a:pt x="168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824522" y="1420252"/>
              <a:ext cx="422400" cy="183675"/>
            </a:xfrm>
            <a:custGeom>
              <a:avLst/>
              <a:gdLst/>
              <a:ahLst/>
              <a:cxnLst/>
              <a:rect l="l" t="t" r="r" b="b"/>
              <a:pathLst>
                <a:path w="16896" h="7347" extrusionOk="0">
                  <a:moveTo>
                    <a:pt x="1" y="1"/>
                  </a:moveTo>
                  <a:lnTo>
                    <a:pt x="1" y="7347"/>
                  </a:lnTo>
                  <a:lnTo>
                    <a:pt x="16896" y="7347"/>
                  </a:lnTo>
                  <a:lnTo>
                    <a:pt x="16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846092" y="1029853"/>
              <a:ext cx="319400" cy="183375"/>
            </a:xfrm>
            <a:custGeom>
              <a:avLst/>
              <a:gdLst/>
              <a:ahLst/>
              <a:cxnLst/>
              <a:rect l="l" t="t" r="r" b="b"/>
              <a:pathLst>
                <a:path w="12776" h="7335" extrusionOk="0">
                  <a:moveTo>
                    <a:pt x="0" y="0"/>
                  </a:moveTo>
                  <a:lnTo>
                    <a:pt x="0" y="7335"/>
                  </a:lnTo>
                  <a:lnTo>
                    <a:pt x="12776" y="7335"/>
                  </a:lnTo>
                  <a:lnTo>
                    <a:pt x="127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txBox="1">
            <a:spLocks noGrp="1"/>
          </p:cNvSpPr>
          <p:nvPr>
            <p:ph type="ctrTitle"/>
          </p:nvPr>
        </p:nvSpPr>
        <p:spPr>
          <a:xfrm>
            <a:off x="1395450" y="1458054"/>
            <a:ext cx="6353100" cy="1865700"/>
          </a:xfrm>
          <a:prstGeom prst="rect">
            <a:avLst/>
          </a:prstGeom>
          <a:solidFill>
            <a:schemeClr val="accent5"/>
          </a:solidFill>
        </p:spPr>
        <p:txBody>
          <a:bodyPr spcFirstLastPara="1" wrap="square" lIns="91425" tIns="91425" rIns="91425" bIns="91425" anchor="ctr" anchorCtr="0">
            <a:noAutofit/>
          </a:bodyPr>
          <a:lstStyle>
            <a:lvl1pPr lvl="0" algn="ctr">
              <a:spcBef>
                <a:spcPts val="0"/>
              </a:spcBef>
              <a:spcAft>
                <a:spcPts val="0"/>
              </a:spcAft>
              <a:buSzPts val="5200"/>
              <a:buNone/>
              <a:defRPr sz="67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0" name="Google Shape;20;p2"/>
          <p:cNvSpPr txBox="1">
            <a:spLocks noGrp="1"/>
          </p:cNvSpPr>
          <p:nvPr>
            <p:ph type="subTitle" idx="1"/>
          </p:nvPr>
        </p:nvSpPr>
        <p:spPr>
          <a:xfrm>
            <a:off x="1178975" y="3542217"/>
            <a:ext cx="6763200" cy="752400"/>
          </a:xfrm>
          <a:prstGeom prst="rect">
            <a:avLst/>
          </a:prstGeom>
          <a:solidFill>
            <a:schemeClr val="accent3"/>
          </a:solidFill>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a:latin typeface="Barlow"/>
                <a:ea typeface="Barlow"/>
                <a:cs typeface="Barlow"/>
                <a:sym typeface="Barlow"/>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5"/>
        <p:cNvGrpSpPr/>
        <p:nvPr/>
      </p:nvGrpSpPr>
      <p:grpSpPr>
        <a:xfrm>
          <a:off x="0" y="0"/>
          <a:ext cx="0" cy="0"/>
          <a:chOff x="0" y="0"/>
          <a:chExt cx="0" cy="0"/>
        </a:xfrm>
      </p:grpSpPr>
      <p:sp>
        <p:nvSpPr>
          <p:cNvPr id="126" name="Google Shape;126;p11"/>
          <p:cNvSpPr txBox="1">
            <a:spLocks noGrp="1"/>
          </p:cNvSpPr>
          <p:nvPr>
            <p:ph type="title" hasCustomPrompt="1"/>
          </p:nvPr>
        </p:nvSpPr>
        <p:spPr>
          <a:xfrm>
            <a:off x="889050" y="1587225"/>
            <a:ext cx="7365900" cy="1455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9500">
                <a:solidFill>
                  <a:schemeClr val="accent5"/>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7" name="Google Shape;127;p11"/>
          <p:cNvSpPr txBox="1">
            <a:spLocks noGrp="1"/>
          </p:cNvSpPr>
          <p:nvPr>
            <p:ph type="body" idx="1"/>
          </p:nvPr>
        </p:nvSpPr>
        <p:spPr>
          <a:xfrm>
            <a:off x="2146150" y="2968625"/>
            <a:ext cx="4851600" cy="772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800">
                <a:solidFill>
                  <a:srgbClr val="000000"/>
                </a:solidFill>
                <a:latin typeface="Barlow"/>
                <a:ea typeface="Barlow"/>
                <a:cs typeface="Barlow"/>
                <a:sym typeface="Barlow"/>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grpSp>
        <p:nvGrpSpPr>
          <p:cNvPr id="128" name="Google Shape;128;p11"/>
          <p:cNvGrpSpPr/>
          <p:nvPr/>
        </p:nvGrpSpPr>
        <p:grpSpPr>
          <a:xfrm>
            <a:off x="-749498" y="-166025"/>
            <a:ext cx="11073295" cy="7462172"/>
            <a:chOff x="-749498" y="-166025"/>
            <a:chExt cx="11073295" cy="7462172"/>
          </a:xfrm>
        </p:grpSpPr>
        <p:sp>
          <p:nvSpPr>
            <p:cNvPr id="129" name="Google Shape;129;p11"/>
            <p:cNvSpPr/>
            <p:nvPr/>
          </p:nvSpPr>
          <p:spPr>
            <a:xfrm>
              <a:off x="-72625" y="261147"/>
              <a:ext cx="904925" cy="118700"/>
            </a:xfrm>
            <a:custGeom>
              <a:avLst/>
              <a:gdLst/>
              <a:ahLst/>
              <a:cxnLst/>
              <a:rect l="l" t="t" r="r" b="b"/>
              <a:pathLst>
                <a:path w="36197" h="4748" extrusionOk="0">
                  <a:moveTo>
                    <a:pt x="0" y="4524"/>
                  </a:moveTo>
                  <a:cubicBezTo>
                    <a:pt x="1155" y="4152"/>
                    <a:pt x="4767" y="2625"/>
                    <a:pt x="6927" y="2290"/>
                  </a:cubicBezTo>
                  <a:cubicBezTo>
                    <a:pt x="9087" y="1955"/>
                    <a:pt x="10576" y="2476"/>
                    <a:pt x="12959" y="2513"/>
                  </a:cubicBezTo>
                  <a:cubicBezTo>
                    <a:pt x="15342" y="2550"/>
                    <a:pt x="18993" y="2923"/>
                    <a:pt x="21227" y="2513"/>
                  </a:cubicBezTo>
                  <a:cubicBezTo>
                    <a:pt x="23461" y="2104"/>
                    <a:pt x="24317" y="168"/>
                    <a:pt x="26365" y="56"/>
                  </a:cubicBezTo>
                  <a:cubicBezTo>
                    <a:pt x="28413" y="-56"/>
                    <a:pt x="31876" y="1061"/>
                    <a:pt x="33515" y="1843"/>
                  </a:cubicBezTo>
                  <a:cubicBezTo>
                    <a:pt x="35154" y="2625"/>
                    <a:pt x="35750" y="4264"/>
                    <a:pt x="36197" y="4748"/>
                  </a:cubicBezTo>
                </a:path>
              </a:pathLst>
            </a:custGeom>
            <a:noFill/>
            <a:ln w="19050" cap="flat" cmpd="sng">
              <a:solidFill>
                <a:schemeClr val="accent2"/>
              </a:solidFill>
              <a:prstDash val="solid"/>
              <a:round/>
              <a:headEnd type="none" w="med" len="med"/>
              <a:tailEnd type="none" w="med" len="med"/>
            </a:ln>
          </p:spPr>
        </p:sp>
        <p:grpSp>
          <p:nvGrpSpPr>
            <p:cNvPr id="130" name="Google Shape;130;p11"/>
            <p:cNvGrpSpPr/>
            <p:nvPr/>
          </p:nvGrpSpPr>
          <p:grpSpPr>
            <a:xfrm>
              <a:off x="-749498" y="-166025"/>
              <a:ext cx="11073295" cy="7462172"/>
              <a:chOff x="-749498" y="-166025"/>
              <a:chExt cx="11073295" cy="7462172"/>
            </a:xfrm>
          </p:grpSpPr>
          <p:sp>
            <p:nvSpPr>
              <p:cNvPr id="131" name="Google Shape;131;p11"/>
              <p:cNvSpPr/>
              <p:nvPr/>
            </p:nvSpPr>
            <p:spPr>
              <a:xfrm rot="993073" flipH="1">
                <a:off x="8559736" y="1460242"/>
                <a:ext cx="1599286" cy="1389460"/>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1"/>
              <p:cNvSpPr/>
              <p:nvPr/>
            </p:nvSpPr>
            <p:spPr>
              <a:xfrm>
                <a:off x="7920300" y="135212"/>
                <a:ext cx="1242150" cy="916325"/>
              </a:xfrm>
              <a:custGeom>
                <a:avLst/>
                <a:gdLst/>
                <a:ahLst/>
                <a:cxnLst/>
                <a:rect l="l" t="t" r="r" b="b"/>
                <a:pathLst>
                  <a:path w="49686" h="36653" extrusionOk="0">
                    <a:moveTo>
                      <a:pt x="0" y="10826"/>
                    </a:moveTo>
                    <a:cubicBezTo>
                      <a:pt x="2337" y="10949"/>
                      <a:pt x="10331" y="12548"/>
                      <a:pt x="14020" y="11564"/>
                    </a:cubicBezTo>
                    <a:cubicBezTo>
                      <a:pt x="17710" y="10580"/>
                      <a:pt x="19677" y="6809"/>
                      <a:pt x="22137" y="4923"/>
                    </a:cubicBezTo>
                    <a:cubicBezTo>
                      <a:pt x="24597" y="3037"/>
                      <a:pt x="26113" y="823"/>
                      <a:pt x="28778" y="249"/>
                    </a:cubicBezTo>
                    <a:cubicBezTo>
                      <a:pt x="31443" y="-325"/>
                      <a:pt x="35583" y="167"/>
                      <a:pt x="38125" y="1479"/>
                    </a:cubicBezTo>
                    <a:cubicBezTo>
                      <a:pt x="40667" y="2791"/>
                      <a:pt x="42758" y="3980"/>
                      <a:pt x="44029" y="8120"/>
                    </a:cubicBezTo>
                    <a:cubicBezTo>
                      <a:pt x="45300" y="12261"/>
                      <a:pt x="45299" y="21977"/>
                      <a:pt x="45750" y="26322"/>
                    </a:cubicBezTo>
                    <a:cubicBezTo>
                      <a:pt x="46201" y="30668"/>
                      <a:pt x="46078" y="32471"/>
                      <a:pt x="46734" y="34193"/>
                    </a:cubicBezTo>
                    <a:cubicBezTo>
                      <a:pt x="47390" y="35915"/>
                      <a:pt x="49194" y="36243"/>
                      <a:pt x="49686" y="36653"/>
                    </a:cubicBezTo>
                  </a:path>
                </a:pathLst>
              </a:custGeom>
              <a:noFill/>
              <a:ln w="38100" cap="flat" cmpd="sng">
                <a:solidFill>
                  <a:schemeClr val="accent2"/>
                </a:solidFill>
                <a:prstDash val="solid"/>
                <a:round/>
                <a:headEnd type="none" w="med" len="med"/>
                <a:tailEnd type="none" w="med" len="med"/>
              </a:ln>
            </p:spPr>
          </p:sp>
          <p:sp>
            <p:nvSpPr>
              <p:cNvPr id="133" name="Google Shape;133;p11"/>
              <p:cNvSpPr/>
              <p:nvPr/>
            </p:nvSpPr>
            <p:spPr>
              <a:xfrm>
                <a:off x="1192975" y="3775675"/>
                <a:ext cx="141425" cy="461200"/>
              </a:xfrm>
              <a:custGeom>
                <a:avLst/>
                <a:gdLst/>
                <a:ahLst/>
                <a:cxnLst/>
                <a:rect l="l" t="t" r="r" b="b"/>
                <a:pathLst>
                  <a:path w="5657" h="18448" extrusionOk="0">
                    <a:moveTo>
                      <a:pt x="0" y="18448"/>
                    </a:moveTo>
                    <a:cubicBezTo>
                      <a:pt x="287" y="17833"/>
                      <a:pt x="1434" y="16275"/>
                      <a:pt x="1721" y="14758"/>
                    </a:cubicBezTo>
                    <a:cubicBezTo>
                      <a:pt x="2008" y="13241"/>
                      <a:pt x="1270" y="11028"/>
                      <a:pt x="1721" y="9347"/>
                    </a:cubicBezTo>
                    <a:cubicBezTo>
                      <a:pt x="2172" y="7666"/>
                      <a:pt x="3771" y="6231"/>
                      <a:pt x="4427" y="4673"/>
                    </a:cubicBezTo>
                    <a:cubicBezTo>
                      <a:pt x="5083" y="3115"/>
                      <a:pt x="5452" y="779"/>
                      <a:pt x="5657" y="0"/>
                    </a:cubicBezTo>
                  </a:path>
                </a:pathLst>
              </a:custGeom>
              <a:noFill/>
              <a:ln w="19050" cap="flat" cmpd="sng">
                <a:solidFill>
                  <a:schemeClr val="accent2"/>
                </a:solidFill>
                <a:prstDash val="solid"/>
                <a:round/>
                <a:headEnd type="none" w="med" len="med"/>
                <a:tailEnd type="none" w="med" len="med"/>
              </a:ln>
            </p:spPr>
          </p:sp>
          <p:sp>
            <p:nvSpPr>
              <p:cNvPr id="134" name="Google Shape;134;p11"/>
              <p:cNvSpPr/>
              <p:nvPr/>
            </p:nvSpPr>
            <p:spPr>
              <a:xfrm flipH="1">
                <a:off x="-749498" y="384188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a:off x="-36900" y="2490475"/>
                <a:ext cx="412125" cy="2459700"/>
              </a:xfrm>
              <a:custGeom>
                <a:avLst/>
                <a:gdLst/>
                <a:ahLst/>
                <a:cxnLst/>
                <a:rect l="l" t="t" r="r" b="b"/>
                <a:pathLst>
                  <a:path w="16485" h="98388" extrusionOk="0">
                    <a:moveTo>
                      <a:pt x="15004" y="0"/>
                    </a:moveTo>
                    <a:cubicBezTo>
                      <a:pt x="13938" y="1107"/>
                      <a:pt x="9347" y="3198"/>
                      <a:pt x="8609" y="6641"/>
                    </a:cubicBezTo>
                    <a:cubicBezTo>
                      <a:pt x="7871" y="10085"/>
                      <a:pt x="9429" y="16931"/>
                      <a:pt x="10577" y="20661"/>
                    </a:cubicBezTo>
                    <a:cubicBezTo>
                      <a:pt x="11725" y="24392"/>
                      <a:pt x="14594" y="25580"/>
                      <a:pt x="15496" y="29024"/>
                    </a:cubicBezTo>
                    <a:cubicBezTo>
                      <a:pt x="16398" y="32468"/>
                      <a:pt x="16890" y="38043"/>
                      <a:pt x="15988" y="41323"/>
                    </a:cubicBezTo>
                    <a:cubicBezTo>
                      <a:pt x="15086" y="44603"/>
                      <a:pt x="11971" y="46201"/>
                      <a:pt x="10085" y="48702"/>
                    </a:cubicBezTo>
                    <a:cubicBezTo>
                      <a:pt x="8199" y="51203"/>
                      <a:pt x="5740" y="54154"/>
                      <a:pt x="4674" y="56327"/>
                    </a:cubicBezTo>
                    <a:cubicBezTo>
                      <a:pt x="3608" y="58500"/>
                      <a:pt x="3813" y="59852"/>
                      <a:pt x="3690" y="61738"/>
                    </a:cubicBezTo>
                    <a:cubicBezTo>
                      <a:pt x="3567" y="63624"/>
                      <a:pt x="3075" y="64977"/>
                      <a:pt x="3936" y="67642"/>
                    </a:cubicBezTo>
                    <a:cubicBezTo>
                      <a:pt x="4797" y="70307"/>
                      <a:pt x="8076" y="74939"/>
                      <a:pt x="8855" y="77727"/>
                    </a:cubicBezTo>
                    <a:cubicBezTo>
                      <a:pt x="9634" y="80515"/>
                      <a:pt x="9347" y="81826"/>
                      <a:pt x="8609" y="84368"/>
                    </a:cubicBezTo>
                    <a:cubicBezTo>
                      <a:pt x="7871" y="86910"/>
                      <a:pt x="5863" y="90640"/>
                      <a:pt x="4428" y="92977"/>
                    </a:cubicBezTo>
                    <a:cubicBezTo>
                      <a:pt x="2993" y="95314"/>
                      <a:pt x="738" y="97486"/>
                      <a:pt x="0" y="98388"/>
                    </a:cubicBezTo>
                  </a:path>
                </a:pathLst>
              </a:custGeom>
              <a:noFill/>
              <a:ln w="38100" cap="flat" cmpd="sng">
                <a:solidFill>
                  <a:schemeClr val="accent2"/>
                </a:solidFill>
                <a:prstDash val="solid"/>
                <a:round/>
                <a:headEnd type="none" w="med" len="med"/>
                <a:tailEnd type="none" w="med" len="med"/>
              </a:ln>
            </p:spPr>
          </p:sp>
          <p:sp>
            <p:nvSpPr>
              <p:cNvPr id="136" name="Google Shape;136;p11"/>
              <p:cNvSpPr/>
              <p:nvPr/>
            </p:nvSpPr>
            <p:spPr>
              <a:xfrm>
                <a:off x="166025" y="4062114"/>
                <a:ext cx="1734100" cy="736475"/>
              </a:xfrm>
              <a:custGeom>
                <a:avLst/>
                <a:gdLst/>
                <a:ahLst/>
                <a:cxnLst/>
                <a:rect l="l" t="t" r="r" b="b"/>
                <a:pathLst>
                  <a:path w="69364" h="29459" extrusionOk="0">
                    <a:moveTo>
                      <a:pt x="0" y="12893"/>
                    </a:moveTo>
                    <a:cubicBezTo>
                      <a:pt x="1312" y="12729"/>
                      <a:pt x="5329" y="12975"/>
                      <a:pt x="7871" y="11909"/>
                    </a:cubicBezTo>
                    <a:cubicBezTo>
                      <a:pt x="10413" y="10843"/>
                      <a:pt x="13569" y="8220"/>
                      <a:pt x="15250" y="6498"/>
                    </a:cubicBezTo>
                    <a:cubicBezTo>
                      <a:pt x="16931" y="4776"/>
                      <a:pt x="15783" y="2644"/>
                      <a:pt x="17956" y="1578"/>
                    </a:cubicBezTo>
                    <a:cubicBezTo>
                      <a:pt x="20129" y="512"/>
                      <a:pt x="25130" y="20"/>
                      <a:pt x="28287" y="102"/>
                    </a:cubicBezTo>
                    <a:cubicBezTo>
                      <a:pt x="31444" y="184"/>
                      <a:pt x="33739" y="-472"/>
                      <a:pt x="36896" y="2070"/>
                    </a:cubicBezTo>
                    <a:cubicBezTo>
                      <a:pt x="40053" y="4612"/>
                      <a:pt x="44193" y="11704"/>
                      <a:pt x="47227" y="15353"/>
                    </a:cubicBezTo>
                    <a:cubicBezTo>
                      <a:pt x="50261" y="19002"/>
                      <a:pt x="51859" y="21666"/>
                      <a:pt x="55098" y="23962"/>
                    </a:cubicBezTo>
                    <a:cubicBezTo>
                      <a:pt x="58337" y="26258"/>
                      <a:pt x="64281" y="28307"/>
                      <a:pt x="66659" y="29127"/>
                    </a:cubicBezTo>
                    <a:cubicBezTo>
                      <a:pt x="69037" y="29947"/>
                      <a:pt x="68913" y="28922"/>
                      <a:pt x="69364" y="28881"/>
                    </a:cubicBezTo>
                  </a:path>
                </a:pathLst>
              </a:custGeom>
              <a:noFill/>
              <a:ln w="38100" cap="flat" cmpd="sng">
                <a:solidFill>
                  <a:schemeClr val="accent2"/>
                </a:solidFill>
                <a:prstDash val="solid"/>
                <a:round/>
                <a:headEnd type="none" w="med" len="med"/>
                <a:tailEnd type="none" w="med" len="med"/>
              </a:ln>
            </p:spPr>
          </p:sp>
          <p:sp>
            <p:nvSpPr>
              <p:cNvPr id="137" name="Google Shape;137;p11"/>
              <p:cNvSpPr/>
              <p:nvPr/>
            </p:nvSpPr>
            <p:spPr>
              <a:xfrm>
                <a:off x="-92250" y="1830175"/>
                <a:ext cx="2496703" cy="3390662"/>
              </a:xfrm>
              <a:custGeom>
                <a:avLst/>
                <a:gdLst/>
                <a:ahLst/>
                <a:cxnLst/>
                <a:rect l="l" t="t" r="r" b="b"/>
                <a:pathLst>
                  <a:path w="96175" h="130611" extrusionOk="0">
                    <a:moveTo>
                      <a:pt x="0" y="0"/>
                    </a:moveTo>
                    <a:cubicBezTo>
                      <a:pt x="2132" y="2624"/>
                      <a:pt x="9593" y="9675"/>
                      <a:pt x="12790" y="15742"/>
                    </a:cubicBezTo>
                    <a:cubicBezTo>
                      <a:pt x="15988" y="21809"/>
                      <a:pt x="17176" y="30624"/>
                      <a:pt x="19185" y="36404"/>
                    </a:cubicBezTo>
                    <a:cubicBezTo>
                      <a:pt x="21194" y="42184"/>
                      <a:pt x="22547" y="47226"/>
                      <a:pt x="24843" y="50424"/>
                    </a:cubicBezTo>
                    <a:cubicBezTo>
                      <a:pt x="27139" y="53622"/>
                      <a:pt x="29189" y="53048"/>
                      <a:pt x="32960" y="55590"/>
                    </a:cubicBezTo>
                    <a:cubicBezTo>
                      <a:pt x="36732" y="58132"/>
                      <a:pt x="42512" y="60919"/>
                      <a:pt x="47472" y="65674"/>
                    </a:cubicBezTo>
                    <a:cubicBezTo>
                      <a:pt x="52432" y="70429"/>
                      <a:pt x="58869" y="78342"/>
                      <a:pt x="62722" y="84122"/>
                    </a:cubicBezTo>
                    <a:cubicBezTo>
                      <a:pt x="66576" y="89902"/>
                      <a:pt x="67969" y="95150"/>
                      <a:pt x="70593" y="100356"/>
                    </a:cubicBezTo>
                    <a:cubicBezTo>
                      <a:pt x="73217" y="105563"/>
                      <a:pt x="75513" y="111097"/>
                      <a:pt x="78465" y="115361"/>
                    </a:cubicBezTo>
                    <a:cubicBezTo>
                      <a:pt x="81417" y="119625"/>
                      <a:pt x="85351" y="123396"/>
                      <a:pt x="88303" y="125938"/>
                    </a:cubicBezTo>
                    <a:cubicBezTo>
                      <a:pt x="91255" y="128480"/>
                      <a:pt x="94863" y="129832"/>
                      <a:pt x="96175" y="130611"/>
                    </a:cubicBezTo>
                  </a:path>
                </a:pathLst>
              </a:custGeom>
              <a:noFill/>
              <a:ln w="38100" cap="flat" cmpd="sng">
                <a:solidFill>
                  <a:schemeClr val="dk2"/>
                </a:solidFill>
                <a:prstDash val="solid"/>
                <a:round/>
                <a:headEnd type="none" w="med" len="med"/>
                <a:tailEnd type="none" w="med" len="med"/>
              </a:ln>
            </p:spPr>
          </p:sp>
          <p:sp>
            <p:nvSpPr>
              <p:cNvPr id="138" name="Google Shape;138;p11"/>
              <p:cNvSpPr/>
              <p:nvPr/>
            </p:nvSpPr>
            <p:spPr>
              <a:xfrm>
                <a:off x="7034800" y="245975"/>
                <a:ext cx="737900" cy="750725"/>
              </a:xfrm>
              <a:custGeom>
                <a:avLst/>
                <a:gdLst/>
                <a:ahLst/>
                <a:cxnLst/>
                <a:rect l="l" t="t" r="r" b="b"/>
                <a:pathLst>
                  <a:path w="29516" h="30029" extrusionOk="0">
                    <a:moveTo>
                      <a:pt x="29516" y="0"/>
                    </a:moveTo>
                    <a:cubicBezTo>
                      <a:pt x="27753" y="656"/>
                      <a:pt x="22138" y="2213"/>
                      <a:pt x="18940" y="3935"/>
                    </a:cubicBezTo>
                    <a:cubicBezTo>
                      <a:pt x="15743" y="5657"/>
                      <a:pt x="11725" y="8199"/>
                      <a:pt x="10331" y="10331"/>
                    </a:cubicBezTo>
                    <a:cubicBezTo>
                      <a:pt x="8937" y="12463"/>
                      <a:pt x="10289" y="14840"/>
                      <a:pt x="10576" y="16726"/>
                    </a:cubicBezTo>
                    <a:cubicBezTo>
                      <a:pt x="10863" y="18612"/>
                      <a:pt x="12462" y="19595"/>
                      <a:pt x="12052" y="21645"/>
                    </a:cubicBezTo>
                    <a:cubicBezTo>
                      <a:pt x="11642" y="23695"/>
                      <a:pt x="10126" y="27631"/>
                      <a:pt x="8117" y="29025"/>
                    </a:cubicBezTo>
                    <a:cubicBezTo>
                      <a:pt x="6108" y="30419"/>
                      <a:pt x="1353" y="29844"/>
                      <a:pt x="0" y="30008"/>
                    </a:cubicBezTo>
                  </a:path>
                </a:pathLst>
              </a:custGeom>
              <a:noFill/>
              <a:ln w="19050" cap="flat" cmpd="sng">
                <a:solidFill>
                  <a:schemeClr val="accent1"/>
                </a:solidFill>
                <a:prstDash val="solid"/>
                <a:round/>
                <a:headEnd type="none" w="med" len="med"/>
                <a:tailEnd type="none" w="med" len="med"/>
              </a:ln>
            </p:spPr>
          </p:sp>
          <p:sp>
            <p:nvSpPr>
              <p:cNvPr id="139" name="Google Shape;139;p11"/>
              <p:cNvSpPr/>
              <p:nvPr/>
            </p:nvSpPr>
            <p:spPr>
              <a:xfrm>
                <a:off x="8811950" y="651825"/>
                <a:ext cx="245950" cy="356650"/>
              </a:xfrm>
              <a:custGeom>
                <a:avLst/>
                <a:gdLst/>
                <a:ahLst/>
                <a:cxnLst/>
                <a:rect l="l" t="t" r="r" b="b"/>
                <a:pathLst>
                  <a:path w="9838" h="14266" extrusionOk="0">
                    <a:moveTo>
                      <a:pt x="0" y="14266"/>
                    </a:moveTo>
                    <a:cubicBezTo>
                      <a:pt x="697" y="13733"/>
                      <a:pt x="3525" y="12750"/>
                      <a:pt x="4181" y="11069"/>
                    </a:cubicBezTo>
                    <a:cubicBezTo>
                      <a:pt x="4837" y="9388"/>
                      <a:pt x="3484" y="5699"/>
                      <a:pt x="3935" y="4182"/>
                    </a:cubicBezTo>
                    <a:cubicBezTo>
                      <a:pt x="4386" y="2665"/>
                      <a:pt x="5903" y="2665"/>
                      <a:pt x="6887" y="1968"/>
                    </a:cubicBezTo>
                    <a:cubicBezTo>
                      <a:pt x="7871" y="1271"/>
                      <a:pt x="9346" y="328"/>
                      <a:pt x="9838" y="0"/>
                    </a:cubicBezTo>
                  </a:path>
                </a:pathLst>
              </a:custGeom>
              <a:noFill/>
              <a:ln w="19050" cap="flat" cmpd="sng">
                <a:solidFill>
                  <a:schemeClr val="accent1"/>
                </a:solidFill>
                <a:prstDash val="solid"/>
                <a:round/>
                <a:headEnd type="none" w="med" len="med"/>
                <a:tailEnd type="none" w="med" len="med"/>
              </a:ln>
            </p:spPr>
          </p:sp>
          <p:sp>
            <p:nvSpPr>
              <p:cNvPr id="140" name="Google Shape;140;p11"/>
              <p:cNvSpPr/>
              <p:nvPr/>
            </p:nvSpPr>
            <p:spPr>
              <a:xfrm>
                <a:off x="8781200" y="1783300"/>
                <a:ext cx="393550" cy="296450"/>
              </a:xfrm>
              <a:custGeom>
                <a:avLst/>
                <a:gdLst/>
                <a:ahLst/>
                <a:cxnLst/>
                <a:rect l="l" t="t" r="r" b="b"/>
                <a:pathLst>
                  <a:path w="15742" h="11858" extrusionOk="0">
                    <a:moveTo>
                      <a:pt x="0" y="0"/>
                    </a:moveTo>
                    <a:cubicBezTo>
                      <a:pt x="738" y="1804"/>
                      <a:pt x="2828" y="8937"/>
                      <a:pt x="4427" y="10823"/>
                    </a:cubicBezTo>
                    <a:cubicBezTo>
                      <a:pt x="6026" y="12709"/>
                      <a:pt x="7707" y="11397"/>
                      <a:pt x="9593" y="11315"/>
                    </a:cubicBezTo>
                    <a:cubicBezTo>
                      <a:pt x="11479" y="11233"/>
                      <a:pt x="14717" y="10495"/>
                      <a:pt x="15742" y="10331"/>
                    </a:cubicBezTo>
                  </a:path>
                </a:pathLst>
              </a:custGeom>
              <a:noFill/>
              <a:ln w="38100" cap="flat" cmpd="sng">
                <a:solidFill>
                  <a:schemeClr val="accent2"/>
                </a:solidFill>
                <a:prstDash val="solid"/>
                <a:round/>
                <a:headEnd type="none" w="med" len="med"/>
                <a:tailEnd type="none" w="med" len="med"/>
              </a:ln>
            </p:spPr>
          </p:sp>
          <p:sp>
            <p:nvSpPr>
              <p:cNvPr id="141" name="Google Shape;141;p11"/>
              <p:cNvSpPr/>
              <p:nvPr/>
            </p:nvSpPr>
            <p:spPr>
              <a:xfrm>
                <a:off x="7994075" y="1549625"/>
                <a:ext cx="252125" cy="737900"/>
              </a:xfrm>
              <a:custGeom>
                <a:avLst/>
                <a:gdLst/>
                <a:ahLst/>
                <a:cxnLst/>
                <a:rect l="l" t="t" r="r" b="b"/>
                <a:pathLst>
                  <a:path w="10085" h="29516" extrusionOk="0">
                    <a:moveTo>
                      <a:pt x="10085" y="29516"/>
                    </a:moveTo>
                    <a:cubicBezTo>
                      <a:pt x="9142" y="28409"/>
                      <a:pt x="5494" y="25212"/>
                      <a:pt x="4428" y="22875"/>
                    </a:cubicBezTo>
                    <a:cubicBezTo>
                      <a:pt x="3362" y="20538"/>
                      <a:pt x="3403" y="17956"/>
                      <a:pt x="3690" y="15496"/>
                    </a:cubicBezTo>
                    <a:cubicBezTo>
                      <a:pt x="3977" y="13036"/>
                      <a:pt x="5822" y="10249"/>
                      <a:pt x="6150" y="8117"/>
                    </a:cubicBezTo>
                    <a:cubicBezTo>
                      <a:pt x="6478" y="5985"/>
                      <a:pt x="6683" y="4059"/>
                      <a:pt x="5658" y="2706"/>
                    </a:cubicBezTo>
                    <a:cubicBezTo>
                      <a:pt x="4633" y="1353"/>
                      <a:pt x="943" y="451"/>
                      <a:pt x="0" y="0"/>
                    </a:cubicBezTo>
                  </a:path>
                </a:pathLst>
              </a:custGeom>
              <a:noFill/>
              <a:ln w="19050" cap="flat" cmpd="sng">
                <a:solidFill>
                  <a:schemeClr val="accent1"/>
                </a:solidFill>
                <a:prstDash val="solid"/>
                <a:round/>
                <a:headEnd type="none" w="med" len="med"/>
                <a:tailEnd type="none" w="med" len="med"/>
              </a:ln>
            </p:spPr>
          </p:sp>
          <p:sp>
            <p:nvSpPr>
              <p:cNvPr id="142" name="Google Shape;142;p11"/>
              <p:cNvSpPr/>
              <p:nvPr/>
            </p:nvSpPr>
            <p:spPr>
              <a:xfrm>
                <a:off x="6647375" y="-166025"/>
                <a:ext cx="2545825" cy="3179175"/>
              </a:xfrm>
              <a:custGeom>
                <a:avLst/>
                <a:gdLst/>
                <a:ahLst/>
                <a:cxnLst/>
                <a:rect l="l" t="t" r="r" b="b"/>
                <a:pathLst>
                  <a:path w="101833" h="127167" extrusionOk="0">
                    <a:moveTo>
                      <a:pt x="0" y="0"/>
                    </a:moveTo>
                    <a:cubicBezTo>
                      <a:pt x="6518" y="2050"/>
                      <a:pt x="29312" y="7010"/>
                      <a:pt x="39110" y="12298"/>
                    </a:cubicBezTo>
                    <a:cubicBezTo>
                      <a:pt x="48908" y="17586"/>
                      <a:pt x="51491" y="26811"/>
                      <a:pt x="58788" y="31730"/>
                    </a:cubicBezTo>
                    <a:cubicBezTo>
                      <a:pt x="66085" y="36650"/>
                      <a:pt x="77851" y="36937"/>
                      <a:pt x="82893" y="41815"/>
                    </a:cubicBezTo>
                    <a:cubicBezTo>
                      <a:pt x="87935" y="46694"/>
                      <a:pt x="88386" y="55303"/>
                      <a:pt x="89042" y="61001"/>
                    </a:cubicBezTo>
                    <a:cubicBezTo>
                      <a:pt x="89698" y="66699"/>
                      <a:pt x="90559" y="70512"/>
                      <a:pt x="86828" y="76005"/>
                    </a:cubicBezTo>
                    <a:cubicBezTo>
                      <a:pt x="83098" y="81498"/>
                      <a:pt x="70431" y="89370"/>
                      <a:pt x="66659" y="93961"/>
                    </a:cubicBezTo>
                    <a:cubicBezTo>
                      <a:pt x="62888" y="98553"/>
                      <a:pt x="63666" y="100028"/>
                      <a:pt x="64199" y="103554"/>
                    </a:cubicBezTo>
                    <a:cubicBezTo>
                      <a:pt x="64732" y="107080"/>
                      <a:pt x="66740" y="112163"/>
                      <a:pt x="69856" y="115115"/>
                    </a:cubicBezTo>
                    <a:cubicBezTo>
                      <a:pt x="72972" y="118067"/>
                      <a:pt x="77564" y="119255"/>
                      <a:pt x="82893" y="121264"/>
                    </a:cubicBezTo>
                    <a:cubicBezTo>
                      <a:pt x="88223" y="123273"/>
                      <a:pt x="98676" y="126183"/>
                      <a:pt x="101833" y="127167"/>
                    </a:cubicBezTo>
                  </a:path>
                </a:pathLst>
              </a:custGeom>
              <a:noFill/>
              <a:ln w="38100" cap="flat" cmpd="sng">
                <a:solidFill>
                  <a:schemeClr val="dk2"/>
                </a:solidFill>
                <a:prstDash val="solid"/>
                <a:round/>
                <a:headEnd type="none" w="med" len="med"/>
                <a:tailEnd type="none" w="med" len="med"/>
              </a:ln>
            </p:spPr>
          </p:sp>
        </p:grpSp>
        <p:sp>
          <p:nvSpPr>
            <p:cNvPr id="143" name="Google Shape;143;p11"/>
            <p:cNvSpPr/>
            <p:nvPr/>
          </p:nvSpPr>
          <p:spPr>
            <a:xfrm>
              <a:off x="-33525" y="-39100"/>
              <a:ext cx="1446750" cy="893776"/>
            </a:xfrm>
            <a:custGeom>
              <a:avLst/>
              <a:gdLst/>
              <a:ahLst/>
              <a:cxnLst/>
              <a:rect l="l" t="t" r="r" b="b"/>
              <a:pathLst>
                <a:path w="57870" h="45776" extrusionOk="0">
                  <a:moveTo>
                    <a:pt x="0" y="45357"/>
                  </a:moveTo>
                  <a:cubicBezTo>
                    <a:pt x="1155" y="45357"/>
                    <a:pt x="4283" y="46251"/>
                    <a:pt x="6927" y="45357"/>
                  </a:cubicBezTo>
                  <a:cubicBezTo>
                    <a:pt x="9571" y="44463"/>
                    <a:pt x="13183" y="41744"/>
                    <a:pt x="15864" y="39994"/>
                  </a:cubicBezTo>
                  <a:cubicBezTo>
                    <a:pt x="18545" y="38244"/>
                    <a:pt x="20742" y="36792"/>
                    <a:pt x="23014" y="34856"/>
                  </a:cubicBezTo>
                  <a:cubicBezTo>
                    <a:pt x="25286" y="32920"/>
                    <a:pt x="27818" y="30573"/>
                    <a:pt x="29494" y="28376"/>
                  </a:cubicBezTo>
                  <a:cubicBezTo>
                    <a:pt x="31170" y="26179"/>
                    <a:pt x="31431" y="23014"/>
                    <a:pt x="33069" y="21673"/>
                  </a:cubicBezTo>
                  <a:cubicBezTo>
                    <a:pt x="34708" y="20332"/>
                    <a:pt x="37463" y="21784"/>
                    <a:pt x="39325" y="20332"/>
                  </a:cubicBezTo>
                  <a:cubicBezTo>
                    <a:pt x="41187" y="18880"/>
                    <a:pt x="42937" y="15380"/>
                    <a:pt x="44240" y="12959"/>
                  </a:cubicBezTo>
                  <a:cubicBezTo>
                    <a:pt x="45543" y="10539"/>
                    <a:pt x="45581" y="7187"/>
                    <a:pt x="47145" y="5809"/>
                  </a:cubicBezTo>
                  <a:cubicBezTo>
                    <a:pt x="48709" y="4431"/>
                    <a:pt x="51837" y="5660"/>
                    <a:pt x="53624" y="4692"/>
                  </a:cubicBezTo>
                  <a:cubicBezTo>
                    <a:pt x="55412" y="3724"/>
                    <a:pt x="57162" y="782"/>
                    <a:pt x="57870" y="0"/>
                  </a:cubicBezTo>
                </a:path>
              </a:pathLst>
            </a:custGeom>
            <a:noFill/>
            <a:ln w="38100" cap="flat" cmpd="sng">
              <a:solidFill>
                <a:schemeClr val="dk2"/>
              </a:solidFill>
              <a:prstDash val="solid"/>
              <a:round/>
              <a:headEnd type="none" w="med" len="med"/>
              <a:tailEnd type="none" w="med" len="med"/>
            </a:ln>
          </p:spPr>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45"/>
        <p:cNvGrpSpPr/>
        <p:nvPr/>
      </p:nvGrpSpPr>
      <p:grpSpPr>
        <a:xfrm>
          <a:off x="0" y="0"/>
          <a:ext cx="0" cy="0"/>
          <a:chOff x="0" y="0"/>
          <a:chExt cx="0" cy="0"/>
        </a:xfrm>
      </p:grpSpPr>
      <p:grpSp>
        <p:nvGrpSpPr>
          <p:cNvPr id="146" name="Google Shape;146;p13"/>
          <p:cNvGrpSpPr/>
          <p:nvPr/>
        </p:nvGrpSpPr>
        <p:grpSpPr>
          <a:xfrm>
            <a:off x="-73800" y="-1051988"/>
            <a:ext cx="10620079" cy="6329294"/>
            <a:chOff x="-73800" y="-1051988"/>
            <a:chExt cx="10620079" cy="6329294"/>
          </a:xfrm>
        </p:grpSpPr>
        <p:sp>
          <p:nvSpPr>
            <p:cNvPr id="147" name="Google Shape;147;p13"/>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148" name="Google Shape;148;p13"/>
            <p:cNvSpPr/>
            <p:nvPr/>
          </p:nvSpPr>
          <p:spPr>
            <a:xfrm>
              <a:off x="591385" y="-122975"/>
              <a:ext cx="233375" cy="780950"/>
            </a:xfrm>
            <a:custGeom>
              <a:avLst/>
              <a:gdLst/>
              <a:ahLst/>
              <a:cxnLst/>
              <a:rect l="l" t="t" r="r" b="b"/>
              <a:pathLst>
                <a:path w="9335" h="31238" extrusionOk="0">
                  <a:moveTo>
                    <a:pt x="696" y="0"/>
                  </a:moveTo>
                  <a:cubicBezTo>
                    <a:pt x="2131" y="1681"/>
                    <a:pt x="9059" y="6764"/>
                    <a:pt x="9305" y="10084"/>
                  </a:cubicBezTo>
                  <a:cubicBezTo>
                    <a:pt x="9551" y="13405"/>
                    <a:pt x="3648" y="17258"/>
                    <a:pt x="2172" y="19923"/>
                  </a:cubicBezTo>
                  <a:cubicBezTo>
                    <a:pt x="696" y="22588"/>
                    <a:pt x="-739" y="24187"/>
                    <a:pt x="450" y="26073"/>
                  </a:cubicBezTo>
                  <a:cubicBezTo>
                    <a:pt x="1639" y="27959"/>
                    <a:pt x="7829" y="30377"/>
                    <a:pt x="9305" y="31238"/>
                  </a:cubicBezTo>
                </a:path>
              </a:pathLst>
            </a:custGeom>
            <a:noFill/>
            <a:ln w="38100" cap="flat" cmpd="sng">
              <a:solidFill>
                <a:schemeClr val="accent2"/>
              </a:solidFill>
              <a:prstDash val="solid"/>
              <a:round/>
              <a:headEnd type="none" w="med" len="med"/>
              <a:tailEnd type="none" w="med" len="med"/>
            </a:ln>
          </p:spPr>
        </p:sp>
        <p:sp>
          <p:nvSpPr>
            <p:cNvPr id="149" name="Google Shape;149;p13"/>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150" name="Google Shape;150;p13"/>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sp>
          <p:nvSpPr>
            <p:cNvPr id="151" name="Google Shape;151;p13"/>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sp>
        <p:nvSpPr>
          <p:cNvPr id="153" name="Google Shape;153;p13"/>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4" name="Google Shape;154;p13"/>
          <p:cNvSpPr txBox="1">
            <a:spLocks noGrp="1"/>
          </p:cNvSpPr>
          <p:nvPr>
            <p:ph type="title" idx="2" hasCustomPrompt="1"/>
          </p:nvPr>
        </p:nvSpPr>
        <p:spPr>
          <a:xfrm>
            <a:off x="1569075" y="1279186"/>
            <a:ext cx="854700" cy="549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SemiBold"/>
                <a:ea typeface="Barlow SemiBold"/>
                <a:cs typeface="Barlow SemiBold"/>
                <a:sym typeface="Barlow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5" name="Google Shape;155;p13"/>
          <p:cNvSpPr txBox="1">
            <a:spLocks noGrp="1"/>
          </p:cNvSpPr>
          <p:nvPr>
            <p:ph type="title" idx="3"/>
          </p:nvPr>
        </p:nvSpPr>
        <p:spPr>
          <a:xfrm>
            <a:off x="845925" y="18412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6" name="Google Shape;156;p13"/>
          <p:cNvSpPr txBox="1">
            <a:spLocks noGrp="1"/>
          </p:cNvSpPr>
          <p:nvPr>
            <p:ph type="title" idx="4"/>
          </p:nvPr>
        </p:nvSpPr>
        <p:spPr>
          <a:xfrm>
            <a:off x="937275" y="22204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57" name="Google Shape;157;p13"/>
          <p:cNvSpPr txBox="1">
            <a:spLocks noGrp="1"/>
          </p:cNvSpPr>
          <p:nvPr>
            <p:ph type="title" idx="5" hasCustomPrompt="1"/>
          </p:nvPr>
        </p:nvSpPr>
        <p:spPr>
          <a:xfrm>
            <a:off x="4158375" y="1287794"/>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SemiBold"/>
                <a:ea typeface="Barlow SemiBold"/>
                <a:cs typeface="Barlow SemiBold"/>
                <a:sym typeface="Barlow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8" name="Google Shape;158;p13"/>
          <p:cNvSpPr txBox="1">
            <a:spLocks noGrp="1"/>
          </p:cNvSpPr>
          <p:nvPr>
            <p:ph type="title" idx="6"/>
          </p:nvPr>
        </p:nvSpPr>
        <p:spPr>
          <a:xfrm>
            <a:off x="3421425" y="18412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9" name="Google Shape;159;p13"/>
          <p:cNvSpPr txBox="1">
            <a:spLocks noGrp="1"/>
          </p:cNvSpPr>
          <p:nvPr>
            <p:ph type="title" idx="7"/>
          </p:nvPr>
        </p:nvSpPr>
        <p:spPr>
          <a:xfrm>
            <a:off x="3512775" y="22204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60" name="Google Shape;160;p13"/>
          <p:cNvSpPr txBox="1">
            <a:spLocks noGrp="1"/>
          </p:cNvSpPr>
          <p:nvPr>
            <p:ph type="title" idx="8" hasCustomPrompt="1"/>
          </p:nvPr>
        </p:nvSpPr>
        <p:spPr>
          <a:xfrm>
            <a:off x="1582875" y="3101139"/>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SemiBold"/>
                <a:ea typeface="Barlow SemiBold"/>
                <a:cs typeface="Barlow SemiBold"/>
                <a:sym typeface="Barlow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1" name="Google Shape;161;p13"/>
          <p:cNvSpPr txBox="1">
            <a:spLocks noGrp="1"/>
          </p:cNvSpPr>
          <p:nvPr>
            <p:ph type="title" idx="9"/>
          </p:nvPr>
        </p:nvSpPr>
        <p:spPr>
          <a:xfrm>
            <a:off x="845925" y="36595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62" name="Google Shape;162;p13"/>
          <p:cNvSpPr txBox="1">
            <a:spLocks noGrp="1"/>
          </p:cNvSpPr>
          <p:nvPr>
            <p:ph type="title" idx="13"/>
          </p:nvPr>
        </p:nvSpPr>
        <p:spPr>
          <a:xfrm>
            <a:off x="937275" y="40387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63" name="Google Shape;163;p13"/>
          <p:cNvSpPr txBox="1">
            <a:spLocks noGrp="1"/>
          </p:cNvSpPr>
          <p:nvPr>
            <p:ph type="title" idx="14" hasCustomPrompt="1"/>
          </p:nvPr>
        </p:nvSpPr>
        <p:spPr>
          <a:xfrm>
            <a:off x="4158375" y="3101139"/>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SemiBold"/>
                <a:ea typeface="Barlow SemiBold"/>
                <a:cs typeface="Barlow SemiBold"/>
                <a:sym typeface="Barlow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4" name="Google Shape;164;p13"/>
          <p:cNvSpPr txBox="1">
            <a:spLocks noGrp="1"/>
          </p:cNvSpPr>
          <p:nvPr>
            <p:ph type="title" idx="15"/>
          </p:nvPr>
        </p:nvSpPr>
        <p:spPr>
          <a:xfrm>
            <a:off x="3421425" y="36595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65" name="Google Shape;165;p13"/>
          <p:cNvSpPr txBox="1">
            <a:spLocks noGrp="1"/>
          </p:cNvSpPr>
          <p:nvPr>
            <p:ph type="title" idx="16"/>
          </p:nvPr>
        </p:nvSpPr>
        <p:spPr>
          <a:xfrm>
            <a:off x="3512775" y="40387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66" name="Google Shape;166;p13"/>
          <p:cNvSpPr txBox="1">
            <a:spLocks noGrp="1"/>
          </p:cNvSpPr>
          <p:nvPr>
            <p:ph type="title" idx="17" hasCustomPrompt="1"/>
          </p:nvPr>
        </p:nvSpPr>
        <p:spPr>
          <a:xfrm>
            <a:off x="6733875" y="1287794"/>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SemiBold"/>
                <a:ea typeface="Barlow SemiBold"/>
                <a:cs typeface="Barlow SemiBold"/>
                <a:sym typeface="Barlow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7" name="Google Shape;167;p13"/>
          <p:cNvSpPr txBox="1">
            <a:spLocks noGrp="1"/>
          </p:cNvSpPr>
          <p:nvPr>
            <p:ph type="title" idx="18"/>
          </p:nvPr>
        </p:nvSpPr>
        <p:spPr>
          <a:xfrm>
            <a:off x="5996925" y="18412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68" name="Google Shape;168;p13"/>
          <p:cNvSpPr txBox="1">
            <a:spLocks noGrp="1"/>
          </p:cNvSpPr>
          <p:nvPr>
            <p:ph type="title" idx="19"/>
          </p:nvPr>
        </p:nvSpPr>
        <p:spPr>
          <a:xfrm>
            <a:off x="6088275" y="22204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69" name="Google Shape;169;p13"/>
          <p:cNvSpPr txBox="1">
            <a:spLocks noGrp="1"/>
          </p:cNvSpPr>
          <p:nvPr>
            <p:ph type="title" idx="20" hasCustomPrompt="1"/>
          </p:nvPr>
        </p:nvSpPr>
        <p:spPr>
          <a:xfrm>
            <a:off x="6733875" y="3101139"/>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SemiBold"/>
                <a:ea typeface="Barlow SemiBold"/>
                <a:cs typeface="Barlow SemiBold"/>
                <a:sym typeface="Barlow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70" name="Google Shape;170;p13"/>
          <p:cNvSpPr txBox="1">
            <a:spLocks noGrp="1"/>
          </p:cNvSpPr>
          <p:nvPr>
            <p:ph type="title" idx="21"/>
          </p:nvPr>
        </p:nvSpPr>
        <p:spPr>
          <a:xfrm>
            <a:off x="5996925" y="36595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71" name="Google Shape;171;p13"/>
          <p:cNvSpPr txBox="1">
            <a:spLocks noGrp="1"/>
          </p:cNvSpPr>
          <p:nvPr>
            <p:ph type="title" idx="22"/>
          </p:nvPr>
        </p:nvSpPr>
        <p:spPr>
          <a:xfrm>
            <a:off x="6088275" y="40387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72"/>
        <p:cNvGrpSpPr/>
        <p:nvPr/>
      </p:nvGrpSpPr>
      <p:grpSpPr>
        <a:xfrm>
          <a:off x="0" y="0"/>
          <a:ext cx="0" cy="0"/>
          <a:chOff x="0" y="0"/>
          <a:chExt cx="0" cy="0"/>
        </a:xfrm>
      </p:grpSpPr>
      <p:grpSp>
        <p:nvGrpSpPr>
          <p:cNvPr id="173" name="Google Shape;173;p14"/>
          <p:cNvGrpSpPr/>
          <p:nvPr/>
        </p:nvGrpSpPr>
        <p:grpSpPr>
          <a:xfrm>
            <a:off x="-857353" y="-1064263"/>
            <a:ext cx="11503802" cy="6545988"/>
            <a:chOff x="-857353" y="-1064263"/>
            <a:chExt cx="11503802" cy="6545988"/>
          </a:xfrm>
        </p:grpSpPr>
        <p:sp>
          <p:nvSpPr>
            <p:cNvPr id="174" name="Google Shape;174;p14"/>
            <p:cNvSpPr/>
            <p:nvPr/>
          </p:nvSpPr>
          <p:spPr>
            <a:xfrm>
              <a:off x="110675" y="4218425"/>
              <a:ext cx="1033100" cy="1143750"/>
            </a:xfrm>
            <a:custGeom>
              <a:avLst/>
              <a:gdLst/>
              <a:ahLst/>
              <a:cxnLst/>
              <a:rect l="l" t="t" r="r" b="b"/>
              <a:pathLst>
                <a:path w="41324" h="45750" extrusionOk="0">
                  <a:moveTo>
                    <a:pt x="41324" y="0"/>
                  </a:moveTo>
                  <a:cubicBezTo>
                    <a:pt x="40012" y="2050"/>
                    <a:pt x="37389" y="9346"/>
                    <a:pt x="33453" y="12298"/>
                  </a:cubicBezTo>
                  <a:cubicBezTo>
                    <a:pt x="29517" y="15250"/>
                    <a:pt x="21974" y="15742"/>
                    <a:pt x="17710" y="17710"/>
                  </a:cubicBezTo>
                  <a:cubicBezTo>
                    <a:pt x="13447" y="19678"/>
                    <a:pt x="10414" y="20826"/>
                    <a:pt x="7872" y="24105"/>
                  </a:cubicBezTo>
                  <a:cubicBezTo>
                    <a:pt x="5330" y="27385"/>
                    <a:pt x="3772" y="33780"/>
                    <a:pt x="2460" y="37387"/>
                  </a:cubicBezTo>
                  <a:cubicBezTo>
                    <a:pt x="1148" y="40995"/>
                    <a:pt x="410" y="44356"/>
                    <a:pt x="0" y="45750"/>
                  </a:cubicBezTo>
                </a:path>
              </a:pathLst>
            </a:custGeom>
            <a:noFill/>
            <a:ln w="38100" cap="flat" cmpd="sng">
              <a:solidFill>
                <a:schemeClr val="accent2"/>
              </a:solidFill>
              <a:prstDash val="solid"/>
              <a:round/>
              <a:headEnd type="none" w="med" len="med"/>
              <a:tailEnd type="none" w="med" len="med"/>
            </a:ln>
          </p:spPr>
        </p:sp>
        <p:sp>
          <p:nvSpPr>
            <p:cNvPr id="175" name="Google Shape;175;p14"/>
            <p:cNvSpPr/>
            <p:nvPr/>
          </p:nvSpPr>
          <p:spPr>
            <a:xfrm flipH="1">
              <a:off x="6670552" y="126123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1088825" y="4321200"/>
              <a:ext cx="3603075" cy="1160525"/>
            </a:xfrm>
            <a:custGeom>
              <a:avLst/>
              <a:gdLst/>
              <a:ahLst/>
              <a:cxnLst/>
              <a:rect l="l" t="t" r="r" b="b"/>
              <a:pathLst>
                <a:path w="144123" h="46421" extrusionOk="0">
                  <a:moveTo>
                    <a:pt x="0" y="0"/>
                  </a:moveTo>
                  <a:cubicBezTo>
                    <a:pt x="2378" y="1968"/>
                    <a:pt x="8855" y="8445"/>
                    <a:pt x="14266" y="11807"/>
                  </a:cubicBezTo>
                  <a:cubicBezTo>
                    <a:pt x="19677" y="15169"/>
                    <a:pt x="27467" y="17136"/>
                    <a:pt x="32468" y="20170"/>
                  </a:cubicBezTo>
                  <a:cubicBezTo>
                    <a:pt x="37470" y="23204"/>
                    <a:pt x="40585" y="26401"/>
                    <a:pt x="44275" y="30009"/>
                  </a:cubicBezTo>
                  <a:cubicBezTo>
                    <a:pt x="47965" y="33617"/>
                    <a:pt x="48949" y="39110"/>
                    <a:pt x="54606" y="41816"/>
                  </a:cubicBezTo>
                  <a:cubicBezTo>
                    <a:pt x="60263" y="44522"/>
                    <a:pt x="70105" y="47133"/>
                    <a:pt x="78219" y="46243"/>
                  </a:cubicBezTo>
                  <a:cubicBezTo>
                    <a:pt x="86333" y="45353"/>
                    <a:pt x="96572" y="39824"/>
                    <a:pt x="103292" y="36474"/>
                  </a:cubicBezTo>
                  <a:cubicBezTo>
                    <a:pt x="110013" y="33124"/>
                    <a:pt x="113213" y="26922"/>
                    <a:pt x="118542" y="26143"/>
                  </a:cubicBezTo>
                  <a:cubicBezTo>
                    <a:pt x="123871" y="25364"/>
                    <a:pt x="131005" y="28890"/>
                    <a:pt x="135268" y="31801"/>
                  </a:cubicBezTo>
                  <a:cubicBezTo>
                    <a:pt x="139532" y="34712"/>
                    <a:pt x="142647" y="41639"/>
                    <a:pt x="144123" y="43607"/>
                  </a:cubicBezTo>
                </a:path>
              </a:pathLst>
            </a:custGeom>
            <a:noFill/>
            <a:ln w="38100" cap="flat" cmpd="sng">
              <a:solidFill>
                <a:schemeClr val="accent2"/>
              </a:solidFill>
              <a:prstDash val="solid"/>
              <a:round/>
              <a:headEnd type="none" w="med" len="med"/>
              <a:tailEnd type="none" w="med" len="med"/>
            </a:ln>
          </p:spPr>
        </p:sp>
        <p:sp>
          <p:nvSpPr>
            <p:cNvPr id="177" name="Google Shape;177;p14"/>
            <p:cNvSpPr/>
            <p:nvPr/>
          </p:nvSpPr>
          <p:spPr>
            <a:xfrm>
              <a:off x="4232780" y="4445950"/>
              <a:ext cx="418926" cy="572708"/>
            </a:xfrm>
            <a:custGeom>
              <a:avLst/>
              <a:gdLst/>
              <a:ahLst/>
              <a:cxnLst/>
              <a:rect l="l" t="t" r="r" b="b"/>
              <a:pathLst>
                <a:path w="19791" h="27056" extrusionOk="0">
                  <a:moveTo>
                    <a:pt x="0" y="27056"/>
                  </a:moveTo>
                  <a:cubicBezTo>
                    <a:pt x="1189" y="26359"/>
                    <a:pt x="4386" y="23736"/>
                    <a:pt x="7133" y="22875"/>
                  </a:cubicBezTo>
                  <a:cubicBezTo>
                    <a:pt x="9880" y="22014"/>
                    <a:pt x="14430" y="23039"/>
                    <a:pt x="16480" y="21891"/>
                  </a:cubicBezTo>
                  <a:cubicBezTo>
                    <a:pt x="18530" y="20743"/>
                    <a:pt x="18899" y="18817"/>
                    <a:pt x="19432" y="15988"/>
                  </a:cubicBezTo>
                  <a:cubicBezTo>
                    <a:pt x="19965" y="13159"/>
                    <a:pt x="19760" y="7584"/>
                    <a:pt x="19678" y="4919"/>
                  </a:cubicBezTo>
                  <a:cubicBezTo>
                    <a:pt x="19596" y="2254"/>
                    <a:pt x="19063" y="820"/>
                    <a:pt x="18940" y="0"/>
                  </a:cubicBezTo>
                </a:path>
              </a:pathLst>
            </a:custGeom>
            <a:noFill/>
            <a:ln w="38100" cap="flat" cmpd="sng">
              <a:solidFill>
                <a:schemeClr val="accent2"/>
              </a:solidFill>
              <a:prstDash val="solid"/>
              <a:round/>
              <a:headEnd type="none" w="med" len="med"/>
              <a:tailEnd type="none" w="med" len="med"/>
            </a:ln>
          </p:spPr>
        </p:sp>
        <p:sp>
          <p:nvSpPr>
            <p:cNvPr id="178" name="Google Shape;178;p14"/>
            <p:cNvSpPr/>
            <p:nvPr/>
          </p:nvSpPr>
          <p:spPr>
            <a:xfrm>
              <a:off x="-18450" y="4165447"/>
              <a:ext cx="6001725" cy="1132700"/>
            </a:xfrm>
            <a:custGeom>
              <a:avLst/>
              <a:gdLst/>
              <a:ahLst/>
              <a:cxnLst/>
              <a:rect l="l" t="t" r="r" b="b"/>
              <a:pathLst>
                <a:path w="240069" h="45308" extrusionOk="0">
                  <a:moveTo>
                    <a:pt x="0" y="1381"/>
                  </a:moveTo>
                  <a:cubicBezTo>
                    <a:pt x="1927" y="1340"/>
                    <a:pt x="5986" y="1340"/>
                    <a:pt x="11561" y="1135"/>
                  </a:cubicBezTo>
                  <a:cubicBezTo>
                    <a:pt x="17136" y="930"/>
                    <a:pt x="25868" y="-382"/>
                    <a:pt x="33452" y="151"/>
                  </a:cubicBezTo>
                  <a:cubicBezTo>
                    <a:pt x="41036" y="684"/>
                    <a:pt x="50097" y="2487"/>
                    <a:pt x="57066" y="4332"/>
                  </a:cubicBezTo>
                  <a:cubicBezTo>
                    <a:pt x="64035" y="6177"/>
                    <a:pt x="70307" y="8883"/>
                    <a:pt x="75267" y="11220"/>
                  </a:cubicBezTo>
                  <a:cubicBezTo>
                    <a:pt x="80227" y="13557"/>
                    <a:pt x="82524" y="15770"/>
                    <a:pt x="86828" y="18353"/>
                  </a:cubicBezTo>
                  <a:cubicBezTo>
                    <a:pt x="91133" y="20936"/>
                    <a:pt x="96913" y="25363"/>
                    <a:pt x="101094" y="26716"/>
                  </a:cubicBezTo>
                  <a:cubicBezTo>
                    <a:pt x="105276" y="28069"/>
                    <a:pt x="107285" y="26962"/>
                    <a:pt x="111917" y="26470"/>
                  </a:cubicBezTo>
                  <a:cubicBezTo>
                    <a:pt x="116550" y="25978"/>
                    <a:pt x="123519" y="24420"/>
                    <a:pt x="128889" y="23764"/>
                  </a:cubicBezTo>
                  <a:cubicBezTo>
                    <a:pt x="134260" y="23108"/>
                    <a:pt x="138278" y="24092"/>
                    <a:pt x="144140" y="22534"/>
                  </a:cubicBezTo>
                  <a:cubicBezTo>
                    <a:pt x="150002" y="20976"/>
                    <a:pt x="159431" y="16795"/>
                    <a:pt x="164063" y="14417"/>
                  </a:cubicBezTo>
                  <a:cubicBezTo>
                    <a:pt x="168695" y="12039"/>
                    <a:pt x="168654" y="9088"/>
                    <a:pt x="171934" y="8268"/>
                  </a:cubicBezTo>
                  <a:cubicBezTo>
                    <a:pt x="175214" y="7448"/>
                    <a:pt x="178904" y="7161"/>
                    <a:pt x="183741" y="9498"/>
                  </a:cubicBezTo>
                  <a:cubicBezTo>
                    <a:pt x="188579" y="11835"/>
                    <a:pt x="194605" y="17164"/>
                    <a:pt x="200959" y="22288"/>
                  </a:cubicBezTo>
                  <a:cubicBezTo>
                    <a:pt x="207313" y="27412"/>
                    <a:pt x="215923" y="36472"/>
                    <a:pt x="221867" y="40244"/>
                  </a:cubicBezTo>
                  <a:cubicBezTo>
                    <a:pt x="227811" y="44016"/>
                    <a:pt x="233591" y="44139"/>
                    <a:pt x="236625" y="44918"/>
                  </a:cubicBezTo>
                  <a:cubicBezTo>
                    <a:pt x="239659" y="45697"/>
                    <a:pt x="239495" y="44918"/>
                    <a:pt x="240069" y="44918"/>
                  </a:cubicBezTo>
                </a:path>
              </a:pathLst>
            </a:custGeom>
            <a:noFill/>
            <a:ln w="38100" cap="flat" cmpd="sng">
              <a:solidFill>
                <a:schemeClr val="dk2"/>
              </a:solidFill>
              <a:prstDash val="solid"/>
              <a:round/>
              <a:headEnd type="none" w="med" len="med"/>
              <a:tailEnd type="none" w="med" len="med"/>
            </a:ln>
          </p:spPr>
        </p:sp>
        <p:sp>
          <p:nvSpPr>
            <p:cNvPr id="179" name="Google Shape;179;p14"/>
            <p:cNvSpPr/>
            <p:nvPr/>
          </p:nvSpPr>
          <p:spPr>
            <a:xfrm>
              <a:off x="7004050" y="-79950"/>
              <a:ext cx="2207695" cy="2010829"/>
            </a:xfrm>
            <a:custGeom>
              <a:avLst/>
              <a:gdLst/>
              <a:ahLst/>
              <a:cxnLst/>
              <a:rect l="l" t="t" r="r" b="b"/>
              <a:pathLst>
                <a:path w="91949" h="82504" extrusionOk="0">
                  <a:moveTo>
                    <a:pt x="1677" y="1087"/>
                  </a:moveTo>
                  <a:cubicBezTo>
                    <a:pt x="2128" y="1087"/>
                    <a:pt x="-3775" y="-1332"/>
                    <a:pt x="4383" y="1087"/>
                  </a:cubicBezTo>
                  <a:cubicBezTo>
                    <a:pt x="12541" y="3506"/>
                    <a:pt x="40007" y="9328"/>
                    <a:pt x="50625" y="15600"/>
                  </a:cubicBezTo>
                  <a:cubicBezTo>
                    <a:pt x="61243" y="21872"/>
                    <a:pt x="64235" y="32818"/>
                    <a:pt x="68089" y="38721"/>
                  </a:cubicBezTo>
                  <a:cubicBezTo>
                    <a:pt x="71943" y="44624"/>
                    <a:pt x="71369" y="45650"/>
                    <a:pt x="73747" y="51020"/>
                  </a:cubicBezTo>
                  <a:cubicBezTo>
                    <a:pt x="76125" y="56390"/>
                    <a:pt x="79322" y="65696"/>
                    <a:pt x="82356" y="70943"/>
                  </a:cubicBezTo>
                  <a:cubicBezTo>
                    <a:pt x="85390" y="76190"/>
                    <a:pt x="90350" y="80577"/>
                    <a:pt x="91949" y="82504"/>
                  </a:cubicBezTo>
                </a:path>
              </a:pathLst>
            </a:custGeom>
            <a:noFill/>
            <a:ln w="38100" cap="flat" cmpd="sng">
              <a:solidFill>
                <a:schemeClr val="dk2"/>
              </a:solidFill>
              <a:prstDash val="solid"/>
              <a:round/>
              <a:headEnd type="none" w="med" len="med"/>
              <a:tailEnd type="none" w="med" len="med"/>
            </a:ln>
          </p:spPr>
        </p:sp>
        <p:sp>
          <p:nvSpPr>
            <p:cNvPr id="180" name="Google Shape;180;p14"/>
            <p:cNvSpPr/>
            <p:nvPr/>
          </p:nvSpPr>
          <p:spPr>
            <a:xfrm rot="2497583" flipH="1">
              <a:off x="-570667" y="-671350"/>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14"/>
          <p:cNvSpPr txBox="1">
            <a:spLocks noGrp="1"/>
          </p:cNvSpPr>
          <p:nvPr>
            <p:ph type="title"/>
          </p:nvPr>
        </p:nvSpPr>
        <p:spPr>
          <a:xfrm>
            <a:off x="1676025" y="3011775"/>
            <a:ext cx="4168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900">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14"/>
          <p:cNvSpPr txBox="1">
            <a:spLocks noGrp="1"/>
          </p:cNvSpPr>
          <p:nvPr>
            <p:ph type="title" idx="2"/>
          </p:nvPr>
        </p:nvSpPr>
        <p:spPr>
          <a:xfrm>
            <a:off x="863175" y="1542200"/>
            <a:ext cx="5794200" cy="15906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800"/>
              <a:buNone/>
              <a:defRPr sz="2200" b="0">
                <a:solidFill>
                  <a:schemeClr val="dk2"/>
                </a:solidFill>
                <a:latin typeface="Barlow Medium"/>
                <a:ea typeface="Barlow Medium"/>
                <a:cs typeface="Barlow Medium"/>
                <a:sym typeface="Barlow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CUSTOM_4">
    <p:spTree>
      <p:nvGrpSpPr>
        <p:cNvPr id="1" name="Shape 183"/>
        <p:cNvGrpSpPr/>
        <p:nvPr/>
      </p:nvGrpSpPr>
      <p:grpSpPr>
        <a:xfrm>
          <a:off x="0" y="0"/>
          <a:ext cx="0" cy="0"/>
          <a:chOff x="0" y="0"/>
          <a:chExt cx="0" cy="0"/>
        </a:xfrm>
      </p:grpSpPr>
      <p:grpSp>
        <p:nvGrpSpPr>
          <p:cNvPr id="184" name="Google Shape;184;p15"/>
          <p:cNvGrpSpPr/>
          <p:nvPr/>
        </p:nvGrpSpPr>
        <p:grpSpPr>
          <a:xfrm>
            <a:off x="-1681342" y="-143275"/>
            <a:ext cx="11014667" cy="6437347"/>
            <a:chOff x="-1681342" y="-143275"/>
            <a:chExt cx="11014667" cy="6437347"/>
          </a:xfrm>
        </p:grpSpPr>
        <p:sp>
          <p:nvSpPr>
            <p:cNvPr id="185" name="Google Shape;185;p15"/>
            <p:cNvSpPr/>
            <p:nvPr/>
          </p:nvSpPr>
          <p:spPr>
            <a:xfrm>
              <a:off x="8688591" y="4441507"/>
              <a:ext cx="347950" cy="931300"/>
            </a:xfrm>
            <a:custGeom>
              <a:avLst/>
              <a:gdLst/>
              <a:ahLst/>
              <a:cxnLst/>
              <a:rect l="l" t="t" r="r" b="b"/>
              <a:pathLst>
                <a:path w="13918" h="37252" extrusionOk="0">
                  <a:moveTo>
                    <a:pt x="0" y="0"/>
                  </a:moveTo>
                  <a:cubicBezTo>
                    <a:pt x="955" y="1979"/>
                    <a:pt x="5390" y="8324"/>
                    <a:pt x="5731" y="11872"/>
                  </a:cubicBezTo>
                  <a:cubicBezTo>
                    <a:pt x="6072" y="15420"/>
                    <a:pt x="2115" y="18490"/>
                    <a:pt x="2047" y="21287"/>
                  </a:cubicBezTo>
                  <a:cubicBezTo>
                    <a:pt x="1979" y="24084"/>
                    <a:pt x="3344" y="25994"/>
                    <a:pt x="5322" y="28655"/>
                  </a:cubicBezTo>
                  <a:cubicBezTo>
                    <a:pt x="7301" y="31316"/>
                    <a:pt x="12485" y="35819"/>
                    <a:pt x="13918" y="37252"/>
                  </a:cubicBezTo>
                </a:path>
              </a:pathLst>
            </a:custGeom>
            <a:noFill/>
            <a:ln w="19050" cap="flat" cmpd="sng">
              <a:solidFill>
                <a:schemeClr val="accent2"/>
              </a:solidFill>
              <a:prstDash val="solid"/>
              <a:round/>
              <a:headEnd type="none" w="med" len="med"/>
              <a:tailEnd type="none" w="med" len="med"/>
            </a:ln>
          </p:spPr>
        </p:sp>
        <p:grpSp>
          <p:nvGrpSpPr>
            <p:cNvPr id="186" name="Google Shape;186;p15"/>
            <p:cNvGrpSpPr/>
            <p:nvPr/>
          </p:nvGrpSpPr>
          <p:grpSpPr>
            <a:xfrm>
              <a:off x="-1681342" y="-143275"/>
              <a:ext cx="5565117" cy="6437347"/>
              <a:chOff x="-1681342" y="-143275"/>
              <a:chExt cx="5565117" cy="6437347"/>
            </a:xfrm>
          </p:grpSpPr>
          <p:sp>
            <p:nvSpPr>
              <p:cNvPr id="187" name="Google Shape;187;p15"/>
              <p:cNvSpPr/>
              <p:nvPr/>
            </p:nvSpPr>
            <p:spPr>
              <a:xfrm rot="650892">
                <a:off x="-1444977" y="2983227"/>
                <a:ext cx="4365060" cy="2926223"/>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15"/>
              <p:cNvGrpSpPr/>
              <p:nvPr/>
            </p:nvGrpSpPr>
            <p:grpSpPr>
              <a:xfrm>
                <a:off x="-92100" y="-143275"/>
                <a:ext cx="3975875" cy="5423975"/>
                <a:chOff x="-92100" y="-143275"/>
                <a:chExt cx="3975875" cy="5423975"/>
              </a:xfrm>
            </p:grpSpPr>
            <p:sp>
              <p:nvSpPr>
                <p:cNvPr id="189" name="Google Shape;189;p15"/>
                <p:cNvSpPr/>
                <p:nvPr/>
              </p:nvSpPr>
              <p:spPr>
                <a:xfrm>
                  <a:off x="156942" y="286550"/>
                  <a:ext cx="1224625" cy="3203225"/>
                </a:xfrm>
                <a:custGeom>
                  <a:avLst/>
                  <a:gdLst/>
                  <a:ahLst/>
                  <a:cxnLst/>
                  <a:rect l="l" t="t" r="r" b="b"/>
                  <a:pathLst>
                    <a:path w="48985" h="128129" extrusionOk="0">
                      <a:moveTo>
                        <a:pt x="48985" y="0"/>
                      </a:moveTo>
                      <a:cubicBezTo>
                        <a:pt x="47859" y="853"/>
                        <a:pt x="43868" y="2729"/>
                        <a:pt x="42231" y="5117"/>
                      </a:cubicBezTo>
                      <a:cubicBezTo>
                        <a:pt x="40594" y="7505"/>
                        <a:pt x="40867" y="12144"/>
                        <a:pt x="39161" y="14327"/>
                      </a:cubicBezTo>
                      <a:cubicBezTo>
                        <a:pt x="37455" y="16510"/>
                        <a:pt x="35545" y="17193"/>
                        <a:pt x="31997" y="18216"/>
                      </a:cubicBezTo>
                      <a:cubicBezTo>
                        <a:pt x="28449" y="19240"/>
                        <a:pt x="21354" y="19035"/>
                        <a:pt x="17874" y="20468"/>
                      </a:cubicBezTo>
                      <a:cubicBezTo>
                        <a:pt x="14395" y="21901"/>
                        <a:pt x="12587" y="24084"/>
                        <a:pt x="11120" y="26813"/>
                      </a:cubicBezTo>
                      <a:cubicBezTo>
                        <a:pt x="9653" y="29542"/>
                        <a:pt x="9210" y="34045"/>
                        <a:pt x="9073" y="36842"/>
                      </a:cubicBezTo>
                      <a:cubicBezTo>
                        <a:pt x="8937" y="39639"/>
                        <a:pt x="9789" y="40594"/>
                        <a:pt x="10301" y="43596"/>
                      </a:cubicBezTo>
                      <a:cubicBezTo>
                        <a:pt x="10813" y="46598"/>
                        <a:pt x="11324" y="51920"/>
                        <a:pt x="12143" y="54854"/>
                      </a:cubicBezTo>
                      <a:cubicBezTo>
                        <a:pt x="12962" y="57788"/>
                        <a:pt x="15384" y="56355"/>
                        <a:pt x="15213" y="61199"/>
                      </a:cubicBezTo>
                      <a:cubicBezTo>
                        <a:pt x="15043" y="66043"/>
                        <a:pt x="13644" y="78153"/>
                        <a:pt x="11120" y="83918"/>
                      </a:cubicBezTo>
                      <a:cubicBezTo>
                        <a:pt x="8596" y="89683"/>
                        <a:pt x="-888" y="88421"/>
                        <a:pt x="67" y="95789"/>
                      </a:cubicBezTo>
                      <a:cubicBezTo>
                        <a:pt x="1022" y="103158"/>
                        <a:pt x="14054" y="122739"/>
                        <a:pt x="16851" y="128129"/>
                      </a:cubicBezTo>
                    </a:path>
                  </a:pathLst>
                </a:custGeom>
                <a:noFill/>
                <a:ln w="19050" cap="flat" cmpd="sng">
                  <a:solidFill>
                    <a:schemeClr val="accent2"/>
                  </a:solidFill>
                  <a:prstDash val="solid"/>
                  <a:round/>
                  <a:headEnd type="none" w="med" len="med"/>
                  <a:tailEnd type="none" w="med" len="med"/>
                </a:ln>
              </p:spPr>
            </p:sp>
            <p:sp>
              <p:nvSpPr>
                <p:cNvPr id="190" name="Google Shape;190;p15"/>
                <p:cNvSpPr/>
                <p:nvPr/>
              </p:nvSpPr>
              <p:spPr>
                <a:xfrm>
                  <a:off x="-92100" y="-143275"/>
                  <a:ext cx="3975875" cy="3712800"/>
                </a:xfrm>
                <a:custGeom>
                  <a:avLst/>
                  <a:gdLst/>
                  <a:ahLst/>
                  <a:cxnLst/>
                  <a:rect l="l" t="t" r="r" b="b"/>
                  <a:pathLst>
                    <a:path w="159035" h="148512" extrusionOk="0">
                      <a:moveTo>
                        <a:pt x="0" y="135702"/>
                      </a:moveTo>
                      <a:cubicBezTo>
                        <a:pt x="1808" y="137408"/>
                        <a:pt x="7471" y="143821"/>
                        <a:pt x="10848" y="145936"/>
                      </a:cubicBezTo>
                      <a:cubicBezTo>
                        <a:pt x="14225" y="148051"/>
                        <a:pt x="17432" y="148836"/>
                        <a:pt x="20263" y="148392"/>
                      </a:cubicBezTo>
                      <a:cubicBezTo>
                        <a:pt x="23094" y="147949"/>
                        <a:pt x="25516" y="145458"/>
                        <a:pt x="27836" y="143275"/>
                      </a:cubicBezTo>
                      <a:cubicBezTo>
                        <a:pt x="30156" y="141092"/>
                        <a:pt x="31623" y="138396"/>
                        <a:pt x="34181" y="135292"/>
                      </a:cubicBezTo>
                      <a:cubicBezTo>
                        <a:pt x="36740" y="132188"/>
                        <a:pt x="39912" y="126798"/>
                        <a:pt x="43187" y="124649"/>
                      </a:cubicBezTo>
                      <a:cubicBezTo>
                        <a:pt x="46462" y="122500"/>
                        <a:pt x="50146" y="124343"/>
                        <a:pt x="53830" y="122398"/>
                      </a:cubicBezTo>
                      <a:cubicBezTo>
                        <a:pt x="57514" y="120454"/>
                        <a:pt x="62222" y="116837"/>
                        <a:pt x="65292" y="112982"/>
                      </a:cubicBezTo>
                      <a:cubicBezTo>
                        <a:pt x="68362" y="109127"/>
                        <a:pt x="69420" y="104011"/>
                        <a:pt x="72251" y="99269"/>
                      </a:cubicBezTo>
                      <a:cubicBezTo>
                        <a:pt x="75082" y="94527"/>
                        <a:pt x="78528" y="87739"/>
                        <a:pt x="82280" y="84532"/>
                      </a:cubicBezTo>
                      <a:cubicBezTo>
                        <a:pt x="86033" y="81325"/>
                        <a:pt x="89649" y="85078"/>
                        <a:pt x="94766" y="80029"/>
                      </a:cubicBezTo>
                      <a:cubicBezTo>
                        <a:pt x="99883" y="74980"/>
                        <a:pt x="109196" y="60790"/>
                        <a:pt x="112982" y="54240"/>
                      </a:cubicBezTo>
                      <a:cubicBezTo>
                        <a:pt x="116769" y="47690"/>
                        <a:pt x="116257" y="44245"/>
                        <a:pt x="117485" y="40731"/>
                      </a:cubicBezTo>
                      <a:cubicBezTo>
                        <a:pt x="118713" y="37217"/>
                        <a:pt x="117144" y="35989"/>
                        <a:pt x="120351" y="33158"/>
                      </a:cubicBezTo>
                      <a:cubicBezTo>
                        <a:pt x="123558" y="30327"/>
                        <a:pt x="133041" y="26302"/>
                        <a:pt x="136725" y="23743"/>
                      </a:cubicBezTo>
                      <a:cubicBezTo>
                        <a:pt x="140409" y="21185"/>
                        <a:pt x="139795" y="19717"/>
                        <a:pt x="142456" y="17807"/>
                      </a:cubicBezTo>
                      <a:cubicBezTo>
                        <a:pt x="145117" y="15897"/>
                        <a:pt x="150132" y="13782"/>
                        <a:pt x="152690" y="12281"/>
                      </a:cubicBezTo>
                      <a:cubicBezTo>
                        <a:pt x="155249" y="10780"/>
                        <a:pt x="156750" y="10848"/>
                        <a:pt x="157807" y="8801"/>
                      </a:cubicBezTo>
                      <a:cubicBezTo>
                        <a:pt x="158865" y="6754"/>
                        <a:pt x="158830" y="1467"/>
                        <a:pt x="159035" y="0"/>
                      </a:cubicBezTo>
                    </a:path>
                  </a:pathLst>
                </a:custGeom>
                <a:noFill/>
                <a:ln w="38100" cap="flat" cmpd="sng">
                  <a:solidFill>
                    <a:schemeClr val="dk2"/>
                  </a:solidFill>
                  <a:prstDash val="solid"/>
                  <a:round/>
                  <a:headEnd type="none" w="med" len="med"/>
                  <a:tailEnd type="none" w="med" len="med"/>
                </a:ln>
              </p:spPr>
            </p:sp>
            <p:sp>
              <p:nvSpPr>
                <p:cNvPr id="191" name="Google Shape;191;p15"/>
                <p:cNvSpPr/>
                <p:nvPr/>
              </p:nvSpPr>
              <p:spPr>
                <a:xfrm>
                  <a:off x="573100" y="3474425"/>
                  <a:ext cx="1458325" cy="1806275"/>
                </a:xfrm>
                <a:custGeom>
                  <a:avLst/>
                  <a:gdLst/>
                  <a:ahLst/>
                  <a:cxnLst/>
                  <a:rect l="l" t="t" r="r" b="b"/>
                  <a:pathLst>
                    <a:path w="58333" h="72251" extrusionOk="0">
                      <a:moveTo>
                        <a:pt x="0" y="0"/>
                      </a:moveTo>
                      <a:cubicBezTo>
                        <a:pt x="580" y="3445"/>
                        <a:pt x="2387" y="16442"/>
                        <a:pt x="3479" y="20672"/>
                      </a:cubicBezTo>
                      <a:cubicBezTo>
                        <a:pt x="4571" y="24902"/>
                        <a:pt x="4367" y="23777"/>
                        <a:pt x="6550" y="25380"/>
                      </a:cubicBezTo>
                      <a:cubicBezTo>
                        <a:pt x="8733" y="26983"/>
                        <a:pt x="13031" y="28314"/>
                        <a:pt x="16579" y="30292"/>
                      </a:cubicBezTo>
                      <a:cubicBezTo>
                        <a:pt x="20127" y="32271"/>
                        <a:pt x="25005" y="35068"/>
                        <a:pt x="27836" y="37251"/>
                      </a:cubicBezTo>
                      <a:cubicBezTo>
                        <a:pt x="30667" y="39434"/>
                        <a:pt x="31896" y="41310"/>
                        <a:pt x="33567" y="43391"/>
                      </a:cubicBezTo>
                      <a:cubicBezTo>
                        <a:pt x="35239" y="45472"/>
                        <a:pt x="36432" y="47553"/>
                        <a:pt x="37865" y="49736"/>
                      </a:cubicBezTo>
                      <a:cubicBezTo>
                        <a:pt x="39298" y="51919"/>
                        <a:pt x="39742" y="54137"/>
                        <a:pt x="42164" y="56491"/>
                      </a:cubicBezTo>
                      <a:cubicBezTo>
                        <a:pt x="44586" y="58845"/>
                        <a:pt x="49703" y="61232"/>
                        <a:pt x="52398" y="63859"/>
                      </a:cubicBezTo>
                      <a:cubicBezTo>
                        <a:pt x="55093" y="66486"/>
                        <a:pt x="57344" y="70852"/>
                        <a:pt x="58333" y="72251"/>
                      </a:cubicBezTo>
                    </a:path>
                  </a:pathLst>
                </a:custGeom>
                <a:noFill/>
                <a:ln w="38100" cap="flat" cmpd="sng">
                  <a:solidFill>
                    <a:schemeClr val="dk2"/>
                  </a:solidFill>
                  <a:prstDash val="solid"/>
                  <a:round/>
                  <a:headEnd type="none" w="med" len="med"/>
                  <a:tailEnd type="none" w="med" len="med"/>
                </a:ln>
              </p:spPr>
            </p:sp>
            <p:sp>
              <p:nvSpPr>
                <p:cNvPr id="192" name="Google Shape;192;p15"/>
                <p:cNvSpPr/>
                <p:nvPr/>
              </p:nvSpPr>
              <p:spPr>
                <a:xfrm>
                  <a:off x="1228075" y="-138150"/>
                  <a:ext cx="1611825" cy="1038725"/>
                </a:xfrm>
                <a:custGeom>
                  <a:avLst/>
                  <a:gdLst/>
                  <a:ahLst/>
                  <a:cxnLst/>
                  <a:rect l="l" t="t" r="r" b="b"/>
                  <a:pathLst>
                    <a:path w="64473" h="41549" extrusionOk="0">
                      <a:moveTo>
                        <a:pt x="64473" y="41549"/>
                      </a:moveTo>
                      <a:cubicBezTo>
                        <a:pt x="62563" y="41242"/>
                        <a:pt x="57036" y="40150"/>
                        <a:pt x="53011" y="39707"/>
                      </a:cubicBezTo>
                      <a:cubicBezTo>
                        <a:pt x="48986" y="39264"/>
                        <a:pt x="43187" y="40219"/>
                        <a:pt x="40321" y="38889"/>
                      </a:cubicBezTo>
                      <a:cubicBezTo>
                        <a:pt x="37456" y="37559"/>
                        <a:pt x="37626" y="33431"/>
                        <a:pt x="35818" y="31725"/>
                      </a:cubicBezTo>
                      <a:cubicBezTo>
                        <a:pt x="34010" y="30019"/>
                        <a:pt x="32748" y="29337"/>
                        <a:pt x="29473" y="28655"/>
                      </a:cubicBezTo>
                      <a:cubicBezTo>
                        <a:pt x="26198" y="27973"/>
                        <a:pt x="19342" y="28791"/>
                        <a:pt x="16169" y="27631"/>
                      </a:cubicBezTo>
                      <a:cubicBezTo>
                        <a:pt x="12997" y="26471"/>
                        <a:pt x="12144" y="23811"/>
                        <a:pt x="10438" y="21696"/>
                      </a:cubicBezTo>
                      <a:cubicBezTo>
                        <a:pt x="8732" y="19581"/>
                        <a:pt x="7265" y="17466"/>
                        <a:pt x="5935" y="14941"/>
                      </a:cubicBezTo>
                      <a:cubicBezTo>
                        <a:pt x="4605" y="12417"/>
                        <a:pt x="3445" y="9039"/>
                        <a:pt x="2456" y="6549"/>
                      </a:cubicBezTo>
                      <a:cubicBezTo>
                        <a:pt x="1467" y="4059"/>
                        <a:pt x="409" y="1092"/>
                        <a:pt x="0" y="0"/>
                      </a:cubicBezTo>
                    </a:path>
                  </a:pathLst>
                </a:custGeom>
                <a:noFill/>
                <a:ln w="38100" cap="flat" cmpd="sng">
                  <a:solidFill>
                    <a:schemeClr val="dk2"/>
                  </a:solidFill>
                  <a:prstDash val="solid"/>
                  <a:round/>
                  <a:headEnd type="none" w="med" len="med"/>
                  <a:tailEnd type="none" w="med" len="med"/>
                </a:ln>
              </p:spPr>
            </p:sp>
          </p:grpSp>
        </p:grpSp>
        <p:sp>
          <p:nvSpPr>
            <p:cNvPr id="193" name="Google Shape;193;p15"/>
            <p:cNvSpPr/>
            <p:nvPr/>
          </p:nvSpPr>
          <p:spPr>
            <a:xfrm>
              <a:off x="6657150" y="4021622"/>
              <a:ext cx="2676175" cy="1182325"/>
            </a:xfrm>
            <a:custGeom>
              <a:avLst/>
              <a:gdLst/>
              <a:ahLst/>
              <a:cxnLst/>
              <a:rect l="l" t="t" r="r" b="b"/>
              <a:pathLst>
                <a:path w="107047" h="47293" extrusionOk="0">
                  <a:moveTo>
                    <a:pt x="0" y="47293"/>
                  </a:moveTo>
                  <a:cubicBezTo>
                    <a:pt x="1876" y="46645"/>
                    <a:pt x="6414" y="44052"/>
                    <a:pt x="11258" y="43404"/>
                  </a:cubicBezTo>
                  <a:cubicBezTo>
                    <a:pt x="16102" y="42756"/>
                    <a:pt x="22857" y="44462"/>
                    <a:pt x="29065" y="43404"/>
                  </a:cubicBezTo>
                  <a:cubicBezTo>
                    <a:pt x="35274" y="42347"/>
                    <a:pt x="43733" y="38799"/>
                    <a:pt x="48509" y="37059"/>
                  </a:cubicBezTo>
                  <a:cubicBezTo>
                    <a:pt x="53285" y="35319"/>
                    <a:pt x="54684" y="33852"/>
                    <a:pt x="57720" y="32965"/>
                  </a:cubicBezTo>
                  <a:cubicBezTo>
                    <a:pt x="60756" y="32078"/>
                    <a:pt x="62632" y="34705"/>
                    <a:pt x="66725" y="31737"/>
                  </a:cubicBezTo>
                  <a:cubicBezTo>
                    <a:pt x="70819" y="28769"/>
                    <a:pt x="79245" y="20070"/>
                    <a:pt x="82281" y="15158"/>
                  </a:cubicBezTo>
                  <a:cubicBezTo>
                    <a:pt x="85317" y="10246"/>
                    <a:pt x="83612" y="4788"/>
                    <a:pt x="84942" y="2264"/>
                  </a:cubicBezTo>
                  <a:cubicBezTo>
                    <a:pt x="86272" y="-260"/>
                    <a:pt x="88557" y="114"/>
                    <a:pt x="90263" y="12"/>
                  </a:cubicBezTo>
                  <a:cubicBezTo>
                    <a:pt x="91969" y="-90"/>
                    <a:pt x="93743" y="456"/>
                    <a:pt x="95176" y="1650"/>
                  </a:cubicBezTo>
                  <a:cubicBezTo>
                    <a:pt x="96609" y="2844"/>
                    <a:pt x="96882" y="4856"/>
                    <a:pt x="98860" y="7176"/>
                  </a:cubicBezTo>
                  <a:cubicBezTo>
                    <a:pt x="100839" y="9496"/>
                    <a:pt x="105683" y="14169"/>
                    <a:pt x="107047" y="15568"/>
                  </a:cubicBezTo>
                </a:path>
              </a:pathLst>
            </a:custGeom>
            <a:noFill/>
            <a:ln w="38100" cap="flat" cmpd="sng">
              <a:solidFill>
                <a:schemeClr val="dk2"/>
              </a:solidFill>
              <a:prstDash val="solid"/>
              <a:round/>
              <a:headEnd type="none" w="med" len="med"/>
              <a:tailEnd type="none" w="med" len="med"/>
            </a:ln>
          </p:spPr>
        </p:sp>
      </p:grpSp>
      <p:sp>
        <p:nvSpPr>
          <p:cNvPr id="194" name="Google Shape;194;p15"/>
          <p:cNvSpPr txBox="1">
            <a:spLocks noGrp="1"/>
          </p:cNvSpPr>
          <p:nvPr>
            <p:ph type="title"/>
          </p:nvPr>
        </p:nvSpPr>
        <p:spPr>
          <a:xfrm>
            <a:off x="4248200" y="1177913"/>
            <a:ext cx="3732000" cy="1646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a:solidFill>
                  <a:schemeClr val="accent6"/>
                </a:solidFill>
              </a:defRPr>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195" name="Google Shape;195;p15"/>
          <p:cNvSpPr txBox="1">
            <a:spLocks noGrp="1"/>
          </p:cNvSpPr>
          <p:nvPr>
            <p:ph type="subTitle" idx="1"/>
          </p:nvPr>
        </p:nvSpPr>
        <p:spPr>
          <a:xfrm>
            <a:off x="5168950" y="2836088"/>
            <a:ext cx="2811300" cy="1129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7">
    <p:spTree>
      <p:nvGrpSpPr>
        <p:cNvPr id="1" name="Shape 196"/>
        <p:cNvGrpSpPr/>
        <p:nvPr/>
      </p:nvGrpSpPr>
      <p:grpSpPr>
        <a:xfrm>
          <a:off x="0" y="0"/>
          <a:ext cx="0" cy="0"/>
          <a:chOff x="0" y="0"/>
          <a:chExt cx="0" cy="0"/>
        </a:xfrm>
      </p:grpSpPr>
      <p:grpSp>
        <p:nvGrpSpPr>
          <p:cNvPr id="197" name="Google Shape;197;p16"/>
          <p:cNvGrpSpPr/>
          <p:nvPr/>
        </p:nvGrpSpPr>
        <p:grpSpPr>
          <a:xfrm>
            <a:off x="-1509775" y="-1051988"/>
            <a:ext cx="10720800" cy="8547429"/>
            <a:chOff x="-1509775" y="-1051988"/>
            <a:chExt cx="10720800" cy="8547429"/>
          </a:xfrm>
        </p:grpSpPr>
        <p:sp>
          <p:nvSpPr>
            <p:cNvPr id="198" name="Google Shape;198;p16"/>
            <p:cNvSpPr/>
            <p:nvPr/>
          </p:nvSpPr>
          <p:spPr>
            <a:xfrm rot="10800000">
              <a:off x="-1509775" y="4569225"/>
              <a:ext cx="4365049" cy="2926215"/>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3223025" y="4848493"/>
              <a:ext cx="368875" cy="374250"/>
            </a:xfrm>
            <a:custGeom>
              <a:avLst/>
              <a:gdLst/>
              <a:ahLst/>
              <a:cxnLst/>
              <a:rect l="l" t="t" r="r" b="b"/>
              <a:pathLst>
                <a:path w="14755" h="14970" extrusionOk="0">
                  <a:moveTo>
                    <a:pt x="14746" y="0"/>
                  </a:moveTo>
                  <a:cubicBezTo>
                    <a:pt x="14709" y="410"/>
                    <a:pt x="14858" y="1453"/>
                    <a:pt x="14523" y="2458"/>
                  </a:cubicBezTo>
                  <a:cubicBezTo>
                    <a:pt x="14188" y="3464"/>
                    <a:pt x="13742" y="5102"/>
                    <a:pt x="12736" y="6033"/>
                  </a:cubicBezTo>
                  <a:cubicBezTo>
                    <a:pt x="11731" y="6964"/>
                    <a:pt x="9831" y="7337"/>
                    <a:pt x="8490" y="8044"/>
                  </a:cubicBezTo>
                  <a:cubicBezTo>
                    <a:pt x="7149" y="8752"/>
                    <a:pt x="5809" y="9422"/>
                    <a:pt x="4692" y="10278"/>
                  </a:cubicBezTo>
                  <a:cubicBezTo>
                    <a:pt x="3575" y="11135"/>
                    <a:pt x="2569" y="12401"/>
                    <a:pt x="1787" y="13183"/>
                  </a:cubicBezTo>
                  <a:cubicBezTo>
                    <a:pt x="1005" y="13965"/>
                    <a:pt x="298" y="14672"/>
                    <a:pt x="0" y="14970"/>
                  </a:cubicBezTo>
                </a:path>
              </a:pathLst>
            </a:custGeom>
            <a:noFill/>
            <a:ln w="19050" cap="flat" cmpd="sng">
              <a:solidFill>
                <a:schemeClr val="accent2"/>
              </a:solidFill>
              <a:prstDash val="solid"/>
              <a:round/>
              <a:headEnd type="none" w="med" len="med"/>
              <a:tailEnd type="none" w="med" len="med"/>
            </a:ln>
          </p:spPr>
        </p:sp>
        <p:sp>
          <p:nvSpPr>
            <p:cNvPr id="200" name="Google Shape;200;p16"/>
            <p:cNvSpPr/>
            <p:nvPr/>
          </p:nvSpPr>
          <p:spPr>
            <a:xfrm>
              <a:off x="396586" y="4417229"/>
              <a:ext cx="955203" cy="737316"/>
            </a:xfrm>
            <a:custGeom>
              <a:avLst/>
              <a:gdLst/>
              <a:ahLst/>
              <a:cxnLst/>
              <a:rect l="l" t="t" r="r" b="b"/>
              <a:pathLst>
                <a:path w="37984" h="30386" extrusionOk="0">
                  <a:moveTo>
                    <a:pt x="0" y="0"/>
                  </a:moveTo>
                  <a:cubicBezTo>
                    <a:pt x="1341" y="1303"/>
                    <a:pt x="6219" y="5549"/>
                    <a:pt x="8044" y="7820"/>
                  </a:cubicBezTo>
                  <a:cubicBezTo>
                    <a:pt x="9869" y="10092"/>
                    <a:pt x="9460" y="12102"/>
                    <a:pt x="10949" y="13629"/>
                  </a:cubicBezTo>
                  <a:cubicBezTo>
                    <a:pt x="12439" y="15156"/>
                    <a:pt x="15082" y="16273"/>
                    <a:pt x="16981" y="16980"/>
                  </a:cubicBezTo>
                  <a:cubicBezTo>
                    <a:pt x="18880" y="17688"/>
                    <a:pt x="20184" y="17278"/>
                    <a:pt x="22344" y="17874"/>
                  </a:cubicBezTo>
                  <a:cubicBezTo>
                    <a:pt x="24504" y="18470"/>
                    <a:pt x="27966" y="19103"/>
                    <a:pt x="29940" y="20555"/>
                  </a:cubicBezTo>
                  <a:cubicBezTo>
                    <a:pt x="31914" y="22007"/>
                    <a:pt x="32845" y="24950"/>
                    <a:pt x="34186" y="26588"/>
                  </a:cubicBezTo>
                  <a:cubicBezTo>
                    <a:pt x="35527" y="28227"/>
                    <a:pt x="37351" y="29753"/>
                    <a:pt x="37984" y="30386"/>
                  </a:cubicBezTo>
                </a:path>
              </a:pathLst>
            </a:custGeom>
            <a:noFill/>
            <a:ln w="19050" cap="flat" cmpd="sng">
              <a:solidFill>
                <a:schemeClr val="accent2"/>
              </a:solidFill>
              <a:prstDash val="solid"/>
              <a:round/>
              <a:headEnd type="none" w="med" len="med"/>
              <a:tailEnd type="none" w="med" len="med"/>
            </a:ln>
          </p:spPr>
        </p:sp>
        <p:sp>
          <p:nvSpPr>
            <p:cNvPr id="201" name="Google Shape;201;p16"/>
            <p:cNvSpPr/>
            <p:nvPr/>
          </p:nvSpPr>
          <p:spPr>
            <a:xfrm>
              <a:off x="245750" y="4358641"/>
              <a:ext cx="430125" cy="929975"/>
            </a:xfrm>
            <a:custGeom>
              <a:avLst/>
              <a:gdLst/>
              <a:ahLst/>
              <a:cxnLst/>
              <a:rect l="l" t="t" r="r" b="b"/>
              <a:pathLst>
                <a:path w="17205" h="37199" extrusionOk="0">
                  <a:moveTo>
                    <a:pt x="9385" y="379"/>
                  </a:moveTo>
                  <a:cubicBezTo>
                    <a:pt x="9385" y="342"/>
                    <a:pt x="9906" y="-283"/>
                    <a:pt x="9385" y="156"/>
                  </a:cubicBezTo>
                  <a:cubicBezTo>
                    <a:pt x="8864" y="595"/>
                    <a:pt x="7486" y="1942"/>
                    <a:pt x="6257" y="3014"/>
                  </a:cubicBezTo>
                  <a:cubicBezTo>
                    <a:pt x="5028" y="4086"/>
                    <a:pt x="3055" y="4690"/>
                    <a:pt x="2012" y="6589"/>
                  </a:cubicBezTo>
                  <a:cubicBezTo>
                    <a:pt x="969" y="8488"/>
                    <a:pt x="-36" y="11877"/>
                    <a:pt x="1" y="14409"/>
                  </a:cubicBezTo>
                  <a:cubicBezTo>
                    <a:pt x="38" y="16941"/>
                    <a:pt x="1267" y="19734"/>
                    <a:pt x="2235" y="21782"/>
                  </a:cubicBezTo>
                  <a:cubicBezTo>
                    <a:pt x="3203" y="23830"/>
                    <a:pt x="4097" y="24985"/>
                    <a:pt x="5810" y="26698"/>
                  </a:cubicBezTo>
                  <a:cubicBezTo>
                    <a:pt x="7523" y="28411"/>
                    <a:pt x="10614" y="30310"/>
                    <a:pt x="12513" y="32060"/>
                  </a:cubicBezTo>
                  <a:cubicBezTo>
                    <a:pt x="14412" y="33810"/>
                    <a:pt x="16423" y="36343"/>
                    <a:pt x="17205" y="37199"/>
                  </a:cubicBezTo>
                </a:path>
              </a:pathLst>
            </a:custGeom>
            <a:noFill/>
            <a:ln w="38100" cap="flat" cmpd="sng">
              <a:solidFill>
                <a:schemeClr val="accent2"/>
              </a:solidFill>
              <a:prstDash val="solid"/>
              <a:round/>
              <a:headEnd type="none" w="med" len="med"/>
              <a:tailEnd type="none" w="med" len="med"/>
            </a:ln>
          </p:spPr>
        </p:sp>
        <p:sp>
          <p:nvSpPr>
            <p:cNvPr id="202" name="Google Shape;202;p16"/>
            <p:cNvSpPr/>
            <p:nvPr/>
          </p:nvSpPr>
          <p:spPr>
            <a:xfrm rot="2497583" flipH="1">
              <a:off x="-734542"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61450" y="4204956"/>
              <a:ext cx="1843725" cy="813300"/>
            </a:xfrm>
            <a:custGeom>
              <a:avLst/>
              <a:gdLst/>
              <a:ahLst/>
              <a:cxnLst/>
              <a:rect l="l" t="t" r="r" b="b"/>
              <a:pathLst>
                <a:path w="73749" h="32532" extrusionOk="0">
                  <a:moveTo>
                    <a:pt x="0" y="717"/>
                  </a:moveTo>
                  <a:cubicBezTo>
                    <a:pt x="1564" y="643"/>
                    <a:pt x="6144" y="-511"/>
                    <a:pt x="9384" y="271"/>
                  </a:cubicBezTo>
                  <a:cubicBezTo>
                    <a:pt x="12624" y="1053"/>
                    <a:pt x="16348" y="4256"/>
                    <a:pt x="19439" y="5410"/>
                  </a:cubicBezTo>
                  <a:cubicBezTo>
                    <a:pt x="22530" y="6564"/>
                    <a:pt x="25248" y="6117"/>
                    <a:pt x="27929" y="7197"/>
                  </a:cubicBezTo>
                  <a:cubicBezTo>
                    <a:pt x="30610" y="8277"/>
                    <a:pt x="32323" y="10958"/>
                    <a:pt x="35526" y="11889"/>
                  </a:cubicBezTo>
                  <a:cubicBezTo>
                    <a:pt x="38729" y="12820"/>
                    <a:pt x="43682" y="11517"/>
                    <a:pt x="47145" y="12783"/>
                  </a:cubicBezTo>
                  <a:cubicBezTo>
                    <a:pt x="50608" y="14049"/>
                    <a:pt x="53922" y="17810"/>
                    <a:pt x="56305" y="19486"/>
                  </a:cubicBezTo>
                  <a:cubicBezTo>
                    <a:pt x="58688" y="21162"/>
                    <a:pt x="59444" y="22206"/>
                    <a:pt x="61444" y="22837"/>
                  </a:cubicBezTo>
                  <a:cubicBezTo>
                    <a:pt x="63444" y="23469"/>
                    <a:pt x="66860" y="22611"/>
                    <a:pt x="68303" y="23275"/>
                  </a:cubicBezTo>
                  <a:cubicBezTo>
                    <a:pt x="69746" y="23939"/>
                    <a:pt x="69543" y="25777"/>
                    <a:pt x="70102" y="26819"/>
                  </a:cubicBezTo>
                  <a:cubicBezTo>
                    <a:pt x="70661" y="27861"/>
                    <a:pt x="71048" y="28577"/>
                    <a:pt x="71656" y="29529"/>
                  </a:cubicBezTo>
                  <a:cubicBezTo>
                    <a:pt x="72264" y="30481"/>
                    <a:pt x="73400" y="32032"/>
                    <a:pt x="73749" y="32532"/>
                  </a:cubicBezTo>
                </a:path>
              </a:pathLst>
            </a:custGeom>
            <a:noFill/>
            <a:ln w="38100" cap="flat" cmpd="sng">
              <a:solidFill>
                <a:schemeClr val="dk2"/>
              </a:solidFill>
              <a:prstDash val="solid"/>
              <a:round/>
              <a:headEnd type="none" w="med" len="med"/>
              <a:tailEnd type="none" w="med" len="med"/>
            </a:ln>
          </p:spPr>
        </p:sp>
        <p:sp>
          <p:nvSpPr>
            <p:cNvPr id="204" name="Google Shape;204;p16"/>
            <p:cNvSpPr/>
            <p:nvPr/>
          </p:nvSpPr>
          <p:spPr>
            <a:xfrm>
              <a:off x="1768775" y="4748383"/>
              <a:ext cx="2610525" cy="485550"/>
            </a:xfrm>
            <a:custGeom>
              <a:avLst/>
              <a:gdLst/>
              <a:ahLst/>
              <a:cxnLst/>
              <a:rect l="l" t="t" r="r" b="b"/>
              <a:pathLst>
                <a:path w="104421" h="19422" extrusionOk="0">
                  <a:moveTo>
                    <a:pt x="0" y="10184"/>
                  </a:moveTo>
                  <a:cubicBezTo>
                    <a:pt x="1446" y="10563"/>
                    <a:pt x="5536" y="12481"/>
                    <a:pt x="8677" y="12457"/>
                  </a:cubicBezTo>
                  <a:cubicBezTo>
                    <a:pt x="11818" y="12433"/>
                    <a:pt x="15476" y="10292"/>
                    <a:pt x="18846" y="10038"/>
                  </a:cubicBezTo>
                  <a:cubicBezTo>
                    <a:pt x="22217" y="9784"/>
                    <a:pt x="26023" y="10613"/>
                    <a:pt x="28900" y="10931"/>
                  </a:cubicBezTo>
                  <a:cubicBezTo>
                    <a:pt x="31777" y="11250"/>
                    <a:pt x="33953" y="12167"/>
                    <a:pt x="36110" y="11949"/>
                  </a:cubicBezTo>
                  <a:cubicBezTo>
                    <a:pt x="38267" y="11731"/>
                    <a:pt x="39141" y="10740"/>
                    <a:pt x="41841" y="9621"/>
                  </a:cubicBezTo>
                  <a:cubicBezTo>
                    <a:pt x="44542" y="8502"/>
                    <a:pt x="49481" y="6389"/>
                    <a:pt x="52313" y="5234"/>
                  </a:cubicBezTo>
                  <a:cubicBezTo>
                    <a:pt x="55145" y="4079"/>
                    <a:pt x="56176" y="2925"/>
                    <a:pt x="58834" y="2691"/>
                  </a:cubicBezTo>
                  <a:cubicBezTo>
                    <a:pt x="61492" y="2458"/>
                    <a:pt x="65382" y="3767"/>
                    <a:pt x="68263" y="3833"/>
                  </a:cubicBezTo>
                  <a:cubicBezTo>
                    <a:pt x="71144" y="3899"/>
                    <a:pt x="73960" y="3726"/>
                    <a:pt x="76120" y="3088"/>
                  </a:cubicBezTo>
                  <a:cubicBezTo>
                    <a:pt x="78280" y="2450"/>
                    <a:pt x="78288" y="-124"/>
                    <a:pt x="81222" y="5"/>
                  </a:cubicBezTo>
                  <a:cubicBezTo>
                    <a:pt x="84156" y="134"/>
                    <a:pt x="89856" y="627"/>
                    <a:pt x="93722" y="3863"/>
                  </a:cubicBezTo>
                  <a:cubicBezTo>
                    <a:pt x="97589" y="7099"/>
                    <a:pt x="102638" y="16829"/>
                    <a:pt x="104421" y="19422"/>
                  </a:cubicBezTo>
                </a:path>
              </a:pathLst>
            </a:custGeom>
            <a:noFill/>
            <a:ln w="38100" cap="flat" cmpd="sng">
              <a:solidFill>
                <a:schemeClr val="dk2"/>
              </a:solidFill>
              <a:prstDash val="solid"/>
              <a:round/>
              <a:headEnd type="none" w="med" len="med"/>
              <a:tailEnd type="none" w="med" len="med"/>
            </a:ln>
          </p:spPr>
        </p:sp>
        <p:sp>
          <p:nvSpPr>
            <p:cNvPr id="205" name="Google Shape;205;p16"/>
            <p:cNvSpPr/>
            <p:nvPr/>
          </p:nvSpPr>
          <p:spPr>
            <a:xfrm>
              <a:off x="1066900" y="5010493"/>
              <a:ext cx="709400" cy="262525"/>
            </a:xfrm>
            <a:custGeom>
              <a:avLst/>
              <a:gdLst/>
              <a:ahLst/>
              <a:cxnLst/>
              <a:rect l="l" t="t" r="r" b="b"/>
              <a:pathLst>
                <a:path w="28376" h="10501" extrusionOk="0">
                  <a:moveTo>
                    <a:pt x="28376" y="0"/>
                  </a:moveTo>
                  <a:cubicBezTo>
                    <a:pt x="27706" y="447"/>
                    <a:pt x="25993" y="2197"/>
                    <a:pt x="24354" y="2681"/>
                  </a:cubicBezTo>
                  <a:cubicBezTo>
                    <a:pt x="22716" y="3165"/>
                    <a:pt x="20817" y="2830"/>
                    <a:pt x="18545" y="2904"/>
                  </a:cubicBezTo>
                  <a:cubicBezTo>
                    <a:pt x="16274" y="2979"/>
                    <a:pt x="12401" y="2830"/>
                    <a:pt x="10725" y="3128"/>
                  </a:cubicBezTo>
                  <a:cubicBezTo>
                    <a:pt x="9049" y="3426"/>
                    <a:pt x="9682" y="4134"/>
                    <a:pt x="8490" y="4692"/>
                  </a:cubicBezTo>
                  <a:cubicBezTo>
                    <a:pt x="7298" y="5251"/>
                    <a:pt x="4990" y="5511"/>
                    <a:pt x="3575" y="6479"/>
                  </a:cubicBezTo>
                  <a:cubicBezTo>
                    <a:pt x="2160" y="7447"/>
                    <a:pt x="596" y="9831"/>
                    <a:pt x="0" y="10501"/>
                  </a:cubicBezTo>
                </a:path>
              </a:pathLst>
            </a:custGeom>
            <a:noFill/>
            <a:ln w="38100" cap="flat" cmpd="sng">
              <a:solidFill>
                <a:schemeClr val="dk2"/>
              </a:solidFill>
              <a:prstDash val="solid"/>
              <a:round/>
              <a:headEnd type="none" w="med" len="med"/>
              <a:tailEnd type="none" w="med" len="med"/>
            </a:ln>
          </p:spPr>
        </p:sp>
        <p:grpSp>
          <p:nvGrpSpPr>
            <p:cNvPr id="206" name="Google Shape;206;p16"/>
            <p:cNvGrpSpPr/>
            <p:nvPr/>
          </p:nvGrpSpPr>
          <p:grpSpPr>
            <a:xfrm>
              <a:off x="6570175" y="-56275"/>
              <a:ext cx="2640850" cy="676300"/>
              <a:chOff x="6570175" y="-56275"/>
              <a:chExt cx="2640850" cy="676300"/>
            </a:xfrm>
          </p:grpSpPr>
          <p:sp>
            <p:nvSpPr>
              <p:cNvPr id="207" name="Google Shape;207;p16"/>
              <p:cNvSpPr/>
              <p:nvPr/>
            </p:nvSpPr>
            <p:spPr>
              <a:xfrm>
                <a:off x="7900575" y="-25600"/>
                <a:ext cx="317250" cy="240500"/>
              </a:xfrm>
              <a:custGeom>
                <a:avLst/>
                <a:gdLst/>
                <a:ahLst/>
                <a:cxnLst/>
                <a:rect l="l" t="t" r="r" b="b"/>
                <a:pathLst>
                  <a:path w="12690" h="9620" extrusionOk="0">
                    <a:moveTo>
                      <a:pt x="0" y="9620"/>
                    </a:moveTo>
                    <a:cubicBezTo>
                      <a:pt x="853" y="9415"/>
                      <a:pt x="3480" y="9040"/>
                      <a:pt x="5117" y="8392"/>
                    </a:cubicBezTo>
                    <a:cubicBezTo>
                      <a:pt x="6754" y="7744"/>
                      <a:pt x="9005" y="6686"/>
                      <a:pt x="9824" y="5731"/>
                    </a:cubicBezTo>
                    <a:cubicBezTo>
                      <a:pt x="10643" y="4776"/>
                      <a:pt x="9551" y="3616"/>
                      <a:pt x="10029" y="2661"/>
                    </a:cubicBezTo>
                    <a:cubicBezTo>
                      <a:pt x="10507" y="1706"/>
                      <a:pt x="12247" y="444"/>
                      <a:pt x="12690" y="0"/>
                    </a:cubicBezTo>
                  </a:path>
                </a:pathLst>
              </a:custGeom>
              <a:noFill/>
              <a:ln w="38100" cap="flat" cmpd="sng">
                <a:solidFill>
                  <a:schemeClr val="accent2"/>
                </a:solidFill>
                <a:prstDash val="solid"/>
                <a:round/>
                <a:headEnd type="none" w="med" len="med"/>
                <a:tailEnd type="none" w="med" len="med"/>
              </a:ln>
            </p:spPr>
          </p:sp>
          <p:sp>
            <p:nvSpPr>
              <p:cNvPr id="208" name="Google Shape;208;p16"/>
              <p:cNvSpPr/>
              <p:nvPr/>
            </p:nvSpPr>
            <p:spPr>
              <a:xfrm>
                <a:off x="8843507" y="368825"/>
                <a:ext cx="317249" cy="92100"/>
              </a:xfrm>
              <a:custGeom>
                <a:avLst/>
                <a:gdLst/>
                <a:ahLst/>
                <a:cxnLst/>
                <a:rect l="l" t="t" r="r" b="b"/>
                <a:pathLst>
                  <a:path w="10030" h="3684" extrusionOk="0">
                    <a:moveTo>
                      <a:pt x="0" y="3684"/>
                    </a:moveTo>
                    <a:cubicBezTo>
                      <a:pt x="1024" y="3445"/>
                      <a:pt x="4640" y="2558"/>
                      <a:pt x="6141" y="2251"/>
                    </a:cubicBezTo>
                    <a:cubicBezTo>
                      <a:pt x="7642" y="1944"/>
                      <a:pt x="8358" y="2217"/>
                      <a:pt x="9006" y="1842"/>
                    </a:cubicBezTo>
                    <a:cubicBezTo>
                      <a:pt x="9654" y="1467"/>
                      <a:pt x="9859" y="307"/>
                      <a:pt x="10030" y="0"/>
                    </a:cubicBezTo>
                  </a:path>
                </a:pathLst>
              </a:custGeom>
              <a:noFill/>
              <a:ln w="38100" cap="flat" cmpd="sng">
                <a:solidFill>
                  <a:schemeClr val="accent2"/>
                </a:solidFill>
                <a:prstDash val="solid"/>
                <a:round/>
                <a:headEnd type="none" w="med" len="med"/>
                <a:tailEnd type="none" w="med" len="med"/>
              </a:ln>
            </p:spPr>
          </p:sp>
          <p:sp>
            <p:nvSpPr>
              <p:cNvPr id="209" name="Google Shape;209;p16"/>
              <p:cNvSpPr/>
              <p:nvPr/>
            </p:nvSpPr>
            <p:spPr>
              <a:xfrm>
                <a:off x="6570175" y="-56275"/>
                <a:ext cx="2640850" cy="676300"/>
              </a:xfrm>
              <a:custGeom>
                <a:avLst/>
                <a:gdLst/>
                <a:ahLst/>
                <a:cxnLst/>
                <a:rect l="l" t="t" r="r" b="b"/>
                <a:pathLst>
                  <a:path w="105634" h="27052" extrusionOk="0">
                    <a:moveTo>
                      <a:pt x="0" y="0"/>
                    </a:moveTo>
                    <a:cubicBezTo>
                      <a:pt x="2831" y="1058"/>
                      <a:pt x="12349" y="5288"/>
                      <a:pt x="16988" y="6345"/>
                    </a:cubicBezTo>
                    <a:cubicBezTo>
                      <a:pt x="21627" y="7403"/>
                      <a:pt x="23777" y="6209"/>
                      <a:pt x="27836" y="6345"/>
                    </a:cubicBezTo>
                    <a:cubicBezTo>
                      <a:pt x="31896" y="6481"/>
                      <a:pt x="37524" y="6617"/>
                      <a:pt x="41345" y="7163"/>
                    </a:cubicBezTo>
                    <a:cubicBezTo>
                      <a:pt x="45166" y="7709"/>
                      <a:pt x="47792" y="8596"/>
                      <a:pt x="50760" y="9619"/>
                    </a:cubicBezTo>
                    <a:cubicBezTo>
                      <a:pt x="53728" y="10643"/>
                      <a:pt x="55263" y="12451"/>
                      <a:pt x="59152" y="13304"/>
                    </a:cubicBezTo>
                    <a:cubicBezTo>
                      <a:pt x="63041" y="14157"/>
                      <a:pt x="69147" y="13952"/>
                      <a:pt x="74093" y="14736"/>
                    </a:cubicBezTo>
                    <a:cubicBezTo>
                      <a:pt x="79039" y="15521"/>
                      <a:pt x="85212" y="16107"/>
                      <a:pt x="88830" y="18011"/>
                    </a:cubicBezTo>
                    <a:cubicBezTo>
                      <a:pt x="92448" y="19915"/>
                      <a:pt x="93635" y="25024"/>
                      <a:pt x="95803" y="26158"/>
                    </a:cubicBezTo>
                    <a:cubicBezTo>
                      <a:pt x="97971" y="27293"/>
                      <a:pt x="100198" y="24669"/>
                      <a:pt x="101836" y="24818"/>
                    </a:cubicBezTo>
                    <a:cubicBezTo>
                      <a:pt x="103475" y="24967"/>
                      <a:pt x="105001" y="26680"/>
                      <a:pt x="105634" y="27052"/>
                    </a:cubicBezTo>
                  </a:path>
                </a:pathLst>
              </a:custGeom>
              <a:noFill/>
              <a:ln w="38100" cap="flat" cmpd="sng">
                <a:solidFill>
                  <a:schemeClr val="dk2"/>
                </a:solidFill>
                <a:prstDash val="solid"/>
                <a:round/>
                <a:headEnd type="none" w="med" len="med"/>
                <a:tailEnd type="none" w="med" len="med"/>
              </a:ln>
            </p:spPr>
          </p:sp>
        </p:grpSp>
      </p:grpSp>
      <p:sp>
        <p:nvSpPr>
          <p:cNvPr id="210" name="Google Shape;210;p16"/>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2800"/>
              <a:buNone/>
              <a:defRPr>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sp>
        <p:nvSpPr>
          <p:cNvPr id="211" name="Google Shape;211;p16"/>
          <p:cNvSpPr/>
          <p:nvPr/>
        </p:nvSpPr>
        <p:spPr>
          <a:xfrm>
            <a:off x="82874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7_1">
    <p:spTree>
      <p:nvGrpSpPr>
        <p:cNvPr id="1" name="Shape 212"/>
        <p:cNvGrpSpPr/>
        <p:nvPr/>
      </p:nvGrpSpPr>
      <p:grpSpPr>
        <a:xfrm>
          <a:off x="0" y="0"/>
          <a:ext cx="0" cy="0"/>
          <a:chOff x="0" y="0"/>
          <a:chExt cx="0" cy="0"/>
        </a:xfrm>
      </p:grpSpPr>
      <p:sp>
        <p:nvSpPr>
          <p:cNvPr id="213" name="Google Shape;213;p17"/>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2800"/>
              <a:buNone/>
              <a:defRPr>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grpSp>
        <p:nvGrpSpPr>
          <p:cNvPr id="214" name="Google Shape;214;p17"/>
          <p:cNvGrpSpPr/>
          <p:nvPr/>
        </p:nvGrpSpPr>
        <p:grpSpPr>
          <a:xfrm>
            <a:off x="-873700" y="-89375"/>
            <a:ext cx="11493767" cy="6494042"/>
            <a:chOff x="-873700" y="-89375"/>
            <a:chExt cx="11493767" cy="6494042"/>
          </a:xfrm>
        </p:grpSpPr>
        <p:sp>
          <p:nvSpPr>
            <p:cNvPr id="215" name="Google Shape;215;p17"/>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 name="Google Shape;216;p17"/>
            <p:cNvGrpSpPr/>
            <p:nvPr/>
          </p:nvGrpSpPr>
          <p:grpSpPr>
            <a:xfrm>
              <a:off x="-44675" y="-89375"/>
              <a:ext cx="9219798" cy="5303550"/>
              <a:chOff x="-44675" y="-89375"/>
              <a:chExt cx="9219798" cy="5303550"/>
            </a:xfrm>
          </p:grpSpPr>
          <p:sp>
            <p:nvSpPr>
              <p:cNvPr id="217" name="Google Shape;217;p17"/>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218" name="Google Shape;218;p17"/>
              <p:cNvGrpSpPr/>
              <p:nvPr/>
            </p:nvGrpSpPr>
            <p:grpSpPr>
              <a:xfrm>
                <a:off x="7767948" y="3157150"/>
                <a:ext cx="1407175" cy="2057025"/>
                <a:chOff x="7767948" y="3157150"/>
                <a:chExt cx="1407175" cy="2057025"/>
              </a:xfrm>
            </p:grpSpPr>
            <p:sp>
              <p:nvSpPr>
                <p:cNvPr id="219" name="Google Shape;219;p17"/>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220" name="Google Shape;220;p17"/>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221" name="Google Shape;221;p17"/>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222" name="Google Shape;222;p17"/>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223" name="Google Shape;223;p17"/>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224" name="Google Shape;224;p17"/>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225" name="Google Shape;225;p17"/>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226" name="Google Shape;226;p17"/>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1_1">
    <p:spTree>
      <p:nvGrpSpPr>
        <p:cNvPr id="1" name="Shape 227"/>
        <p:cNvGrpSpPr/>
        <p:nvPr/>
      </p:nvGrpSpPr>
      <p:grpSpPr>
        <a:xfrm>
          <a:off x="0" y="0"/>
          <a:ext cx="0" cy="0"/>
          <a:chOff x="0" y="0"/>
          <a:chExt cx="0" cy="0"/>
        </a:xfrm>
      </p:grpSpPr>
      <p:grpSp>
        <p:nvGrpSpPr>
          <p:cNvPr id="228" name="Google Shape;228;p18"/>
          <p:cNvGrpSpPr/>
          <p:nvPr/>
        </p:nvGrpSpPr>
        <p:grpSpPr>
          <a:xfrm>
            <a:off x="-35825" y="-1051988"/>
            <a:ext cx="10582104" cy="6329294"/>
            <a:chOff x="-35825" y="-1051988"/>
            <a:chExt cx="10582104" cy="6329294"/>
          </a:xfrm>
        </p:grpSpPr>
        <p:grpSp>
          <p:nvGrpSpPr>
            <p:cNvPr id="229" name="Google Shape;229;p18"/>
            <p:cNvGrpSpPr/>
            <p:nvPr/>
          </p:nvGrpSpPr>
          <p:grpSpPr>
            <a:xfrm>
              <a:off x="-35825" y="2983175"/>
              <a:ext cx="1985371" cy="2292399"/>
              <a:chOff x="-35825" y="2983175"/>
              <a:chExt cx="1985371" cy="2292399"/>
            </a:xfrm>
          </p:grpSpPr>
          <p:sp>
            <p:nvSpPr>
              <p:cNvPr id="230" name="Google Shape;230;p18"/>
              <p:cNvSpPr/>
              <p:nvPr/>
            </p:nvSpPr>
            <p:spPr>
              <a:xfrm>
                <a:off x="85496" y="4604824"/>
                <a:ext cx="1864050" cy="670750"/>
              </a:xfrm>
              <a:custGeom>
                <a:avLst/>
                <a:gdLst/>
                <a:ahLst/>
                <a:cxnLst/>
                <a:rect l="l" t="t" r="r" b="b"/>
                <a:pathLst>
                  <a:path w="74562" h="26830" extrusionOk="0">
                    <a:moveTo>
                      <a:pt x="60" y="25602"/>
                    </a:moveTo>
                    <a:cubicBezTo>
                      <a:pt x="60" y="24033"/>
                      <a:pt x="26" y="18848"/>
                      <a:pt x="60" y="16187"/>
                    </a:cubicBezTo>
                    <a:cubicBezTo>
                      <a:pt x="94" y="13526"/>
                      <a:pt x="-179" y="11377"/>
                      <a:pt x="264" y="9637"/>
                    </a:cubicBezTo>
                    <a:cubicBezTo>
                      <a:pt x="707" y="7897"/>
                      <a:pt x="1390" y="6840"/>
                      <a:pt x="2720" y="5748"/>
                    </a:cubicBezTo>
                    <a:cubicBezTo>
                      <a:pt x="4051" y="4657"/>
                      <a:pt x="5859" y="3566"/>
                      <a:pt x="8247" y="3088"/>
                    </a:cubicBezTo>
                    <a:cubicBezTo>
                      <a:pt x="10635" y="2611"/>
                      <a:pt x="14251" y="3395"/>
                      <a:pt x="17048" y="2883"/>
                    </a:cubicBezTo>
                    <a:cubicBezTo>
                      <a:pt x="19845" y="2371"/>
                      <a:pt x="21994" y="-51"/>
                      <a:pt x="25030" y="17"/>
                    </a:cubicBezTo>
                    <a:cubicBezTo>
                      <a:pt x="28066" y="85"/>
                      <a:pt x="32535" y="1893"/>
                      <a:pt x="35264" y="3292"/>
                    </a:cubicBezTo>
                    <a:cubicBezTo>
                      <a:pt x="37993" y="4691"/>
                      <a:pt x="38471" y="6874"/>
                      <a:pt x="41405" y="8409"/>
                    </a:cubicBezTo>
                    <a:cubicBezTo>
                      <a:pt x="44339" y="9944"/>
                      <a:pt x="49968" y="11241"/>
                      <a:pt x="52867" y="12503"/>
                    </a:cubicBezTo>
                    <a:cubicBezTo>
                      <a:pt x="55767" y="13765"/>
                      <a:pt x="56551" y="14140"/>
                      <a:pt x="58802" y="15982"/>
                    </a:cubicBezTo>
                    <a:cubicBezTo>
                      <a:pt x="61053" y="17824"/>
                      <a:pt x="63748" y="21747"/>
                      <a:pt x="66375" y="23555"/>
                    </a:cubicBezTo>
                    <a:cubicBezTo>
                      <a:pt x="69002" y="25363"/>
                      <a:pt x="73198" y="26284"/>
                      <a:pt x="74562" y="26830"/>
                    </a:cubicBezTo>
                  </a:path>
                </a:pathLst>
              </a:custGeom>
              <a:noFill/>
              <a:ln w="19050" cap="flat" cmpd="sng">
                <a:solidFill>
                  <a:schemeClr val="accent2"/>
                </a:solidFill>
                <a:prstDash val="solid"/>
                <a:round/>
                <a:headEnd type="none" w="med" len="med"/>
                <a:tailEnd type="none" w="med" len="med"/>
              </a:ln>
            </p:spPr>
          </p:sp>
          <p:sp>
            <p:nvSpPr>
              <p:cNvPr id="231" name="Google Shape;231;p18"/>
              <p:cNvSpPr/>
              <p:nvPr/>
            </p:nvSpPr>
            <p:spPr>
              <a:xfrm>
                <a:off x="-35825" y="2983175"/>
                <a:ext cx="733425" cy="2282175"/>
              </a:xfrm>
              <a:custGeom>
                <a:avLst/>
                <a:gdLst/>
                <a:ahLst/>
                <a:cxnLst/>
                <a:rect l="l" t="t" r="r" b="b"/>
                <a:pathLst>
                  <a:path w="29337" h="91287" extrusionOk="0">
                    <a:moveTo>
                      <a:pt x="0" y="0"/>
                    </a:moveTo>
                    <a:cubicBezTo>
                      <a:pt x="1126" y="1160"/>
                      <a:pt x="4299" y="3104"/>
                      <a:pt x="6755" y="6959"/>
                    </a:cubicBezTo>
                    <a:cubicBezTo>
                      <a:pt x="9211" y="10814"/>
                      <a:pt x="12929" y="18251"/>
                      <a:pt x="14737" y="23129"/>
                    </a:cubicBezTo>
                    <a:cubicBezTo>
                      <a:pt x="16545" y="28007"/>
                      <a:pt x="17364" y="32100"/>
                      <a:pt x="17603" y="36228"/>
                    </a:cubicBezTo>
                    <a:cubicBezTo>
                      <a:pt x="17842" y="40356"/>
                      <a:pt x="16477" y="44313"/>
                      <a:pt x="16170" y="47895"/>
                    </a:cubicBezTo>
                    <a:cubicBezTo>
                      <a:pt x="15863" y="51477"/>
                      <a:pt x="15146" y="54752"/>
                      <a:pt x="15760" y="57720"/>
                    </a:cubicBezTo>
                    <a:cubicBezTo>
                      <a:pt x="16374" y="60688"/>
                      <a:pt x="17910" y="62837"/>
                      <a:pt x="19854" y="65702"/>
                    </a:cubicBezTo>
                    <a:cubicBezTo>
                      <a:pt x="21799" y="68568"/>
                      <a:pt x="25926" y="72730"/>
                      <a:pt x="27427" y="74913"/>
                    </a:cubicBezTo>
                    <a:cubicBezTo>
                      <a:pt x="28928" y="77096"/>
                      <a:pt x="28553" y="76926"/>
                      <a:pt x="28860" y="78802"/>
                    </a:cubicBezTo>
                    <a:cubicBezTo>
                      <a:pt x="29167" y="80678"/>
                      <a:pt x="29201" y="84089"/>
                      <a:pt x="29269" y="86170"/>
                    </a:cubicBezTo>
                    <a:cubicBezTo>
                      <a:pt x="29337" y="88251"/>
                      <a:pt x="29269" y="90434"/>
                      <a:pt x="29269" y="91287"/>
                    </a:cubicBezTo>
                  </a:path>
                </a:pathLst>
              </a:custGeom>
              <a:noFill/>
              <a:ln w="38100" cap="flat" cmpd="sng">
                <a:solidFill>
                  <a:schemeClr val="dk2"/>
                </a:solidFill>
                <a:prstDash val="solid"/>
                <a:round/>
                <a:headEnd type="none" w="med" len="med"/>
                <a:tailEnd type="none" w="med" len="med"/>
              </a:ln>
            </p:spPr>
          </p:sp>
        </p:grpSp>
        <p:grpSp>
          <p:nvGrpSpPr>
            <p:cNvPr id="232" name="Google Shape;232;p18"/>
            <p:cNvGrpSpPr/>
            <p:nvPr/>
          </p:nvGrpSpPr>
          <p:grpSpPr>
            <a:xfrm>
              <a:off x="7681481" y="-1051988"/>
              <a:ext cx="2864798" cy="6329294"/>
              <a:chOff x="7681481" y="-1051988"/>
              <a:chExt cx="2864798" cy="6329294"/>
            </a:xfrm>
          </p:grpSpPr>
          <p:sp>
            <p:nvSpPr>
              <p:cNvPr id="233" name="Google Shape;233;p18"/>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8"/>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grpSp>
      <p:sp>
        <p:nvSpPr>
          <p:cNvPr id="235" name="Google Shape;235;p18"/>
          <p:cNvSpPr txBox="1">
            <a:spLocks noGrp="1"/>
          </p:cNvSpPr>
          <p:nvPr>
            <p:ph type="title" hasCustomPrompt="1"/>
          </p:nvPr>
        </p:nvSpPr>
        <p:spPr>
          <a:xfrm>
            <a:off x="1255450" y="885300"/>
            <a:ext cx="3583200" cy="6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200">
                <a:solidFill>
                  <a:schemeClr val="accent5"/>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36" name="Google Shape;236;p18"/>
          <p:cNvSpPr txBox="1">
            <a:spLocks noGrp="1"/>
          </p:cNvSpPr>
          <p:nvPr>
            <p:ph type="subTitle" idx="1"/>
          </p:nvPr>
        </p:nvSpPr>
        <p:spPr>
          <a:xfrm>
            <a:off x="1100825" y="1434100"/>
            <a:ext cx="3892500" cy="495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18"/>
          <p:cNvSpPr txBox="1">
            <a:spLocks noGrp="1"/>
          </p:cNvSpPr>
          <p:nvPr>
            <p:ph type="title" idx="2" hasCustomPrompt="1"/>
          </p:nvPr>
        </p:nvSpPr>
        <p:spPr>
          <a:xfrm>
            <a:off x="1255450" y="2158000"/>
            <a:ext cx="3583200" cy="6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200">
                <a:solidFill>
                  <a:schemeClr val="accent5"/>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38" name="Google Shape;238;p18"/>
          <p:cNvSpPr txBox="1">
            <a:spLocks noGrp="1"/>
          </p:cNvSpPr>
          <p:nvPr>
            <p:ph type="subTitle" idx="3"/>
          </p:nvPr>
        </p:nvSpPr>
        <p:spPr>
          <a:xfrm>
            <a:off x="1100825" y="2706850"/>
            <a:ext cx="38925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9" name="Google Shape;239;p18"/>
          <p:cNvSpPr txBox="1">
            <a:spLocks noGrp="1"/>
          </p:cNvSpPr>
          <p:nvPr>
            <p:ph type="title" idx="4" hasCustomPrompt="1"/>
          </p:nvPr>
        </p:nvSpPr>
        <p:spPr>
          <a:xfrm>
            <a:off x="1255450" y="3430700"/>
            <a:ext cx="3583200" cy="6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200">
                <a:solidFill>
                  <a:schemeClr val="accent5"/>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40" name="Google Shape;240;p18"/>
          <p:cNvSpPr txBox="1">
            <a:spLocks noGrp="1"/>
          </p:cNvSpPr>
          <p:nvPr>
            <p:ph type="subTitle" idx="5"/>
          </p:nvPr>
        </p:nvSpPr>
        <p:spPr>
          <a:xfrm>
            <a:off x="1100825" y="3979550"/>
            <a:ext cx="38925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one column 2">
  <p:cSld name="CUSTOM_11">
    <p:spTree>
      <p:nvGrpSpPr>
        <p:cNvPr id="1" name="Shape 241"/>
        <p:cNvGrpSpPr/>
        <p:nvPr/>
      </p:nvGrpSpPr>
      <p:grpSpPr>
        <a:xfrm>
          <a:off x="0" y="0"/>
          <a:ext cx="0" cy="0"/>
          <a:chOff x="0" y="0"/>
          <a:chExt cx="0" cy="0"/>
        </a:xfrm>
      </p:grpSpPr>
      <p:grpSp>
        <p:nvGrpSpPr>
          <p:cNvPr id="242" name="Google Shape;242;p19"/>
          <p:cNvGrpSpPr/>
          <p:nvPr/>
        </p:nvGrpSpPr>
        <p:grpSpPr>
          <a:xfrm>
            <a:off x="-1408689" y="-1051988"/>
            <a:ext cx="11954968" cy="7456655"/>
            <a:chOff x="-1408689" y="-1051988"/>
            <a:chExt cx="11954968" cy="7456655"/>
          </a:xfrm>
        </p:grpSpPr>
        <p:grpSp>
          <p:nvGrpSpPr>
            <p:cNvPr id="243" name="Google Shape;243;p19"/>
            <p:cNvGrpSpPr/>
            <p:nvPr/>
          </p:nvGrpSpPr>
          <p:grpSpPr>
            <a:xfrm>
              <a:off x="-73800" y="-1051988"/>
              <a:ext cx="10620079" cy="6329294"/>
              <a:chOff x="-73800" y="-1051988"/>
              <a:chExt cx="10620079" cy="6329294"/>
            </a:xfrm>
          </p:grpSpPr>
          <p:sp>
            <p:nvSpPr>
              <p:cNvPr id="244" name="Google Shape;244;p19"/>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245" name="Google Shape;245;p19"/>
              <p:cNvSpPr/>
              <p:nvPr/>
            </p:nvSpPr>
            <p:spPr>
              <a:xfrm>
                <a:off x="591385" y="-122975"/>
                <a:ext cx="233375" cy="780950"/>
              </a:xfrm>
              <a:custGeom>
                <a:avLst/>
                <a:gdLst/>
                <a:ahLst/>
                <a:cxnLst/>
                <a:rect l="l" t="t" r="r" b="b"/>
                <a:pathLst>
                  <a:path w="9335" h="31238" extrusionOk="0">
                    <a:moveTo>
                      <a:pt x="696" y="0"/>
                    </a:moveTo>
                    <a:cubicBezTo>
                      <a:pt x="2131" y="1681"/>
                      <a:pt x="9059" y="6764"/>
                      <a:pt x="9305" y="10084"/>
                    </a:cubicBezTo>
                    <a:cubicBezTo>
                      <a:pt x="9551" y="13405"/>
                      <a:pt x="3648" y="17258"/>
                      <a:pt x="2172" y="19923"/>
                    </a:cubicBezTo>
                    <a:cubicBezTo>
                      <a:pt x="696" y="22588"/>
                      <a:pt x="-739" y="24187"/>
                      <a:pt x="450" y="26073"/>
                    </a:cubicBezTo>
                    <a:cubicBezTo>
                      <a:pt x="1639" y="27959"/>
                      <a:pt x="7829" y="30377"/>
                      <a:pt x="9305" y="31238"/>
                    </a:cubicBezTo>
                  </a:path>
                </a:pathLst>
              </a:custGeom>
              <a:noFill/>
              <a:ln w="38100" cap="flat" cmpd="sng">
                <a:solidFill>
                  <a:schemeClr val="accent2"/>
                </a:solidFill>
                <a:prstDash val="solid"/>
                <a:round/>
                <a:headEnd type="none" w="med" len="med"/>
                <a:tailEnd type="none" w="med" len="med"/>
              </a:ln>
            </p:spPr>
          </p:sp>
          <p:sp>
            <p:nvSpPr>
              <p:cNvPr id="246" name="Google Shape;246;p19"/>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247" name="Google Shape;247;p19"/>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sp>
            <p:nvSpPr>
              <p:cNvPr id="248" name="Google Shape;248;p19"/>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sp>
          <p:nvSpPr>
            <p:cNvPr id="250" name="Google Shape;250;p19"/>
            <p:cNvSpPr/>
            <p:nvPr/>
          </p:nvSpPr>
          <p:spPr>
            <a:xfrm rot="2700000">
              <a:off x="-1158376"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19"/>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2" name="Google Shape;252;p19"/>
          <p:cNvSpPr txBox="1">
            <a:spLocks noGrp="1"/>
          </p:cNvSpPr>
          <p:nvPr>
            <p:ph type="title" idx="2"/>
          </p:nvPr>
        </p:nvSpPr>
        <p:spPr>
          <a:xfrm>
            <a:off x="1399475" y="1639788"/>
            <a:ext cx="2618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53" name="Google Shape;253;p19"/>
          <p:cNvSpPr txBox="1">
            <a:spLocks noGrp="1"/>
          </p:cNvSpPr>
          <p:nvPr>
            <p:ph type="title" idx="3"/>
          </p:nvPr>
        </p:nvSpPr>
        <p:spPr>
          <a:xfrm>
            <a:off x="1399475" y="2041098"/>
            <a:ext cx="2618400" cy="1908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100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254"/>
        <p:cNvGrpSpPr/>
        <p:nvPr/>
      </p:nvGrpSpPr>
      <p:grpSpPr>
        <a:xfrm>
          <a:off x="0" y="0"/>
          <a:ext cx="0" cy="0"/>
          <a:chOff x="0" y="0"/>
          <a:chExt cx="0" cy="0"/>
        </a:xfrm>
      </p:grpSpPr>
      <p:grpSp>
        <p:nvGrpSpPr>
          <p:cNvPr id="255" name="Google Shape;255;p20"/>
          <p:cNvGrpSpPr/>
          <p:nvPr/>
        </p:nvGrpSpPr>
        <p:grpSpPr>
          <a:xfrm>
            <a:off x="-1060203" y="-1091388"/>
            <a:ext cx="11257431" cy="7368220"/>
            <a:chOff x="-1060203" y="-1091388"/>
            <a:chExt cx="11257431" cy="7368220"/>
          </a:xfrm>
        </p:grpSpPr>
        <p:sp>
          <p:nvSpPr>
            <p:cNvPr id="256" name="Google Shape;256;p20"/>
            <p:cNvSpPr/>
            <p:nvPr/>
          </p:nvSpPr>
          <p:spPr>
            <a:xfrm rot="2497583" flipH="1">
              <a:off x="8144208" y="434932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0"/>
            <p:cNvSpPr/>
            <p:nvPr/>
          </p:nvSpPr>
          <p:spPr>
            <a:xfrm rot="2497583" flipH="1">
              <a:off x="-773517" y="-6984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20"/>
            <p:cNvGrpSpPr/>
            <p:nvPr/>
          </p:nvGrpSpPr>
          <p:grpSpPr>
            <a:xfrm>
              <a:off x="-73800" y="-66525"/>
              <a:ext cx="2084622" cy="3508732"/>
              <a:chOff x="-73800" y="-283950"/>
              <a:chExt cx="2084622" cy="3508732"/>
            </a:xfrm>
          </p:grpSpPr>
          <p:sp>
            <p:nvSpPr>
              <p:cNvPr id="259" name="Google Shape;259;p20"/>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260" name="Google Shape;260;p20"/>
              <p:cNvSpPr/>
              <p:nvPr/>
            </p:nvSpPr>
            <p:spPr>
              <a:xfrm>
                <a:off x="573100" y="-283950"/>
                <a:ext cx="251575" cy="941925"/>
              </a:xfrm>
              <a:custGeom>
                <a:avLst/>
                <a:gdLst/>
                <a:ahLst/>
                <a:cxnLst/>
                <a:rect l="l" t="t" r="r" b="b"/>
                <a:pathLst>
                  <a:path w="10063" h="37677" extrusionOk="0">
                    <a:moveTo>
                      <a:pt x="0" y="0"/>
                    </a:moveTo>
                    <a:cubicBezTo>
                      <a:pt x="1673" y="2754"/>
                      <a:pt x="9552" y="12129"/>
                      <a:pt x="10036" y="16523"/>
                    </a:cubicBezTo>
                    <a:cubicBezTo>
                      <a:pt x="10520" y="20917"/>
                      <a:pt x="4379" y="23697"/>
                      <a:pt x="2903" y="26362"/>
                    </a:cubicBezTo>
                    <a:cubicBezTo>
                      <a:pt x="1427" y="29027"/>
                      <a:pt x="-8" y="30626"/>
                      <a:pt x="1181" y="32512"/>
                    </a:cubicBezTo>
                    <a:cubicBezTo>
                      <a:pt x="2370" y="34398"/>
                      <a:pt x="8560" y="36816"/>
                      <a:pt x="10036" y="37677"/>
                    </a:cubicBezTo>
                  </a:path>
                </a:pathLst>
              </a:custGeom>
              <a:noFill/>
              <a:ln w="38100" cap="flat" cmpd="sng">
                <a:solidFill>
                  <a:schemeClr val="accent2"/>
                </a:solidFill>
                <a:prstDash val="solid"/>
                <a:round/>
                <a:headEnd type="none" w="med" len="med"/>
                <a:tailEnd type="none" w="med" len="med"/>
              </a:ln>
            </p:spPr>
          </p:sp>
          <p:sp>
            <p:nvSpPr>
              <p:cNvPr id="261" name="Google Shape;261;p20"/>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262" name="Google Shape;262;p20"/>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grpSp>
        <p:sp>
          <p:nvSpPr>
            <p:cNvPr id="263" name="Google Shape;263;p20"/>
            <p:cNvSpPr/>
            <p:nvPr/>
          </p:nvSpPr>
          <p:spPr>
            <a:xfrm>
              <a:off x="5434200" y="4079425"/>
              <a:ext cx="3965162" cy="1162605"/>
            </a:xfrm>
            <a:custGeom>
              <a:avLst/>
              <a:gdLst/>
              <a:ahLst/>
              <a:cxnLst/>
              <a:rect l="l" t="t" r="r" b="b"/>
              <a:pathLst>
                <a:path w="144503" h="42369" extrusionOk="0">
                  <a:moveTo>
                    <a:pt x="0" y="42369"/>
                  </a:moveTo>
                  <a:cubicBezTo>
                    <a:pt x="1296" y="41346"/>
                    <a:pt x="5185" y="37593"/>
                    <a:pt x="7778" y="36228"/>
                  </a:cubicBezTo>
                  <a:cubicBezTo>
                    <a:pt x="10371" y="34863"/>
                    <a:pt x="12315" y="34659"/>
                    <a:pt x="15556" y="34181"/>
                  </a:cubicBezTo>
                  <a:cubicBezTo>
                    <a:pt x="18797" y="33704"/>
                    <a:pt x="24152" y="34114"/>
                    <a:pt x="27222" y="33363"/>
                  </a:cubicBezTo>
                  <a:cubicBezTo>
                    <a:pt x="30292" y="32613"/>
                    <a:pt x="32033" y="30667"/>
                    <a:pt x="33977" y="29678"/>
                  </a:cubicBezTo>
                  <a:cubicBezTo>
                    <a:pt x="35922" y="28689"/>
                    <a:pt x="36365" y="27870"/>
                    <a:pt x="38889" y="27427"/>
                  </a:cubicBezTo>
                  <a:cubicBezTo>
                    <a:pt x="41413" y="26984"/>
                    <a:pt x="46053" y="27018"/>
                    <a:pt x="49123" y="27018"/>
                  </a:cubicBezTo>
                  <a:cubicBezTo>
                    <a:pt x="52193" y="27018"/>
                    <a:pt x="54342" y="27768"/>
                    <a:pt x="57310" y="27427"/>
                  </a:cubicBezTo>
                  <a:cubicBezTo>
                    <a:pt x="60278" y="27086"/>
                    <a:pt x="64337" y="26506"/>
                    <a:pt x="66930" y="24971"/>
                  </a:cubicBezTo>
                  <a:cubicBezTo>
                    <a:pt x="69523" y="23436"/>
                    <a:pt x="71092" y="20195"/>
                    <a:pt x="72866" y="18216"/>
                  </a:cubicBezTo>
                  <a:cubicBezTo>
                    <a:pt x="74640" y="16238"/>
                    <a:pt x="75288" y="14158"/>
                    <a:pt x="77573" y="13100"/>
                  </a:cubicBezTo>
                  <a:cubicBezTo>
                    <a:pt x="79859" y="12043"/>
                    <a:pt x="83679" y="12110"/>
                    <a:pt x="86579" y="11871"/>
                  </a:cubicBezTo>
                  <a:cubicBezTo>
                    <a:pt x="89479" y="11632"/>
                    <a:pt x="90536" y="12179"/>
                    <a:pt x="94971" y="11667"/>
                  </a:cubicBezTo>
                  <a:cubicBezTo>
                    <a:pt x="99406" y="11155"/>
                    <a:pt x="109094" y="9995"/>
                    <a:pt x="113187" y="8801"/>
                  </a:cubicBezTo>
                  <a:cubicBezTo>
                    <a:pt x="117281" y="7607"/>
                    <a:pt x="116496" y="5561"/>
                    <a:pt x="119532" y="4503"/>
                  </a:cubicBezTo>
                  <a:cubicBezTo>
                    <a:pt x="122568" y="3446"/>
                    <a:pt x="128503" y="2797"/>
                    <a:pt x="131403" y="2456"/>
                  </a:cubicBezTo>
                  <a:cubicBezTo>
                    <a:pt x="134303" y="2115"/>
                    <a:pt x="134747" y="2865"/>
                    <a:pt x="136930" y="2456"/>
                  </a:cubicBezTo>
                  <a:cubicBezTo>
                    <a:pt x="139113" y="2047"/>
                    <a:pt x="143241" y="409"/>
                    <a:pt x="144503" y="0"/>
                  </a:cubicBezTo>
                </a:path>
              </a:pathLst>
            </a:custGeom>
            <a:noFill/>
            <a:ln w="38100" cap="flat" cmpd="sng">
              <a:solidFill>
                <a:schemeClr val="dk2"/>
              </a:solidFill>
              <a:prstDash val="solid"/>
              <a:round/>
              <a:headEnd type="none" w="med" len="med"/>
              <a:tailEnd type="none" w="med" len="med"/>
            </a:ln>
          </p:spPr>
        </p:sp>
        <p:sp>
          <p:nvSpPr>
            <p:cNvPr id="264" name="Google Shape;264;p20"/>
            <p:cNvSpPr/>
            <p:nvPr/>
          </p:nvSpPr>
          <p:spPr>
            <a:xfrm>
              <a:off x="7179650" y="4799700"/>
              <a:ext cx="758219" cy="442316"/>
            </a:xfrm>
            <a:custGeom>
              <a:avLst/>
              <a:gdLst/>
              <a:ahLst/>
              <a:cxnLst/>
              <a:rect l="l" t="t" r="r" b="b"/>
              <a:pathLst>
                <a:path w="14737" h="8597" extrusionOk="0">
                  <a:moveTo>
                    <a:pt x="0" y="0"/>
                  </a:moveTo>
                  <a:cubicBezTo>
                    <a:pt x="1910" y="478"/>
                    <a:pt x="9006" y="1433"/>
                    <a:pt x="11462" y="2866"/>
                  </a:cubicBezTo>
                  <a:cubicBezTo>
                    <a:pt x="13918" y="4299"/>
                    <a:pt x="14191" y="7642"/>
                    <a:pt x="14737" y="8597"/>
                  </a:cubicBezTo>
                </a:path>
              </a:pathLst>
            </a:custGeom>
            <a:noFill/>
            <a:ln w="38100" cap="flat" cmpd="sng">
              <a:solidFill>
                <a:schemeClr val="dk2"/>
              </a:solidFill>
              <a:prstDash val="solid"/>
              <a:round/>
              <a:headEnd type="none" w="med" len="med"/>
              <a:tailEnd type="none" w="med" len="med"/>
            </a:ln>
          </p:spPr>
        </p:sp>
        <p:sp>
          <p:nvSpPr>
            <p:cNvPr id="265" name="Google Shape;265;p20"/>
            <p:cNvSpPr/>
            <p:nvPr/>
          </p:nvSpPr>
          <p:spPr>
            <a:xfrm>
              <a:off x="7972225" y="4165200"/>
              <a:ext cx="908250" cy="1095025"/>
            </a:xfrm>
            <a:custGeom>
              <a:avLst/>
              <a:gdLst/>
              <a:ahLst/>
              <a:cxnLst/>
              <a:rect l="l" t="t" r="r" b="b"/>
              <a:pathLst>
                <a:path w="36330" h="43801" extrusionOk="0">
                  <a:moveTo>
                    <a:pt x="36023" y="0"/>
                  </a:moveTo>
                  <a:cubicBezTo>
                    <a:pt x="36023" y="1296"/>
                    <a:pt x="36637" y="5527"/>
                    <a:pt x="36023" y="7778"/>
                  </a:cubicBezTo>
                  <a:cubicBezTo>
                    <a:pt x="35409" y="10030"/>
                    <a:pt x="33499" y="11872"/>
                    <a:pt x="32339" y="13509"/>
                  </a:cubicBezTo>
                  <a:cubicBezTo>
                    <a:pt x="31179" y="15146"/>
                    <a:pt x="29610" y="15351"/>
                    <a:pt x="29064" y="17602"/>
                  </a:cubicBezTo>
                  <a:cubicBezTo>
                    <a:pt x="28518" y="19854"/>
                    <a:pt x="29064" y="24289"/>
                    <a:pt x="29064" y="27018"/>
                  </a:cubicBezTo>
                  <a:cubicBezTo>
                    <a:pt x="29064" y="29747"/>
                    <a:pt x="30087" y="32408"/>
                    <a:pt x="29064" y="33977"/>
                  </a:cubicBezTo>
                  <a:cubicBezTo>
                    <a:pt x="28041" y="35546"/>
                    <a:pt x="25312" y="35751"/>
                    <a:pt x="22924" y="36433"/>
                  </a:cubicBezTo>
                  <a:cubicBezTo>
                    <a:pt x="20536" y="37115"/>
                    <a:pt x="17876" y="37388"/>
                    <a:pt x="14737" y="38070"/>
                  </a:cubicBezTo>
                  <a:cubicBezTo>
                    <a:pt x="11599" y="38752"/>
                    <a:pt x="6549" y="39571"/>
                    <a:pt x="4093" y="40526"/>
                  </a:cubicBezTo>
                  <a:cubicBezTo>
                    <a:pt x="1637" y="41481"/>
                    <a:pt x="682" y="43255"/>
                    <a:pt x="0" y="43801"/>
                  </a:cubicBezTo>
                </a:path>
              </a:pathLst>
            </a:custGeom>
            <a:noFill/>
            <a:ln w="38100" cap="flat" cmpd="sng">
              <a:solidFill>
                <a:schemeClr val="dk2"/>
              </a:solidFill>
              <a:prstDash val="solid"/>
              <a:round/>
              <a:headEnd type="none" w="med" len="med"/>
              <a:tailEnd type="none" w="med" len="med"/>
            </a:ln>
          </p:spPr>
        </p:sp>
        <p:sp>
          <p:nvSpPr>
            <p:cNvPr id="266" name="Google Shape;266;p20"/>
            <p:cNvSpPr/>
            <p:nvPr/>
          </p:nvSpPr>
          <p:spPr>
            <a:xfrm>
              <a:off x="8135950" y="4390350"/>
              <a:ext cx="1064325" cy="890350"/>
            </a:xfrm>
            <a:custGeom>
              <a:avLst/>
              <a:gdLst/>
              <a:ahLst/>
              <a:cxnLst/>
              <a:rect l="l" t="t" r="r" b="b"/>
              <a:pathLst>
                <a:path w="42573" h="35614" extrusionOk="0">
                  <a:moveTo>
                    <a:pt x="0" y="0"/>
                  </a:moveTo>
                  <a:cubicBezTo>
                    <a:pt x="546" y="2183"/>
                    <a:pt x="1501" y="10370"/>
                    <a:pt x="3275" y="13099"/>
                  </a:cubicBezTo>
                  <a:cubicBezTo>
                    <a:pt x="5049" y="15828"/>
                    <a:pt x="7915" y="15555"/>
                    <a:pt x="10644" y="16374"/>
                  </a:cubicBezTo>
                  <a:cubicBezTo>
                    <a:pt x="13373" y="17193"/>
                    <a:pt x="16852" y="17125"/>
                    <a:pt x="19649" y="18012"/>
                  </a:cubicBezTo>
                  <a:cubicBezTo>
                    <a:pt x="22446" y="18899"/>
                    <a:pt x="25176" y="20400"/>
                    <a:pt x="27427" y="21696"/>
                  </a:cubicBezTo>
                  <a:cubicBezTo>
                    <a:pt x="29679" y="22992"/>
                    <a:pt x="31248" y="23947"/>
                    <a:pt x="33158" y="25789"/>
                  </a:cubicBezTo>
                  <a:cubicBezTo>
                    <a:pt x="35068" y="27631"/>
                    <a:pt x="37320" y="31111"/>
                    <a:pt x="38889" y="32748"/>
                  </a:cubicBezTo>
                  <a:cubicBezTo>
                    <a:pt x="40458" y="34386"/>
                    <a:pt x="41959" y="35136"/>
                    <a:pt x="42573" y="35614"/>
                  </a:cubicBezTo>
                </a:path>
              </a:pathLst>
            </a:custGeom>
            <a:noFill/>
            <a:ln w="19050" cap="flat" cmpd="sng">
              <a:solidFill>
                <a:schemeClr val="accent2"/>
              </a:solidFill>
              <a:prstDash val="solid"/>
              <a:round/>
              <a:headEnd type="none" w="med" len="med"/>
              <a:tailEnd type="none" w="med" len="med"/>
            </a:ln>
          </p:spPr>
        </p:sp>
      </p:grpSp>
      <p:sp>
        <p:nvSpPr>
          <p:cNvPr id="267" name="Google Shape;267;p20"/>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0"/>
          <p:cNvSpPr txBox="1">
            <a:spLocks noGrp="1"/>
          </p:cNvSpPr>
          <p:nvPr>
            <p:ph type="title" idx="2"/>
          </p:nvPr>
        </p:nvSpPr>
        <p:spPr>
          <a:xfrm>
            <a:off x="1399475" y="1487388"/>
            <a:ext cx="2618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69" name="Google Shape;269;p20"/>
          <p:cNvSpPr txBox="1">
            <a:spLocks noGrp="1"/>
          </p:cNvSpPr>
          <p:nvPr>
            <p:ph type="title" idx="3"/>
          </p:nvPr>
        </p:nvSpPr>
        <p:spPr>
          <a:xfrm>
            <a:off x="1399476" y="1888701"/>
            <a:ext cx="2618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270" name="Google Shape;270;p20"/>
          <p:cNvSpPr txBox="1">
            <a:spLocks noGrp="1"/>
          </p:cNvSpPr>
          <p:nvPr>
            <p:ph type="title" idx="4"/>
          </p:nvPr>
        </p:nvSpPr>
        <p:spPr>
          <a:xfrm>
            <a:off x="1399475" y="2910588"/>
            <a:ext cx="2618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71" name="Google Shape;271;p20"/>
          <p:cNvSpPr txBox="1">
            <a:spLocks noGrp="1"/>
          </p:cNvSpPr>
          <p:nvPr>
            <p:ph type="title" idx="5"/>
          </p:nvPr>
        </p:nvSpPr>
        <p:spPr>
          <a:xfrm>
            <a:off x="1399476" y="3311901"/>
            <a:ext cx="2618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grpSp>
        <p:nvGrpSpPr>
          <p:cNvPr id="22" name="Google Shape;22;p3"/>
          <p:cNvGrpSpPr/>
          <p:nvPr/>
        </p:nvGrpSpPr>
        <p:grpSpPr>
          <a:xfrm>
            <a:off x="-2252073" y="-166025"/>
            <a:ext cx="12575870" cy="5386862"/>
            <a:chOff x="-2252073" y="-166025"/>
            <a:chExt cx="12575870" cy="5386862"/>
          </a:xfrm>
        </p:grpSpPr>
        <p:sp>
          <p:nvSpPr>
            <p:cNvPr id="23" name="Google Shape;23;p3"/>
            <p:cNvSpPr/>
            <p:nvPr/>
          </p:nvSpPr>
          <p:spPr>
            <a:xfrm rot="993073" flipH="1">
              <a:off x="8559736" y="1460242"/>
              <a:ext cx="1599286" cy="1389460"/>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7920300" y="135212"/>
              <a:ext cx="1242150" cy="916325"/>
            </a:xfrm>
            <a:custGeom>
              <a:avLst/>
              <a:gdLst/>
              <a:ahLst/>
              <a:cxnLst/>
              <a:rect l="l" t="t" r="r" b="b"/>
              <a:pathLst>
                <a:path w="49686" h="36653" extrusionOk="0">
                  <a:moveTo>
                    <a:pt x="0" y="10826"/>
                  </a:moveTo>
                  <a:cubicBezTo>
                    <a:pt x="2337" y="10949"/>
                    <a:pt x="10331" y="12548"/>
                    <a:pt x="14020" y="11564"/>
                  </a:cubicBezTo>
                  <a:cubicBezTo>
                    <a:pt x="17710" y="10580"/>
                    <a:pt x="19677" y="6809"/>
                    <a:pt x="22137" y="4923"/>
                  </a:cubicBezTo>
                  <a:cubicBezTo>
                    <a:pt x="24597" y="3037"/>
                    <a:pt x="26113" y="823"/>
                    <a:pt x="28778" y="249"/>
                  </a:cubicBezTo>
                  <a:cubicBezTo>
                    <a:pt x="31443" y="-325"/>
                    <a:pt x="35583" y="167"/>
                    <a:pt x="38125" y="1479"/>
                  </a:cubicBezTo>
                  <a:cubicBezTo>
                    <a:pt x="40667" y="2791"/>
                    <a:pt x="42758" y="3980"/>
                    <a:pt x="44029" y="8120"/>
                  </a:cubicBezTo>
                  <a:cubicBezTo>
                    <a:pt x="45300" y="12261"/>
                    <a:pt x="45299" y="21977"/>
                    <a:pt x="45750" y="26322"/>
                  </a:cubicBezTo>
                  <a:cubicBezTo>
                    <a:pt x="46201" y="30668"/>
                    <a:pt x="46078" y="32471"/>
                    <a:pt x="46734" y="34193"/>
                  </a:cubicBezTo>
                  <a:cubicBezTo>
                    <a:pt x="47390" y="35915"/>
                    <a:pt x="49194" y="36243"/>
                    <a:pt x="49686" y="36653"/>
                  </a:cubicBezTo>
                </a:path>
              </a:pathLst>
            </a:custGeom>
            <a:noFill/>
            <a:ln w="38100" cap="flat" cmpd="sng">
              <a:solidFill>
                <a:schemeClr val="accent2"/>
              </a:solidFill>
              <a:prstDash val="solid"/>
              <a:round/>
              <a:headEnd type="none" w="med" len="med"/>
              <a:tailEnd type="none" w="med" len="med"/>
            </a:ln>
          </p:spPr>
        </p:sp>
        <p:sp>
          <p:nvSpPr>
            <p:cNvPr id="25" name="Google Shape;25;p3"/>
            <p:cNvSpPr/>
            <p:nvPr/>
          </p:nvSpPr>
          <p:spPr>
            <a:xfrm>
              <a:off x="1192975" y="3775675"/>
              <a:ext cx="141425" cy="461200"/>
            </a:xfrm>
            <a:custGeom>
              <a:avLst/>
              <a:gdLst/>
              <a:ahLst/>
              <a:cxnLst/>
              <a:rect l="l" t="t" r="r" b="b"/>
              <a:pathLst>
                <a:path w="5657" h="18448" extrusionOk="0">
                  <a:moveTo>
                    <a:pt x="0" y="18448"/>
                  </a:moveTo>
                  <a:cubicBezTo>
                    <a:pt x="287" y="17833"/>
                    <a:pt x="1434" y="16275"/>
                    <a:pt x="1721" y="14758"/>
                  </a:cubicBezTo>
                  <a:cubicBezTo>
                    <a:pt x="2008" y="13241"/>
                    <a:pt x="1270" y="11028"/>
                    <a:pt x="1721" y="9347"/>
                  </a:cubicBezTo>
                  <a:cubicBezTo>
                    <a:pt x="2172" y="7666"/>
                    <a:pt x="3771" y="6231"/>
                    <a:pt x="4427" y="4673"/>
                  </a:cubicBezTo>
                  <a:cubicBezTo>
                    <a:pt x="5083" y="3115"/>
                    <a:pt x="5452" y="779"/>
                    <a:pt x="5657" y="0"/>
                  </a:cubicBezTo>
                </a:path>
              </a:pathLst>
            </a:custGeom>
            <a:noFill/>
            <a:ln w="19050" cap="flat" cmpd="sng">
              <a:solidFill>
                <a:schemeClr val="accent2"/>
              </a:solidFill>
              <a:prstDash val="solid"/>
              <a:round/>
              <a:headEnd type="none" w="med" len="med"/>
              <a:tailEnd type="none" w="med" len="med"/>
            </a:ln>
          </p:spPr>
        </p:sp>
        <p:sp>
          <p:nvSpPr>
            <p:cNvPr id="26" name="Google Shape;26;p3"/>
            <p:cNvSpPr/>
            <p:nvPr/>
          </p:nvSpPr>
          <p:spPr>
            <a:xfrm flipH="1">
              <a:off x="-2252073" y="126123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6900" y="2490475"/>
              <a:ext cx="412125" cy="2459700"/>
            </a:xfrm>
            <a:custGeom>
              <a:avLst/>
              <a:gdLst/>
              <a:ahLst/>
              <a:cxnLst/>
              <a:rect l="l" t="t" r="r" b="b"/>
              <a:pathLst>
                <a:path w="16485" h="98388" extrusionOk="0">
                  <a:moveTo>
                    <a:pt x="15004" y="0"/>
                  </a:moveTo>
                  <a:cubicBezTo>
                    <a:pt x="13938" y="1107"/>
                    <a:pt x="9347" y="3198"/>
                    <a:pt x="8609" y="6641"/>
                  </a:cubicBezTo>
                  <a:cubicBezTo>
                    <a:pt x="7871" y="10085"/>
                    <a:pt x="9429" y="16931"/>
                    <a:pt x="10577" y="20661"/>
                  </a:cubicBezTo>
                  <a:cubicBezTo>
                    <a:pt x="11725" y="24392"/>
                    <a:pt x="14594" y="25580"/>
                    <a:pt x="15496" y="29024"/>
                  </a:cubicBezTo>
                  <a:cubicBezTo>
                    <a:pt x="16398" y="32468"/>
                    <a:pt x="16890" y="38043"/>
                    <a:pt x="15988" y="41323"/>
                  </a:cubicBezTo>
                  <a:cubicBezTo>
                    <a:pt x="15086" y="44603"/>
                    <a:pt x="11971" y="46201"/>
                    <a:pt x="10085" y="48702"/>
                  </a:cubicBezTo>
                  <a:cubicBezTo>
                    <a:pt x="8199" y="51203"/>
                    <a:pt x="5740" y="54154"/>
                    <a:pt x="4674" y="56327"/>
                  </a:cubicBezTo>
                  <a:cubicBezTo>
                    <a:pt x="3608" y="58500"/>
                    <a:pt x="3813" y="59852"/>
                    <a:pt x="3690" y="61738"/>
                  </a:cubicBezTo>
                  <a:cubicBezTo>
                    <a:pt x="3567" y="63624"/>
                    <a:pt x="3075" y="64977"/>
                    <a:pt x="3936" y="67642"/>
                  </a:cubicBezTo>
                  <a:cubicBezTo>
                    <a:pt x="4797" y="70307"/>
                    <a:pt x="8076" y="74939"/>
                    <a:pt x="8855" y="77727"/>
                  </a:cubicBezTo>
                  <a:cubicBezTo>
                    <a:pt x="9634" y="80515"/>
                    <a:pt x="9347" y="81826"/>
                    <a:pt x="8609" y="84368"/>
                  </a:cubicBezTo>
                  <a:cubicBezTo>
                    <a:pt x="7871" y="86910"/>
                    <a:pt x="5863" y="90640"/>
                    <a:pt x="4428" y="92977"/>
                  </a:cubicBezTo>
                  <a:cubicBezTo>
                    <a:pt x="2993" y="95314"/>
                    <a:pt x="738" y="97486"/>
                    <a:pt x="0" y="98388"/>
                  </a:cubicBezTo>
                </a:path>
              </a:pathLst>
            </a:custGeom>
            <a:noFill/>
            <a:ln w="38100" cap="flat" cmpd="sng">
              <a:solidFill>
                <a:schemeClr val="accent2"/>
              </a:solidFill>
              <a:prstDash val="solid"/>
              <a:round/>
              <a:headEnd type="none" w="med" len="med"/>
              <a:tailEnd type="none" w="med" len="med"/>
            </a:ln>
          </p:spPr>
        </p:sp>
        <p:sp>
          <p:nvSpPr>
            <p:cNvPr id="28" name="Google Shape;28;p3"/>
            <p:cNvSpPr/>
            <p:nvPr/>
          </p:nvSpPr>
          <p:spPr>
            <a:xfrm>
              <a:off x="166025" y="4062114"/>
              <a:ext cx="1734100" cy="736475"/>
            </a:xfrm>
            <a:custGeom>
              <a:avLst/>
              <a:gdLst/>
              <a:ahLst/>
              <a:cxnLst/>
              <a:rect l="l" t="t" r="r" b="b"/>
              <a:pathLst>
                <a:path w="69364" h="29459" extrusionOk="0">
                  <a:moveTo>
                    <a:pt x="0" y="12893"/>
                  </a:moveTo>
                  <a:cubicBezTo>
                    <a:pt x="1312" y="12729"/>
                    <a:pt x="5329" y="12975"/>
                    <a:pt x="7871" y="11909"/>
                  </a:cubicBezTo>
                  <a:cubicBezTo>
                    <a:pt x="10413" y="10843"/>
                    <a:pt x="13569" y="8220"/>
                    <a:pt x="15250" y="6498"/>
                  </a:cubicBezTo>
                  <a:cubicBezTo>
                    <a:pt x="16931" y="4776"/>
                    <a:pt x="15783" y="2644"/>
                    <a:pt x="17956" y="1578"/>
                  </a:cubicBezTo>
                  <a:cubicBezTo>
                    <a:pt x="20129" y="512"/>
                    <a:pt x="25130" y="20"/>
                    <a:pt x="28287" y="102"/>
                  </a:cubicBezTo>
                  <a:cubicBezTo>
                    <a:pt x="31444" y="184"/>
                    <a:pt x="33739" y="-472"/>
                    <a:pt x="36896" y="2070"/>
                  </a:cubicBezTo>
                  <a:cubicBezTo>
                    <a:pt x="40053" y="4612"/>
                    <a:pt x="44193" y="11704"/>
                    <a:pt x="47227" y="15353"/>
                  </a:cubicBezTo>
                  <a:cubicBezTo>
                    <a:pt x="50261" y="19002"/>
                    <a:pt x="51859" y="21666"/>
                    <a:pt x="55098" y="23962"/>
                  </a:cubicBezTo>
                  <a:cubicBezTo>
                    <a:pt x="58337" y="26258"/>
                    <a:pt x="64281" y="28307"/>
                    <a:pt x="66659" y="29127"/>
                  </a:cubicBezTo>
                  <a:cubicBezTo>
                    <a:pt x="69037" y="29947"/>
                    <a:pt x="68913" y="28922"/>
                    <a:pt x="69364" y="28881"/>
                  </a:cubicBezTo>
                </a:path>
              </a:pathLst>
            </a:custGeom>
            <a:noFill/>
            <a:ln w="38100" cap="flat" cmpd="sng">
              <a:solidFill>
                <a:schemeClr val="accent2"/>
              </a:solidFill>
              <a:prstDash val="solid"/>
              <a:round/>
              <a:headEnd type="none" w="med" len="med"/>
              <a:tailEnd type="none" w="med" len="med"/>
            </a:ln>
          </p:spPr>
        </p:sp>
        <p:sp>
          <p:nvSpPr>
            <p:cNvPr id="29" name="Google Shape;29;p3"/>
            <p:cNvSpPr/>
            <p:nvPr/>
          </p:nvSpPr>
          <p:spPr>
            <a:xfrm>
              <a:off x="-92250" y="1830175"/>
              <a:ext cx="2496703" cy="3390662"/>
            </a:xfrm>
            <a:custGeom>
              <a:avLst/>
              <a:gdLst/>
              <a:ahLst/>
              <a:cxnLst/>
              <a:rect l="l" t="t" r="r" b="b"/>
              <a:pathLst>
                <a:path w="96175" h="130611" extrusionOk="0">
                  <a:moveTo>
                    <a:pt x="0" y="0"/>
                  </a:moveTo>
                  <a:cubicBezTo>
                    <a:pt x="2132" y="2624"/>
                    <a:pt x="9593" y="9675"/>
                    <a:pt x="12790" y="15742"/>
                  </a:cubicBezTo>
                  <a:cubicBezTo>
                    <a:pt x="15988" y="21809"/>
                    <a:pt x="17176" y="30624"/>
                    <a:pt x="19185" y="36404"/>
                  </a:cubicBezTo>
                  <a:cubicBezTo>
                    <a:pt x="21194" y="42184"/>
                    <a:pt x="22547" y="47226"/>
                    <a:pt x="24843" y="50424"/>
                  </a:cubicBezTo>
                  <a:cubicBezTo>
                    <a:pt x="27139" y="53622"/>
                    <a:pt x="29189" y="53048"/>
                    <a:pt x="32960" y="55590"/>
                  </a:cubicBezTo>
                  <a:cubicBezTo>
                    <a:pt x="36732" y="58132"/>
                    <a:pt x="42512" y="60919"/>
                    <a:pt x="47472" y="65674"/>
                  </a:cubicBezTo>
                  <a:cubicBezTo>
                    <a:pt x="52432" y="70429"/>
                    <a:pt x="58869" y="78342"/>
                    <a:pt x="62722" y="84122"/>
                  </a:cubicBezTo>
                  <a:cubicBezTo>
                    <a:pt x="66576" y="89902"/>
                    <a:pt x="67969" y="95150"/>
                    <a:pt x="70593" y="100356"/>
                  </a:cubicBezTo>
                  <a:cubicBezTo>
                    <a:pt x="73217" y="105563"/>
                    <a:pt x="75513" y="111097"/>
                    <a:pt x="78465" y="115361"/>
                  </a:cubicBezTo>
                  <a:cubicBezTo>
                    <a:pt x="81417" y="119625"/>
                    <a:pt x="85351" y="123396"/>
                    <a:pt x="88303" y="125938"/>
                  </a:cubicBezTo>
                  <a:cubicBezTo>
                    <a:pt x="91255" y="128480"/>
                    <a:pt x="94863" y="129832"/>
                    <a:pt x="96175" y="130611"/>
                  </a:cubicBezTo>
                </a:path>
              </a:pathLst>
            </a:custGeom>
            <a:noFill/>
            <a:ln w="38100" cap="flat" cmpd="sng">
              <a:solidFill>
                <a:schemeClr val="dk2"/>
              </a:solidFill>
              <a:prstDash val="solid"/>
              <a:round/>
              <a:headEnd type="none" w="med" len="med"/>
              <a:tailEnd type="none" w="med" len="med"/>
            </a:ln>
          </p:spPr>
        </p:sp>
        <p:sp>
          <p:nvSpPr>
            <p:cNvPr id="30" name="Google Shape;30;p3"/>
            <p:cNvSpPr/>
            <p:nvPr/>
          </p:nvSpPr>
          <p:spPr>
            <a:xfrm>
              <a:off x="7034800" y="245975"/>
              <a:ext cx="737900" cy="750725"/>
            </a:xfrm>
            <a:custGeom>
              <a:avLst/>
              <a:gdLst/>
              <a:ahLst/>
              <a:cxnLst/>
              <a:rect l="l" t="t" r="r" b="b"/>
              <a:pathLst>
                <a:path w="29516" h="30029" extrusionOk="0">
                  <a:moveTo>
                    <a:pt x="29516" y="0"/>
                  </a:moveTo>
                  <a:cubicBezTo>
                    <a:pt x="27753" y="656"/>
                    <a:pt x="22138" y="2213"/>
                    <a:pt x="18940" y="3935"/>
                  </a:cubicBezTo>
                  <a:cubicBezTo>
                    <a:pt x="15743" y="5657"/>
                    <a:pt x="11725" y="8199"/>
                    <a:pt x="10331" y="10331"/>
                  </a:cubicBezTo>
                  <a:cubicBezTo>
                    <a:pt x="8937" y="12463"/>
                    <a:pt x="10289" y="14840"/>
                    <a:pt x="10576" y="16726"/>
                  </a:cubicBezTo>
                  <a:cubicBezTo>
                    <a:pt x="10863" y="18612"/>
                    <a:pt x="12462" y="19595"/>
                    <a:pt x="12052" y="21645"/>
                  </a:cubicBezTo>
                  <a:cubicBezTo>
                    <a:pt x="11642" y="23695"/>
                    <a:pt x="10126" y="27631"/>
                    <a:pt x="8117" y="29025"/>
                  </a:cubicBezTo>
                  <a:cubicBezTo>
                    <a:pt x="6108" y="30419"/>
                    <a:pt x="1353" y="29844"/>
                    <a:pt x="0" y="30008"/>
                  </a:cubicBezTo>
                </a:path>
              </a:pathLst>
            </a:custGeom>
            <a:noFill/>
            <a:ln w="19050" cap="flat" cmpd="sng">
              <a:solidFill>
                <a:schemeClr val="accent1"/>
              </a:solidFill>
              <a:prstDash val="solid"/>
              <a:round/>
              <a:headEnd type="none" w="med" len="med"/>
              <a:tailEnd type="none" w="med" len="med"/>
            </a:ln>
          </p:spPr>
        </p:sp>
        <p:sp>
          <p:nvSpPr>
            <p:cNvPr id="31" name="Google Shape;31;p3"/>
            <p:cNvSpPr/>
            <p:nvPr/>
          </p:nvSpPr>
          <p:spPr>
            <a:xfrm>
              <a:off x="8811950" y="651825"/>
              <a:ext cx="245950" cy="356650"/>
            </a:xfrm>
            <a:custGeom>
              <a:avLst/>
              <a:gdLst/>
              <a:ahLst/>
              <a:cxnLst/>
              <a:rect l="l" t="t" r="r" b="b"/>
              <a:pathLst>
                <a:path w="9838" h="14266" extrusionOk="0">
                  <a:moveTo>
                    <a:pt x="0" y="14266"/>
                  </a:moveTo>
                  <a:cubicBezTo>
                    <a:pt x="697" y="13733"/>
                    <a:pt x="3525" y="12750"/>
                    <a:pt x="4181" y="11069"/>
                  </a:cubicBezTo>
                  <a:cubicBezTo>
                    <a:pt x="4837" y="9388"/>
                    <a:pt x="3484" y="5699"/>
                    <a:pt x="3935" y="4182"/>
                  </a:cubicBezTo>
                  <a:cubicBezTo>
                    <a:pt x="4386" y="2665"/>
                    <a:pt x="5903" y="2665"/>
                    <a:pt x="6887" y="1968"/>
                  </a:cubicBezTo>
                  <a:cubicBezTo>
                    <a:pt x="7871" y="1271"/>
                    <a:pt x="9346" y="328"/>
                    <a:pt x="9838" y="0"/>
                  </a:cubicBezTo>
                </a:path>
              </a:pathLst>
            </a:custGeom>
            <a:noFill/>
            <a:ln w="19050" cap="flat" cmpd="sng">
              <a:solidFill>
                <a:schemeClr val="accent1"/>
              </a:solidFill>
              <a:prstDash val="solid"/>
              <a:round/>
              <a:headEnd type="none" w="med" len="med"/>
              <a:tailEnd type="none" w="med" len="med"/>
            </a:ln>
          </p:spPr>
        </p:sp>
        <p:sp>
          <p:nvSpPr>
            <p:cNvPr id="32" name="Google Shape;32;p3"/>
            <p:cNvSpPr/>
            <p:nvPr/>
          </p:nvSpPr>
          <p:spPr>
            <a:xfrm>
              <a:off x="8781200" y="1783300"/>
              <a:ext cx="393550" cy="296450"/>
            </a:xfrm>
            <a:custGeom>
              <a:avLst/>
              <a:gdLst/>
              <a:ahLst/>
              <a:cxnLst/>
              <a:rect l="l" t="t" r="r" b="b"/>
              <a:pathLst>
                <a:path w="15742" h="11858" extrusionOk="0">
                  <a:moveTo>
                    <a:pt x="0" y="0"/>
                  </a:moveTo>
                  <a:cubicBezTo>
                    <a:pt x="738" y="1804"/>
                    <a:pt x="2828" y="8937"/>
                    <a:pt x="4427" y="10823"/>
                  </a:cubicBezTo>
                  <a:cubicBezTo>
                    <a:pt x="6026" y="12709"/>
                    <a:pt x="7707" y="11397"/>
                    <a:pt x="9593" y="11315"/>
                  </a:cubicBezTo>
                  <a:cubicBezTo>
                    <a:pt x="11479" y="11233"/>
                    <a:pt x="14717" y="10495"/>
                    <a:pt x="15742" y="10331"/>
                  </a:cubicBezTo>
                </a:path>
              </a:pathLst>
            </a:custGeom>
            <a:noFill/>
            <a:ln w="38100" cap="flat" cmpd="sng">
              <a:solidFill>
                <a:schemeClr val="accent2"/>
              </a:solidFill>
              <a:prstDash val="solid"/>
              <a:round/>
              <a:headEnd type="none" w="med" len="med"/>
              <a:tailEnd type="none" w="med" len="med"/>
            </a:ln>
          </p:spPr>
        </p:sp>
        <p:sp>
          <p:nvSpPr>
            <p:cNvPr id="33" name="Google Shape;33;p3"/>
            <p:cNvSpPr/>
            <p:nvPr/>
          </p:nvSpPr>
          <p:spPr>
            <a:xfrm>
              <a:off x="7994075" y="1549625"/>
              <a:ext cx="252125" cy="737900"/>
            </a:xfrm>
            <a:custGeom>
              <a:avLst/>
              <a:gdLst/>
              <a:ahLst/>
              <a:cxnLst/>
              <a:rect l="l" t="t" r="r" b="b"/>
              <a:pathLst>
                <a:path w="10085" h="29516" extrusionOk="0">
                  <a:moveTo>
                    <a:pt x="10085" y="29516"/>
                  </a:moveTo>
                  <a:cubicBezTo>
                    <a:pt x="9142" y="28409"/>
                    <a:pt x="5494" y="25212"/>
                    <a:pt x="4428" y="22875"/>
                  </a:cubicBezTo>
                  <a:cubicBezTo>
                    <a:pt x="3362" y="20538"/>
                    <a:pt x="3403" y="17956"/>
                    <a:pt x="3690" y="15496"/>
                  </a:cubicBezTo>
                  <a:cubicBezTo>
                    <a:pt x="3977" y="13036"/>
                    <a:pt x="5822" y="10249"/>
                    <a:pt x="6150" y="8117"/>
                  </a:cubicBezTo>
                  <a:cubicBezTo>
                    <a:pt x="6478" y="5985"/>
                    <a:pt x="6683" y="4059"/>
                    <a:pt x="5658" y="2706"/>
                  </a:cubicBezTo>
                  <a:cubicBezTo>
                    <a:pt x="4633" y="1353"/>
                    <a:pt x="943" y="451"/>
                    <a:pt x="0" y="0"/>
                  </a:cubicBezTo>
                </a:path>
              </a:pathLst>
            </a:custGeom>
            <a:noFill/>
            <a:ln w="19050" cap="flat" cmpd="sng">
              <a:solidFill>
                <a:schemeClr val="accent1"/>
              </a:solidFill>
              <a:prstDash val="solid"/>
              <a:round/>
              <a:headEnd type="none" w="med" len="med"/>
              <a:tailEnd type="none" w="med" len="med"/>
            </a:ln>
          </p:spPr>
        </p:sp>
        <p:sp>
          <p:nvSpPr>
            <p:cNvPr id="34" name="Google Shape;34;p3"/>
            <p:cNvSpPr/>
            <p:nvPr/>
          </p:nvSpPr>
          <p:spPr>
            <a:xfrm>
              <a:off x="6647375" y="-166025"/>
              <a:ext cx="2545825" cy="3179175"/>
            </a:xfrm>
            <a:custGeom>
              <a:avLst/>
              <a:gdLst/>
              <a:ahLst/>
              <a:cxnLst/>
              <a:rect l="l" t="t" r="r" b="b"/>
              <a:pathLst>
                <a:path w="101833" h="127167" extrusionOk="0">
                  <a:moveTo>
                    <a:pt x="0" y="0"/>
                  </a:moveTo>
                  <a:cubicBezTo>
                    <a:pt x="6518" y="2050"/>
                    <a:pt x="29312" y="7010"/>
                    <a:pt x="39110" y="12298"/>
                  </a:cubicBezTo>
                  <a:cubicBezTo>
                    <a:pt x="48908" y="17586"/>
                    <a:pt x="51491" y="26811"/>
                    <a:pt x="58788" y="31730"/>
                  </a:cubicBezTo>
                  <a:cubicBezTo>
                    <a:pt x="66085" y="36650"/>
                    <a:pt x="77851" y="36937"/>
                    <a:pt x="82893" y="41815"/>
                  </a:cubicBezTo>
                  <a:cubicBezTo>
                    <a:pt x="87935" y="46694"/>
                    <a:pt x="88386" y="55303"/>
                    <a:pt x="89042" y="61001"/>
                  </a:cubicBezTo>
                  <a:cubicBezTo>
                    <a:pt x="89698" y="66699"/>
                    <a:pt x="90559" y="70512"/>
                    <a:pt x="86828" y="76005"/>
                  </a:cubicBezTo>
                  <a:cubicBezTo>
                    <a:pt x="83098" y="81498"/>
                    <a:pt x="70431" y="89370"/>
                    <a:pt x="66659" y="93961"/>
                  </a:cubicBezTo>
                  <a:cubicBezTo>
                    <a:pt x="62888" y="98553"/>
                    <a:pt x="63666" y="100028"/>
                    <a:pt x="64199" y="103554"/>
                  </a:cubicBezTo>
                  <a:cubicBezTo>
                    <a:pt x="64732" y="107080"/>
                    <a:pt x="66740" y="112163"/>
                    <a:pt x="69856" y="115115"/>
                  </a:cubicBezTo>
                  <a:cubicBezTo>
                    <a:pt x="72972" y="118067"/>
                    <a:pt x="77564" y="119255"/>
                    <a:pt x="82893" y="121264"/>
                  </a:cubicBezTo>
                  <a:cubicBezTo>
                    <a:pt x="88223" y="123273"/>
                    <a:pt x="98676" y="126183"/>
                    <a:pt x="101833" y="127167"/>
                  </a:cubicBezTo>
                </a:path>
              </a:pathLst>
            </a:custGeom>
            <a:noFill/>
            <a:ln w="38100" cap="flat" cmpd="sng">
              <a:solidFill>
                <a:schemeClr val="dk2"/>
              </a:solidFill>
              <a:prstDash val="solid"/>
              <a:round/>
              <a:headEnd type="none" w="med" len="med"/>
              <a:tailEnd type="none" w="med" len="med"/>
            </a:ln>
          </p:spPr>
        </p:sp>
      </p:grpSp>
      <p:sp>
        <p:nvSpPr>
          <p:cNvPr id="35" name="Google Shape;35;p3"/>
          <p:cNvSpPr txBox="1">
            <a:spLocks noGrp="1"/>
          </p:cNvSpPr>
          <p:nvPr>
            <p:ph type="title"/>
          </p:nvPr>
        </p:nvSpPr>
        <p:spPr>
          <a:xfrm>
            <a:off x="2295150" y="2511325"/>
            <a:ext cx="4553700" cy="110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700" b="1">
                <a:solidFill>
                  <a:schemeClr val="accent5"/>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 name="Google Shape;36;p3"/>
          <p:cNvSpPr txBox="1">
            <a:spLocks noGrp="1"/>
          </p:cNvSpPr>
          <p:nvPr>
            <p:ph type="subTitle" idx="1"/>
          </p:nvPr>
        </p:nvSpPr>
        <p:spPr>
          <a:xfrm>
            <a:off x="2295150" y="3532225"/>
            <a:ext cx="4553700" cy="522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
          <p:cNvSpPr txBox="1">
            <a:spLocks noGrp="1"/>
          </p:cNvSpPr>
          <p:nvPr>
            <p:ph type="title" idx="2" hasCustomPrompt="1"/>
          </p:nvPr>
        </p:nvSpPr>
        <p:spPr>
          <a:xfrm>
            <a:off x="4003047" y="1346650"/>
            <a:ext cx="1137900" cy="772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3">
  <p:cSld name="CUSTOM_10_1">
    <p:spTree>
      <p:nvGrpSpPr>
        <p:cNvPr id="1" name="Shape 272"/>
        <p:cNvGrpSpPr/>
        <p:nvPr/>
      </p:nvGrpSpPr>
      <p:grpSpPr>
        <a:xfrm>
          <a:off x="0" y="0"/>
          <a:ext cx="0" cy="0"/>
          <a:chOff x="0" y="0"/>
          <a:chExt cx="0" cy="0"/>
        </a:xfrm>
      </p:grpSpPr>
      <p:grpSp>
        <p:nvGrpSpPr>
          <p:cNvPr id="273" name="Google Shape;273;p21"/>
          <p:cNvGrpSpPr/>
          <p:nvPr/>
        </p:nvGrpSpPr>
        <p:grpSpPr>
          <a:xfrm>
            <a:off x="-873700" y="-89375"/>
            <a:ext cx="11493767" cy="6494042"/>
            <a:chOff x="-873700" y="-89375"/>
            <a:chExt cx="11493767" cy="6494042"/>
          </a:xfrm>
        </p:grpSpPr>
        <p:sp>
          <p:nvSpPr>
            <p:cNvPr id="274" name="Google Shape;274;p21"/>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21"/>
            <p:cNvGrpSpPr/>
            <p:nvPr/>
          </p:nvGrpSpPr>
          <p:grpSpPr>
            <a:xfrm>
              <a:off x="-44675" y="-89375"/>
              <a:ext cx="9219798" cy="5303550"/>
              <a:chOff x="-44675" y="-89375"/>
              <a:chExt cx="9219798" cy="5303550"/>
            </a:xfrm>
          </p:grpSpPr>
          <p:sp>
            <p:nvSpPr>
              <p:cNvPr id="276" name="Google Shape;276;p21"/>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277" name="Google Shape;277;p21"/>
              <p:cNvGrpSpPr/>
              <p:nvPr/>
            </p:nvGrpSpPr>
            <p:grpSpPr>
              <a:xfrm>
                <a:off x="7767948" y="3157150"/>
                <a:ext cx="1407175" cy="2057025"/>
                <a:chOff x="7767948" y="3157150"/>
                <a:chExt cx="1407175" cy="2057025"/>
              </a:xfrm>
            </p:grpSpPr>
            <p:sp>
              <p:nvSpPr>
                <p:cNvPr id="278" name="Google Shape;278;p21"/>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279" name="Google Shape;279;p21"/>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280" name="Google Shape;280;p21"/>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281" name="Google Shape;281;p21"/>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282" name="Google Shape;282;p21"/>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283" name="Google Shape;283;p21"/>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284" name="Google Shape;284;p21"/>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285" name="Google Shape;285;p21"/>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21"/>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7" name="Google Shape;287;p21"/>
          <p:cNvSpPr txBox="1">
            <a:spLocks noGrp="1"/>
          </p:cNvSpPr>
          <p:nvPr>
            <p:ph type="title" idx="2"/>
          </p:nvPr>
        </p:nvSpPr>
        <p:spPr>
          <a:xfrm>
            <a:off x="4838938" y="2834502"/>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88" name="Google Shape;288;p21"/>
          <p:cNvSpPr txBox="1">
            <a:spLocks noGrp="1"/>
          </p:cNvSpPr>
          <p:nvPr>
            <p:ph type="title" idx="3"/>
          </p:nvPr>
        </p:nvSpPr>
        <p:spPr>
          <a:xfrm>
            <a:off x="4838937" y="3289902"/>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289" name="Google Shape;289;p21"/>
          <p:cNvSpPr txBox="1">
            <a:spLocks noGrp="1"/>
          </p:cNvSpPr>
          <p:nvPr>
            <p:ph type="title" idx="4"/>
          </p:nvPr>
        </p:nvSpPr>
        <p:spPr>
          <a:xfrm>
            <a:off x="2089950" y="2834502"/>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90" name="Google Shape;290;p21"/>
          <p:cNvSpPr txBox="1">
            <a:spLocks noGrp="1"/>
          </p:cNvSpPr>
          <p:nvPr>
            <p:ph type="title" idx="5"/>
          </p:nvPr>
        </p:nvSpPr>
        <p:spPr>
          <a:xfrm>
            <a:off x="2089850" y="3289902"/>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CUSTOM_2">
    <p:spTree>
      <p:nvGrpSpPr>
        <p:cNvPr id="1" name="Shape 291"/>
        <p:cNvGrpSpPr/>
        <p:nvPr/>
      </p:nvGrpSpPr>
      <p:grpSpPr>
        <a:xfrm>
          <a:off x="0" y="0"/>
          <a:ext cx="0" cy="0"/>
          <a:chOff x="0" y="0"/>
          <a:chExt cx="0" cy="0"/>
        </a:xfrm>
      </p:grpSpPr>
      <p:grpSp>
        <p:nvGrpSpPr>
          <p:cNvPr id="292" name="Google Shape;292;p22"/>
          <p:cNvGrpSpPr/>
          <p:nvPr/>
        </p:nvGrpSpPr>
        <p:grpSpPr>
          <a:xfrm>
            <a:off x="-873700" y="-89375"/>
            <a:ext cx="11493767" cy="6494042"/>
            <a:chOff x="-873700" y="-89375"/>
            <a:chExt cx="11493767" cy="6494042"/>
          </a:xfrm>
        </p:grpSpPr>
        <p:sp>
          <p:nvSpPr>
            <p:cNvPr id="293" name="Google Shape;293;p22"/>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22"/>
            <p:cNvGrpSpPr/>
            <p:nvPr/>
          </p:nvGrpSpPr>
          <p:grpSpPr>
            <a:xfrm>
              <a:off x="-44675" y="-89375"/>
              <a:ext cx="9219798" cy="5303550"/>
              <a:chOff x="-44675" y="-89375"/>
              <a:chExt cx="9219798" cy="5303550"/>
            </a:xfrm>
          </p:grpSpPr>
          <p:sp>
            <p:nvSpPr>
              <p:cNvPr id="295" name="Google Shape;295;p22"/>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296" name="Google Shape;296;p22"/>
              <p:cNvGrpSpPr/>
              <p:nvPr/>
            </p:nvGrpSpPr>
            <p:grpSpPr>
              <a:xfrm>
                <a:off x="7767948" y="3157150"/>
                <a:ext cx="1407175" cy="2057025"/>
                <a:chOff x="7767948" y="3157150"/>
                <a:chExt cx="1407175" cy="2057025"/>
              </a:xfrm>
            </p:grpSpPr>
            <p:sp>
              <p:nvSpPr>
                <p:cNvPr id="297" name="Google Shape;297;p22"/>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298" name="Google Shape;298;p22"/>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299" name="Google Shape;299;p22"/>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300" name="Google Shape;300;p22"/>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301" name="Google Shape;301;p22"/>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302" name="Google Shape;302;p22"/>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303" name="Google Shape;303;p22"/>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304" name="Google Shape;304;p22"/>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2"/>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6" name="Google Shape;306;p22"/>
          <p:cNvSpPr txBox="1">
            <a:spLocks noGrp="1"/>
          </p:cNvSpPr>
          <p:nvPr>
            <p:ph type="title" idx="2" hasCustomPrompt="1"/>
          </p:nvPr>
        </p:nvSpPr>
        <p:spPr>
          <a:xfrm>
            <a:off x="3955364" y="1871045"/>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7" name="Google Shape;307;p22"/>
          <p:cNvSpPr txBox="1">
            <a:spLocks noGrp="1"/>
          </p:cNvSpPr>
          <p:nvPr>
            <p:ph type="title" idx="3"/>
          </p:nvPr>
        </p:nvSpPr>
        <p:spPr>
          <a:xfrm>
            <a:off x="3464413" y="2443650"/>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08" name="Google Shape;308;p22"/>
          <p:cNvSpPr txBox="1">
            <a:spLocks noGrp="1"/>
          </p:cNvSpPr>
          <p:nvPr>
            <p:ph type="title" idx="4"/>
          </p:nvPr>
        </p:nvSpPr>
        <p:spPr>
          <a:xfrm>
            <a:off x="3464412"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09" name="Google Shape;309;p22"/>
          <p:cNvSpPr txBox="1">
            <a:spLocks noGrp="1"/>
          </p:cNvSpPr>
          <p:nvPr>
            <p:ph type="title" idx="5" hasCustomPrompt="1"/>
          </p:nvPr>
        </p:nvSpPr>
        <p:spPr>
          <a:xfrm>
            <a:off x="1206280" y="1871095"/>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0" name="Google Shape;310;p22"/>
          <p:cNvSpPr txBox="1">
            <a:spLocks noGrp="1"/>
          </p:cNvSpPr>
          <p:nvPr>
            <p:ph type="title" idx="6"/>
          </p:nvPr>
        </p:nvSpPr>
        <p:spPr>
          <a:xfrm>
            <a:off x="715425" y="2443650"/>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1" name="Google Shape;311;p22"/>
          <p:cNvSpPr txBox="1">
            <a:spLocks noGrp="1"/>
          </p:cNvSpPr>
          <p:nvPr>
            <p:ph type="title" idx="7"/>
          </p:nvPr>
        </p:nvSpPr>
        <p:spPr>
          <a:xfrm>
            <a:off x="715325"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2" name="Google Shape;312;p22"/>
          <p:cNvSpPr txBox="1">
            <a:spLocks noGrp="1"/>
          </p:cNvSpPr>
          <p:nvPr>
            <p:ph type="title" idx="8" hasCustomPrompt="1"/>
          </p:nvPr>
        </p:nvSpPr>
        <p:spPr>
          <a:xfrm>
            <a:off x="6704447" y="1871045"/>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3" name="Google Shape;313;p22"/>
          <p:cNvSpPr txBox="1">
            <a:spLocks noGrp="1"/>
          </p:cNvSpPr>
          <p:nvPr>
            <p:ph type="title" idx="9"/>
          </p:nvPr>
        </p:nvSpPr>
        <p:spPr>
          <a:xfrm>
            <a:off x="6213425" y="2443650"/>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4" name="Google Shape;314;p22"/>
          <p:cNvSpPr txBox="1">
            <a:spLocks noGrp="1"/>
          </p:cNvSpPr>
          <p:nvPr>
            <p:ph type="title" idx="13"/>
          </p:nvPr>
        </p:nvSpPr>
        <p:spPr>
          <a:xfrm>
            <a:off x="6213551"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2">
  <p:cSld name="CUSTOM_2_3">
    <p:spTree>
      <p:nvGrpSpPr>
        <p:cNvPr id="1" name="Shape 315"/>
        <p:cNvGrpSpPr/>
        <p:nvPr/>
      </p:nvGrpSpPr>
      <p:grpSpPr>
        <a:xfrm>
          <a:off x="0" y="0"/>
          <a:ext cx="0" cy="0"/>
          <a:chOff x="0" y="0"/>
          <a:chExt cx="0" cy="0"/>
        </a:xfrm>
      </p:grpSpPr>
      <p:grpSp>
        <p:nvGrpSpPr>
          <p:cNvPr id="316" name="Google Shape;316;p23"/>
          <p:cNvGrpSpPr/>
          <p:nvPr/>
        </p:nvGrpSpPr>
        <p:grpSpPr>
          <a:xfrm>
            <a:off x="-44675" y="-89375"/>
            <a:ext cx="13189424" cy="6383447"/>
            <a:chOff x="-44675" y="-89375"/>
            <a:chExt cx="13189424" cy="6383447"/>
          </a:xfrm>
        </p:grpSpPr>
        <p:sp>
          <p:nvSpPr>
            <p:cNvPr id="317" name="Google Shape;317;p23"/>
            <p:cNvSpPr/>
            <p:nvPr/>
          </p:nvSpPr>
          <p:spPr>
            <a:xfrm rot="650892">
              <a:off x="8543323" y="2983227"/>
              <a:ext cx="4365060" cy="2926223"/>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23"/>
            <p:cNvGrpSpPr/>
            <p:nvPr/>
          </p:nvGrpSpPr>
          <p:grpSpPr>
            <a:xfrm>
              <a:off x="-44675" y="-89375"/>
              <a:ext cx="9219798" cy="5303550"/>
              <a:chOff x="-44675" y="-89375"/>
              <a:chExt cx="9219798" cy="5303550"/>
            </a:xfrm>
          </p:grpSpPr>
          <p:sp>
            <p:nvSpPr>
              <p:cNvPr id="319" name="Google Shape;319;p23"/>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320" name="Google Shape;320;p23"/>
              <p:cNvGrpSpPr/>
              <p:nvPr/>
            </p:nvGrpSpPr>
            <p:grpSpPr>
              <a:xfrm>
                <a:off x="7767948" y="3157150"/>
                <a:ext cx="1407175" cy="2057025"/>
                <a:chOff x="7767948" y="3157150"/>
                <a:chExt cx="1407175" cy="2057025"/>
              </a:xfrm>
            </p:grpSpPr>
            <p:sp>
              <p:nvSpPr>
                <p:cNvPr id="321" name="Google Shape;321;p23"/>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322" name="Google Shape;322;p23"/>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323" name="Google Shape;323;p23"/>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324" name="Google Shape;324;p23"/>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325" name="Google Shape;325;p23"/>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326" name="Google Shape;326;p23"/>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327" name="Google Shape;327;p23"/>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grpSp>
      <p:sp>
        <p:nvSpPr>
          <p:cNvPr id="328" name="Google Shape;328;p23"/>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9" name="Google Shape;329;p23"/>
          <p:cNvSpPr txBox="1">
            <a:spLocks noGrp="1"/>
          </p:cNvSpPr>
          <p:nvPr>
            <p:ph type="title" idx="2" hasCustomPrompt="1"/>
          </p:nvPr>
        </p:nvSpPr>
        <p:spPr>
          <a:xfrm>
            <a:off x="3955364" y="1683438"/>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0" name="Google Shape;330;p23"/>
          <p:cNvSpPr txBox="1">
            <a:spLocks noGrp="1"/>
          </p:cNvSpPr>
          <p:nvPr>
            <p:ph type="title" idx="3"/>
          </p:nvPr>
        </p:nvSpPr>
        <p:spPr>
          <a:xfrm>
            <a:off x="3278775" y="2443650"/>
            <a:ext cx="25866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31" name="Google Shape;331;p23"/>
          <p:cNvSpPr txBox="1">
            <a:spLocks noGrp="1"/>
          </p:cNvSpPr>
          <p:nvPr>
            <p:ph type="title" idx="4"/>
          </p:nvPr>
        </p:nvSpPr>
        <p:spPr>
          <a:xfrm>
            <a:off x="3464412"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32" name="Google Shape;332;p23"/>
          <p:cNvSpPr txBox="1">
            <a:spLocks noGrp="1"/>
          </p:cNvSpPr>
          <p:nvPr>
            <p:ph type="title" idx="5" hasCustomPrompt="1"/>
          </p:nvPr>
        </p:nvSpPr>
        <p:spPr>
          <a:xfrm>
            <a:off x="1206280" y="1683488"/>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3" name="Google Shape;333;p23"/>
          <p:cNvSpPr txBox="1">
            <a:spLocks noGrp="1"/>
          </p:cNvSpPr>
          <p:nvPr>
            <p:ph type="title" idx="6"/>
          </p:nvPr>
        </p:nvSpPr>
        <p:spPr>
          <a:xfrm>
            <a:off x="529675" y="2443650"/>
            <a:ext cx="25866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34" name="Google Shape;334;p23"/>
          <p:cNvSpPr txBox="1">
            <a:spLocks noGrp="1"/>
          </p:cNvSpPr>
          <p:nvPr>
            <p:ph type="title" idx="7"/>
          </p:nvPr>
        </p:nvSpPr>
        <p:spPr>
          <a:xfrm>
            <a:off x="715325"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35" name="Google Shape;335;p23"/>
          <p:cNvSpPr txBox="1">
            <a:spLocks noGrp="1"/>
          </p:cNvSpPr>
          <p:nvPr>
            <p:ph type="title" idx="8" hasCustomPrompt="1"/>
          </p:nvPr>
        </p:nvSpPr>
        <p:spPr>
          <a:xfrm>
            <a:off x="6704447" y="1683438"/>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6" name="Google Shape;336;p23"/>
          <p:cNvSpPr txBox="1">
            <a:spLocks noGrp="1"/>
          </p:cNvSpPr>
          <p:nvPr>
            <p:ph type="title" idx="9"/>
          </p:nvPr>
        </p:nvSpPr>
        <p:spPr>
          <a:xfrm>
            <a:off x="6027725" y="2443650"/>
            <a:ext cx="25866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37" name="Google Shape;337;p23"/>
          <p:cNvSpPr txBox="1">
            <a:spLocks noGrp="1"/>
          </p:cNvSpPr>
          <p:nvPr>
            <p:ph type="title" idx="13"/>
          </p:nvPr>
        </p:nvSpPr>
        <p:spPr>
          <a:xfrm>
            <a:off x="6213551"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2">
  <p:cSld name="CUSTOM_2_2">
    <p:spTree>
      <p:nvGrpSpPr>
        <p:cNvPr id="1" name="Shape 338"/>
        <p:cNvGrpSpPr/>
        <p:nvPr/>
      </p:nvGrpSpPr>
      <p:grpSpPr>
        <a:xfrm>
          <a:off x="0" y="0"/>
          <a:ext cx="0" cy="0"/>
          <a:chOff x="0" y="0"/>
          <a:chExt cx="0" cy="0"/>
        </a:xfrm>
      </p:grpSpPr>
      <p:grpSp>
        <p:nvGrpSpPr>
          <p:cNvPr id="339" name="Google Shape;339;p24"/>
          <p:cNvGrpSpPr/>
          <p:nvPr/>
        </p:nvGrpSpPr>
        <p:grpSpPr>
          <a:xfrm>
            <a:off x="-2191523" y="1390225"/>
            <a:ext cx="12218996" cy="5082224"/>
            <a:chOff x="-2191523" y="1390225"/>
            <a:chExt cx="12218996" cy="5082224"/>
          </a:xfrm>
        </p:grpSpPr>
        <p:sp>
          <p:nvSpPr>
            <p:cNvPr id="340" name="Google Shape;340;p24"/>
            <p:cNvSpPr/>
            <p:nvPr/>
          </p:nvSpPr>
          <p:spPr>
            <a:xfrm rot="-1492155" flipH="1">
              <a:off x="-1921513" y="4047528"/>
              <a:ext cx="2854305" cy="19134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4"/>
            <p:cNvSpPr/>
            <p:nvPr/>
          </p:nvSpPr>
          <p:spPr>
            <a:xfrm>
              <a:off x="236235" y="4400575"/>
              <a:ext cx="306175" cy="808475"/>
            </a:xfrm>
            <a:custGeom>
              <a:avLst/>
              <a:gdLst/>
              <a:ahLst/>
              <a:cxnLst/>
              <a:rect l="l" t="t" r="r" b="b"/>
              <a:pathLst>
                <a:path w="12247" h="32339" extrusionOk="0">
                  <a:moveTo>
                    <a:pt x="9791" y="0"/>
                  </a:moveTo>
                  <a:cubicBezTo>
                    <a:pt x="8699" y="682"/>
                    <a:pt x="4844" y="2150"/>
                    <a:pt x="3241" y="4094"/>
                  </a:cubicBezTo>
                  <a:cubicBezTo>
                    <a:pt x="1638" y="6039"/>
                    <a:pt x="512" y="9313"/>
                    <a:pt x="171" y="11667"/>
                  </a:cubicBezTo>
                  <a:cubicBezTo>
                    <a:pt x="-170" y="14021"/>
                    <a:pt x="239" y="16614"/>
                    <a:pt x="1194" y="18217"/>
                  </a:cubicBezTo>
                  <a:cubicBezTo>
                    <a:pt x="2149" y="19820"/>
                    <a:pt x="4196" y="20332"/>
                    <a:pt x="5902" y="21287"/>
                  </a:cubicBezTo>
                  <a:cubicBezTo>
                    <a:pt x="7608" y="22242"/>
                    <a:pt x="10439" y="22584"/>
                    <a:pt x="11428" y="23948"/>
                  </a:cubicBezTo>
                  <a:cubicBezTo>
                    <a:pt x="12417" y="25313"/>
                    <a:pt x="11702" y="28076"/>
                    <a:pt x="11838" y="29474"/>
                  </a:cubicBezTo>
                  <a:cubicBezTo>
                    <a:pt x="11975" y="30873"/>
                    <a:pt x="12179" y="31862"/>
                    <a:pt x="12247" y="32339"/>
                  </a:cubicBezTo>
                </a:path>
              </a:pathLst>
            </a:custGeom>
            <a:noFill/>
            <a:ln w="28575" cap="flat" cmpd="sng">
              <a:solidFill>
                <a:schemeClr val="accent2"/>
              </a:solidFill>
              <a:prstDash val="solid"/>
              <a:round/>
              <a:headEnd type="none" w="med" len="med"/>
              <a:tailEnd type="none" w="med" len="med"/>
            </a:ln>
          </p:spPr>
        </p:sp>
        <p:sp>
          <p:nvSpPr>
            <p:cNvPr id="342" name="Google Shape;342;p24"/>
            <p:cNvSpPr/>
            <p:nvPr/>
          </p:nvSpPr>
          <p:spPr>
            <a:xfrm>
              <a:off x="5826025" y="1390225"/>
              <a:ext cx="4201448" cy="2816541"/>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4"/>
            <p:cNvSpPr/>
            <p:nvPr/>
          </p:nvSpPr>
          <p:spPr>
            <a:xfrm>
              <a:off x="-40925" y="3126450"/>
              <a:ext cx="4062850" cy="2123550"/>
            </a:xfrm>
            <a:custGeom>
              <a:avLst/>
              <a:gdLst/>
              <a:ahLst/>
              <a:cxnLst/>
              <a:rect l="l" t="t" r="r" b="b"/>
              <a:pathLst>
                <a:path w="162514" h="84942" extrusionOk="0">
                  <a:moveTo>
                    <a:pt x="0" y="0"/>
                  </a:moveTo>
                  <a:cubicBezTo>
                    <a:pt x="1092" y="2149"/>
                    <a:pt x="3888" y="10302"/>
                    <a:pt x="6549" y="12895"/>
                  </a:cubicBezTo>
                  <a:cubicBezTo>
                    <a:pt x="9210" y="15488"/>
                    <a:pt x="13303" y="13953"/>
                    <a:pt x="15964" y="15556"/>
                  </a:cubicBezTo>
                  <a:cubicBezTo>
                    <a:pt x="18625" y="17159"/>
                    <a:pt x="21184" y="20434"/>
                    <a:pt x="22514" y="22515"/>
                  </a:cubicBezTo>
                  <a:cubicBezTo>
                    <a:pt x="23845" y="24596"/>
                    <a:pt x="23708" y="26472"/>
                    <a:pt x="23947" y="28041"/>
                  </a:cubicBezTo>
                  <a:cubicBezTo>
                    <a:pt x="24186" y="29610"/>
                    <a:pt x="24459" y="28996"/>
                    <a:pt x="23947" y="31930"/>
                  </a:cubicBezTo>
                  <a:cubicBezTo>
                    <a:pt x="23435" y="34864"/>
                    <a:pt x="21321" y="42744"/>
                    <a:pt x="20877" y="45644"/>
                  </a:cubicBezTo>
                  <a:cubicBezTo>
                    <a:pt x="20434" y="48544"/>
                    <a:pt x="21081" y="47486"/>
                    <a:pt x="21286" y="49328"/>
                  </a:cubicBezTo>
                  <a:cubicBezTo>
                    <a:pt x="21491" y="51170"/>
                    <a:pt x="20604" y="54479"/>
                    <a:pt x="22105" y="56696"/>
                  </a:cubicBezTo>
                  <a:cubicBezTo>
                    <a:pt x="23606" y="58913"/>
                    <a:pt x="27802" y="61370"/>
                    <a:pt x="30292" y="62632"/>
                  </a:cubicBezTo>
                  <a:cubicBezTo>
                    <a:pt x="32782" y="63894"/>
                    <a:pt x="33567" y="63553"/>
                    <a:pt x="37046" y="64269"/>
                  </a:cubicBezTo>
                  <a:cubicBezTo>
                    <a:pt x="40526" y="64985"/>
                    <a:pt x="46837" y="65702"/>
                    <a:pt x="51169" y="66930"/>
                  </a:cubicBezTo>
                  <a:cubicBezTo>
                    <a:pt x="55501" y="68158"/>
                    <a:pt x="60754" y="70308"/>
                    <a:pt x="63040" y="71638"/>
                  </a:cubicBezTo>
                  <a:cubicBezTo>
                    <a:pt x="65326" y="72969"/>
                    <a:pt x="63553" y="74129"/>
                    <a:pt x="64883" y="74913"/>
                  </a:cubicBezTo>
                  <a:cubicBezTo>
                    <a:pt x="66214" y="75698"/>
                    <a:pt x="66895" y="76038"/>
                    <a:pt x="71023" y="76345"/>
                  </a:cubicBezTo>
                  <a:cubicBezTo>
                    <a:pt x="75151" y="76652"/>
                    <a:pt x="83168" y="76891"/>
                    <a:pt x="89649" y="76755"/>
                  </a:cubicBezTo>
                  <a:cubicBezTo>
                    <a:pt x="96131" y="76619"/>
                    <a:pt x="104659" y="75118"/>
                    <a:pt x="109912" y="75527"/>
                  </a:cubicBezTo>
                  <a:cubicBezTo>
                    <a:pt x="115165" y="75936"/>
                    <a:pt x="118508" y="78427"/>
                    <a:pt x="121169" y="79211"/>
                  </a:cubicBezTo>
                  <a:cubicBezTo>
                    <a:pt x="123830" y="79996"/>
                    <a:pt x="122670" y="81053"/>
                    <a:pt x="125877" y="80234"/>
                  </a:cubicBezTo>
                  <a:cubicBezTo>
                    <a:pt x="129084" y="79415"/>
                    <a:pt x="136213" y="74367"/>
                    <a:pt x="140409" y="74299"/>
                  </a:cubicBezTo>
                  <a:cubicBezTo>
                    <a:pt x="144605" y="74231"/>
                    <a:pt x="148289" y="78392"/>
                    <a:pt x="151052" y="79825"/>
                  </a:cubicBezTo>
                  <a:cubicBezTo>
                    <a:pt x="153815" y="81258"/>
                    <a:pt x="155078" y="82042"/>
                    <a:pt x="156988" y="82895"/>
                  </a:cubicBezTo>
                  <a:cubicBezTo>
                    <a:pt x="158898" y="83748"/>
                    <a:pt x="161593" y="84601"/>
                    <a:pt x="162514" y="84942"/>
                  </a:cubicBezTo>
                </a:path>
              </a:pathLst>
            </a:custGeom>
            <a:noFill/>
            <a:ln w="38100" cap="flat" cmpd="sng">
              <a:solidFill>
                <a:schemeClr val="dk2"/>
              </a:solidFill>
              <a:prstDash val="solid"/>
              <a:round/>
              <a:headEnd type="none" w="med" len="med"/>
              <a:tailEnd type="none" w="med" len="med"/>
            </a:ln>
          </p:spPr>
        </p:sp>
      </p:grpSp>
      <p:sp>
        <p:nvSpPr>
          <p:cNvPr id="344" name="Google Shape;344;p24"/>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2800"/>
              <a:buNone/>
              <a:defRPr>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sp>
        <p:nvSpPr>
          <p:cNvPr id="345" name="Google Shape;345;p24"/>
          <p:cNvSpPr txBox="1">
            <a:spLocks noGrp="1"/>
          </p:cNvSpPr>
          <p:nvPr>
            <p:ph type="title" idx="2"/>
          </p:nvPr>
        </p:nvSpPr>
        <p:spPr>
          <a:xfrm>
            <a:off x="1335850" y="1171800"/>
            <a:ext cx="2518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accent5"/>
              </a:buClr>
              <a:buSzPts val="2000"/>
              <a:buNone/>
              <a:defRPr sz="1900" b="1">
                <a:solidFill>
                  <a:schemeClr val="accent5"/>
                </a:solidFill>
              </a:defRPr>
            </a:lvl1pPr>
            <a:lvl2pPr lvl="1" rtl="0">
              <a:spcBef>
                <a:spcPts val="0"/>
              </a:spcBef>
              <a:spcAft>
                <a:spcPts val="0"/>
              </a:spcAft>
              <a:buClr>
                <a:schemeClr val="accent5"/>
              </a:buClr>
              <a:buSzPts val="2000"/>
              <a:buNone/>
              <a:defRPr sz="2000">
                <a:solidFill>
                  <a:schemeClr val="accent5"/>
                </a:solidFill>
              </a:defRPr>
            </a:lvl2pPr>
            <a:lvl3pPr lvl="2" rtl="0">
              <a:spcBef>
                <a:spcPts val="0"/>
              </a:spcBef>
              <a:spcAft>
                <a:spcPts val="0"/>
              </a:spcAft>
              <a:buClr>
                <a:schemeClr val="accent5"/>
              </a:buClr>
              <a:buSzPts val="2000"/>
              <a:buNone/>
              <a:defRPr sz="2000">
                <a:solidFill>
                  <a:schemeClr val="accent5"/>
                </a:solidFill>
              </a:defRPr>
            </a:lvl3pPr>
            <a:lvl4pPr lvl="3" rtl="0">
              <a:spcBef>
                <a:spcPts val="0"/>
              </a:spcBef>
              <a:spcAft>
                <a:spcPts val="0"/>
              </a:spcAft>
              <a:buClr>
                <a:schemeClr val="accent5"/>
              </a:buClr>
              <a:buSzPts val="2000"/>
              <a:buNone/>
              <a:defRPr sz="2000">
                <a:solidFill>
                  <a:schemeClr val="accent5"/>
                </a:solidFill>
              </a:defRPr>
            </a:lvl4pPr>
            <a:lvl5pPr lvl="4" rtl="0">
              <a:spcBef>
                <a:spcPts val="0"/>
              </a:spcBef>
              <a:spcAft>
                <a:spcPts val="0"/>
              </a:spcAft>
              <a:buClr>
                <a:schemeClr val="accent5"/>
              </a:buClr>
              <a:buSzPts val="2000"/>
              <a:buNone/>
              <a:defRPr sz="2000">
                <a:solidFill>
                  <a:schemeClr val="accent5"/>
                </a:solidFill>
              </a:defRPr>
            </a:lvl5pPr>
            <a:lvl6pPr lvl="5" rtl="0">
              <a:spcBef>
                <a:spcPts val="0"/>
              </a:spcBef>
              <a:spcAft>
                <a:spcPts val="0"/>
              </a:spcAft>
              <a:buClr>
                <a:schemeClr val="accent5"/>
              </a:buClr>
              <a:buSzPts val="2000"/>
              <a:buNone/>
              <a:defRPr sz="2000">
                <a:solidFill>
                  <a:schemeClr val="accent5"/>
                </a:solidFill>
              </a:defRPr>
            </a:lvl6pPr>
            <a:lvl7pPr lvl="6" rtl="0">
              <a:spcBef>
                <a:spcPts val="0"/>
              </a:spcBef>
              <a:spcAft>
                <a:spcPts val="0"/>
              </a:spcAft>
              <a:buClr>
                <a:schemeClr val="accent5"/>
              </a:buClr>
              <a:buSzPts val="2000"/>
              <a:buNone/>
              <a:defRPr sz="2000">
                <a:solidFill>
                  <a:schemeClr val="accent5"/>
                </a:solidFill>
              </a:defRPr>
            </a:lvl7pPr>
            <a:lvl8pPr lvl="7" rtl="0">
              <a:spcBef>
                <a:spcPts val="0"/>
              </a:spcBef>
              <a:spcAft>
                <a:spcPts val="0"/>
              </a:spcAft>
              <a:buClr>
                <a:schemeClr val="accent5"/>
              </a:buClr>
              <a:buSzPts val="2000"/>
              <a:buNone/>
              <a:defRPr sz="2000">
                <a:solidFill>
                  <a:schemeClr val="accent5"/>
                </a:solidFill>
              </a:defRPr>
            </a:lvl8pPr>
            <a:lvl9pPr lvl="8" rtl="0">
              <a:spcBef>
                <a:spcPts val="0"/>
              </a:spcBef>
              <a:spcAft>
                <a:spcPts val="0"/>
              </a:spcAft>
              <a:buClr>
                <a:schemeClr val="accent5"/>
              </a:buClr>
              <a:buSzPts val="2000"/>
              <a:buNone/>
              <a:defRPr sz="2000">
                <a:solidFill>
                  <a:schemeClr val="accent5"/>
                </a:solidFill>
              </a:defRPr>
            </a:lvl9pPr>
          </a:lstStyle>
          <a:p>
            <a:endParaRPr/>
          </a:p>
        </p:txBody>
      </p:sp>
      <p:sp>
        <p:nvSpPr>
          <p:cNvPr id="346" name="Google Shape;346;p24"/>
          <p:cNvSpPr txBox="1">
            <a:spLocks noGrp="1"/>
          </p:cNvSpPr>
          <p:nvPr>
            <p:ph type="title" idx="3"/>
          </p:nvPr>
        </p:nvSpPr>
        <p:spPr>
          <a:xfrm>
            <a:off x="1335850" y="1627200"/>
            <a:ext cx="25188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47" name="Google Shape;347;p24"/>
          <p:cNvSpPr txBox="1">
            <a:spLocks noGrp="1"/>
          </p:cNvSpPr>
          <p:nvPr>
            <p:ph type="title" idx="4"/>
          </p:nvPr>
        </p:nvSpPr>
        <p:spPr>
          <a:xfrm>
            <a:off x="1335900" y="3284400"/>
            <a:ext cx="2518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accent5"/>
              </a:buClr>
              <a:buSzPts val="2000"/>
              <a:buNone/>
              <a:defRPr sz="1900" b="1">
                <a:solidFill>
                  <a:schemeClr val="accent5"/>
                </a:solidFill>
              </a:defRPr>
            </a:lvl1pPr>
            <a:lvl2pPr lvl="1" rtl="0">
              <a:spcBef>
                <a:spcPts val="0"/>
              </a:spcBef>
              <a:spcAft>
                <a:spcPts val="0"/>
              </a:spcAft>
              <a:buClr>
                <a:schemeClr val="accent5"/>
              </a:buClr>
              <a:buSzPts val="2000"/>
              <a:buNone/>
              <a:defRPr sz="2000">
                <a:solidFill>
                  <a:schemeClr val="accent5"/>
                </a:solidFill>
              </a:defRPr>
            </a:lvl2pPr>
            <a:lvl3pPr lvl="2" rtl="0">
              <a:spcBef>
                <a:spcPts val="0"/>
              </a:spcBef>
              <a:spcAft>
                <a:spcPts val="0"/>
              </a:spcAft>
              <a:buClr>
                <a:schemeClr val="accent5"/>
              </a:buClr>
              <a:buSzPts val="2000"/>
              <a:buNone/>
              <a:defRPr sz="2000">
                <a:solidFill>
                  <a:schemeClr val="accent5"/>
                </a:solidFill>
              </a:defRPr>
            </a:lvl3pPr>
            <a:lvl4pPr lvl="3" rtl="0">
              <a:spcBef>
                <a:spcPts val="0"/>
              </a:spcBef>
              <a:spcAft>
                <a:spcPts val="0"/>
              </a:spcAft>
              <a:buClr>
                <a:schemeClr val="accent5"/>
              </a:buClr>
              <a:buSzPts val="2000"/>
              <a:buNone/>
              <a:defRPr sz="2000">
                <a:solidFill>
                  <a:schemeClr val="accent5"/>
                </a:solidFill>
              </a:defRPr>
            </a:lvl4pPr>
            <a:lvl5pPr lvl="4" rtl="0">
              <a:spcBef>
                <a:spcPts val="0"/>
              </a:spcBef>
              <a:spcAft>
                <a:spcPts val="0"/>
              </a:spcAft>
              <a:buClr>
                <a:schemeClr val="accent5"/>
              </a:buClr>
              <a:buSzPts val="2000"/>
              <a:buNone/>
              <a:defRPr sz="2000">
                <a:solidFill>
                  <a:schemeClr val="accent5"/>
                </a:solidFill>
              </a:defRPr>
            </a:lvl5pPr>
            <a:lvl6pPr lvl="5" rtl="0">
              <a:spcBef>
                <a:spcPts val="0"/>
              </a:spcBef>
              <a:spcAft>
                <a:spcPts val="0"/>
              </a:spcAft>
              <a:buClr>
                <a:schemeClr val="accent5"/>
              </a:buClr>
              <a:buSzPts val="2000"/>
              <a:buNone/>
              <a:defRPr sz="2000">
                <a:solidFill>
                  <a:schemeClr val="accent5"/>
                </a:solidFill>
              </a:defRPr>
            </a:lvl6pPr>
            <a:lvl7pPr lvl="6" rtl="0">
              <a:spcBef>
                <a:spcPts val="0"/>
              </a:spcBef>
              <a:spcAft>
                <a:spcPts val="0"/>
              </a:spcAft>
              <a:buClr>
                <a:schemeClr val="accent5"/>
              </a:buClr>
              <a:buSzPts val="2000"/>
              <a:buNone/>
              <a:defRPr sz="2000">
                <a:solidFill>
                  <a:schemeClr val="accent5"/>
                </a:solidFill>
              </a:defRPr>
            </a:lvl7pPr>
            <a:lvl8pPr lvl="7" rtl="0">
              <a:spcBef>
                <a:spcPts val="0"/>
              </a:spcBef>
              <a:spcAft>
                <a:spcPts val="0"/>
              </a:spcAft>
              <a:buClr>
                <a:schemeClr val="accent5"/>
              </a:buClr>
              <a:buSzPts val="2000"/>
              <a:buNone/>
              <a:defRPr sz="2000">
                <a:solidFill>
                  <a:schemeClr val="accent5"/>
                </a:solidFill>
              </a:defRPr>
            </a:lvl8pPr>
            <a:lvl9pPr lvl="8" rtl="0">
              <a:spcBef>
                <a:spcPts val="0"/>
              </a:spcBef>
              <a:spcAft>
                <a:spcPts val="0"/>
              </a:spcAft>
              <a:buClr>
                <a:schemeClr val="accent5"/>
              </a:buClr>
              <a:buSzPts val="2000"/>
              <a:buNone/>
              <a:defRPr sz="2000">
                <a:solidFill>
                  <a:schemeClr val="accent5"/>
                </a:solidFill>
              </a:defRPr>
            </a:lvl9pPr>
          </a:lstStyle>
          <a:p>
            <a:endParaRPr/>
          </a:p>
        </p:txBody>
      </p:sp>
      <p:sp>
        <p:nvSpPr>
          <p:cNvPr id="348" name="Google Shape;348;p24"/>
          <p:cNvSpPr txBox="1">
            <a:spLocks noGrp="1"/>
          </p:cNvSpPr>
          <p:nvPr>
            <p:ph type="title" idx="5"/>
          </p:nvPr>
        </p:nvSpPr>
        <p:spPr>
          <a:xfrm>
            <a:off x="1335850" y="3739800"/>
            <a:ext cx="25188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49" name="Google Shape;349;p24"/>
          <p:cNvSpPr txBox="1">
            <a:spLocks noGrp="1"/>
          </p:cNvSpPr>
          <p:nvPr>
            <p:ph type="title" idx="6"/>
          </p:nvPr>
        </p:nvSpPr>
        <p:spPr>
          <a:xfrm>
            <a:off x="1335700" y="2228100"/>
            <a:ext cx="2519100" cy="5316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accent5"/>
              </a:buClr>
              <a:buSzPts val="2000"/>
              <a:buNone/>
              <a:defRPr sz="1900" b="1">
                <a:solidFill>
                  <a:schemeClr val="accent5"/>
                </a:solidFill>
              </a:defRPr>
            </a:lvl1pPr>
            <a:lvl2pPr lvl="1" rtl="0">
              <a:spcBef>
                <a:spcPts val="0"/>
              </a:spcBef>
              <a:spcAft>
                <a:spcPts val="0"/>
              </a:spcAft>
              <a:buClr>
                <a:schemeClr val="accent5"/>
              </a:buClr>
              <a:buSzPts val="2000"/>
              <a:buNone/>
              <a:defRPr sz="2000">
                <a:solidFill>
                  <a:schemeClr val="accent5"/>
                </a:solidFill>
              </a:defRPr>
            </a:lvl2pPr>
            <a:lvl3pPr lvl="2" rtl="0">
              <a:spcBef>
                <a:spcPts val="0"/>
              </a:spcBef>
              <a:spcAft>
                <a:spcPts val="0"/>
              </a:spcAft>
              <a:buClr>
                <a:schemeClr val="accent5"/>
              </a:buClr>
              <a:buSzPts val="2000"/>
              <a:buNone/>
              <a:defRPr sz="2000">
                <a:solidFill>
                  <a:schemeClr val="accent5"/>
                </a:solidFill>
              </a:defRPr>
            </a:lvl3pPr>
            <a:lvl4pPr lvl="3" rtl="0">
              <a:spcBef>
                <a:spcPts val="0"/>
              </a:spcBef>
              <a:spcAft>
                <a:spcPts val="0"/>
              </a:spcAft>
              <a:buClr>
                <a:schemeClr val="accent5"/>
              </a:buClr>
              <a:buSzPts val="2000"/>
              <a:buNone/>
              <a:defRPr sz="2000">
                <a:solidFill>
                  <a:schemeClr val="accent5"/>
                </a:solidFill>
              </a:defRPr>
            </a:lvl4pPr>
            <a:lvl5pPr lvl="4" rtl="0">
              <a:spcBef>
                <a:spcPts val="0"/>
              </a:spcBef>
              <a:spcAft>
                <a:spcPts val="0"/>
              </a:spcAft>
              <a:buClr>
                <a:schemeClr val="accent5"/>
              </a:buClr>
              <a:buSzPts val="2000"/>
              <a:buNone/>
              <a:defRPr sz="2000">
                <a:solidFill>
                  <a:schemeClr val="accent5"/>
                </a:solidFill>
              </a:defRPr>
            </a:lvl5pPr>
            <a:lvl6pPr lvl="5" rtl="0">
              <a:spcBef>
                <a:spcPts val="0"/>
              </a:spcBef>
              <a:spcAft>
                <a:spcPts val="0"/>
              </a:spcAft>
              <a:buClr>
                <a:schemeClr val="accent5"/>
              </a:buClr>
              <a:buSzPts val="2000"/>
              <a:buNone/>
              <a:defRPr sz="2000">
                <a:solidFill>
                  <a:schemeClr val="accent5"/>
                </a:solidFill>
              </a:defRPr>
            </a:lvl6pPr>
            <a:lvl7pPr lvl="6" rtl="0">
              <a:spcBef>
                <a:spcPts val="0"/>
              </a:spcBef>
              <a:spcAft>
                <a:spcPts val="0"/>
              </a:spcAft>
              <a:buClr>
                <a:schemeClr val="accent5"/>
              </a:buClr>
              <a:buSzPts val="2000"/>
              <a:buNone/>
              <a:defRPr sz="2000">
                <a:solidFill>
                  <a:schemeClr val="accent5"/>
                </a:solidFill>
              </a:defRPr>
            </a:lvl7pPr>
            <a:lvl8pPr lvl="7" rtl="0">
              <a:spcBef>
                <a:spcPts val="0"/>
              </a:spcBef>
              <a:spcAft>
                <a:spcPts val="0"/>
              </a:spcAft>
              <a:buClr>
                <a:schemeClr val="accent5"/>
              </a:buClr>
              <a:buSzPts val="2000"/>
              <a:buNone/>
              <a:defRPr sz="2000">
                <a:solidFill>
                  <a:schemeClr val="accent5"/>
                </a:solidFill>
              </a:defRPr>
            </a:lvl8pPr>
            <a:lvl9pPr lvl="8" rtl="0">
              <a:spcBef>
                <a:spcPts val="0"/>
              </a:spcBef>
              <a:spcAft>
                <a:spcPts val="0"/>
              </a:spcAft>
              <a:buClr>
                <a:schemeClr val="accent5"/>
              </a:buClr>
              <a:buSzPts val="2000"/>
              <a:buNone/>
              <a:defRPr sz="2000">
                <a:solidFill>
                  <a:schemeClr val="accent5"/>
                </a:solidFill>
              </a:defRPr>
            </a:lvl9pPr>
          </a:lstStyle>
          <a:p>
            <a:endParaRPr/>
          </a:p>
        </p:txBody>
      </p:sp>
      <p:sp>
        <p:nvSpPr>
          <p:cNvPr id="350" name="Google Shape;350;p24"/>
          <p:cNvSpPr txBox="1">
            <a:spLocks noGrp="1"/>
          </p:cNvSpPr>
          <p:nvPr>
            <p:ph type="title" idx="7"/>
          </p:nvPr>
        </p:nvSpPr>
        <p:spPr>
          <a:xfrm>
            <a:off x="1335850" y="2683500"/>
            <a:ext cx="25188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CUSTOM_2_1">
    <p:spTree>
      <p:nvGrpSpPr>
        <p:cNvPr id="1" name="Shape 351"/>
        <p:cNvGrpSpPr/>
        <p:nvPr/>
      </p:nvGrpSpPr>
      <p:grpSpPr>
        <a:xfrm>
          <a:off x="0" y="0"/>
          <a:ext cx="0" cy="0"/>
          <a:chOff x="0" y="0"/>
          <a:chExt cx="0" cy="0"/>
        </a:xfrm>
      </p:grpSpPr>
      <p:grpSp>
        <p:nvGrpSpPr>
          <p:cNvPr id="352" name="Google Shape;352;p25"/>
          <p:cNvGrpSpPr/>
          <p:nvPr/>
        </p:nvGrpSpPr>
        <p:grpSpPr>
          <a:xfrm>
            <a:off x="-1509775" y="-1051988"/>
            <a:ext cx="10720800" cy="8547429"/>
            <a:chOff x="-1509775" y="-1051988"/>
            <a:chExt cx="10720800" cy="8547429"/>
          </a:xfrm>
        </p:grpSpPr>
        <p:sp>
          <p:nvSpPr>
            <p:cNvPr id="353" name="Google Shape;353;p25"/>
            <p:cNvSpPr/>
            <p:nvPr/>
          </p:nvSpPr>
          <p:spPr>
            <a:xfrm rot="10800000">
              <a:off x="-1509775" y="4569225"/>
              <a:ext cx="4365049" cy="2926215"/>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5"/>
            <p:cNvSpPr/>
            <p:nvPr/>
          </p:nvSpPr>
          <p:spPr>
            <a:xfrm>
              <a:off x="3223025" y="4848493"/>
              <a:ext cx="368875" cy="374250"/>
            </a:xfrm>
            <a:custGeom>
              <a:avLst/>
              <a:gdLst/>
              <a:ahLst/>
              <a:cxnLst/>
              <a:rect l="l" t="t" r="r" b="b"/>
              <a:pathLst>
                <a:path w="14755" h="14970" extrusionOk="0">
                  <a:moveTo>
                    <a:pt x="14746" y="0"/>
                  </a:moveTo>
                  <a:cubicBezTo>
                    <a:pt x="14709" y="410"/>
                    <a:pt x="14858" y="1453"/>
                    <a:pt x="14523" y="2458"/>
                  </a:cubicBezTo>
                  <a:cubicBezTo>
                    <a:pt x="14188" y="3464"/>
                    <a:pt x="13742" y="5102"/>
                    <a:pt x="12736" y="6033"/>
                  </a:cubicBezTo>
                  <a:cubicBezTo>
                    <a:pt x="11731" y="6964"/>
                    <a:pt x="9831" y="7337"/>
                    <a:pt x="8490" y="8044"/>
                  </a:cubicBezTo>
                  <a:cubicBezTo>
                    <a:pt x="7149" y="8752"/>
                    <a:pt x="5809" y="9422"/>
                    <a:pt x="4692" y="10278"/>
                  </a:cubicBezTo>
                  <a:cubicBezTo>
                    <a:pt x="3575" y="11135"/>
                    <a:pt x="2569" y="12401"/>
                    <a:pt x="1787" y="13183"/>
                  </a:cubicBezTo>
                  <a:cubicBezTo>
                    <a:pt x="1005" y="13965"/>
                    <a:pt x="298" y="14672"/>
                    <a:pt x="0" y="14970"/>
                  </a:cubicBezTo>
                </a:path>
              </a:pathLst>
            </a:custGeom>
            <a:noFill/>
            <a:ln w="19050" cap="flat" cmpd="sng">
              <a:solidFill>
                <a:schemeClr val="accent2"/>
              </a:solidFill>
              <a:prstDash val="solid"/>
              <a:round/>
              <a:headEnd type="none" w="med" len="med"/>
              <a:tailEnd type="none" w="med" len="med"/>
            </a:ln>
          </p:spPr>
        </p:sp>
        <p:sp>
          <p:nvSpPr>
            <p:cNvPr id="355" name="Google Shape;355;p25"/>
            <p:cNvSpPr/>
            <p:nvPr/>
          </p:nvSpPr>
          <p:spPr>
            <a:xfrm>
              <a:off x="396586" y="4417229"/>
              <a:ext cx="955203" cy="737316"/>
            </a:xfrm>
            <a:custGeom>
              <a:avLst/>
              <a:gdLst/>
              <a:ahLst/>
              <a:cxnLst/>
              <a:rect l="l" t="t" r="r" b="b"/>
              <a:pathLst>
                <a:path w="37984" h="30386" extrusionOk="0">
                  <a:moveTo>
                    <a:pt x="0" y="0"/>
                  </a:moveTo>
                  <a:cubicBezTo>
                    <a:pt x="1341" y="1303"/>
                    <a:pt x="6219" y="5549"/>
                    <a:pt x="8044" y="7820"/>
                  </a:cubicBezTo>
                  <a:cubicBezTo>
                    <a:pt x="9869" y="10092"/>
                    <a:pt x="9460" y="12102"/>
                    <a:pt x="10949" y="13629"/>
                  </a:cubicBezTo>
                  <a:cubicBezTo>
                    <a:pt x="12439" y="15156"/>
                    <a:pt x="15082" y="16273"/>
                    <a:pt x="16981" y="16980"/>
                  </a:cubicBezTo>
                  <a:cubicBezTo>
                    <a:pt x="18880" y="17688"/>
                    <a:pt x="20184" y="17278"/>
                    <a:pt x="22344" y="17874"/>
                  </a:cubicBezTo>
                  <a:cubicBezTo>
                    <a:pt x="24504" y="18470"/>
                    <a:pt x="27966" y="19103"/>
                    <a:pt x="29940" y="20555"/>
                  </a:cubicBezTo>
                  <a:cubicBezTo>
                    <a:pt x="31914" y="22007"/>
                    <a:pt x="32845" y="24950"/>
                    <a:pt x="34186" y="26588"/>
                  </a:cubicBezTo>
                  <a:cubicBezTo>
                    <a:pt x="35527" y="28227"/>
                    <a:pt x="37351" y="29753"/>
                    <a:pt x="37984" y="30386"/>
                  </a:cubicBezTo>
                </a:path>
              </a:pathLst>
            </a:custGeom>
            <a:noFill/>
            <a:ln w="19050" cap="flat" cmpd="sng">
              <a:solidFill>
                <a:schemeClr val="accent2"/>
              </a:solidFill>
              <a:prstDash val="solid"/>
              <a:round/>
              <a:headEnd type="none" w="med" len="med"/>
              <a:tailEnd type="none" w="med" len="med"/>
            </a:ln>
          </p:spPr>
        </p:sp>
        <p:sp>
          <p:nvSpPr>
            <p:cNvPr id="356" name="Google Shape;356;p25"/>
            <p:cNvSpPr/>
            <p:nvPr/>
          </p:nvSpPr>
          <p:spPr>
            <a:xfrm>
              <a:off x="245750" y="4358641"/>
              <a:ext cx="430125" cy="929975"/>
            </a:xfrm>
            <a:custGeom>
              <a:avLst/>
              <a:gdLst/>
              <a:ahLst/>
              <a:cxnLst/>
              <a:rect l="l" t="t" r="r" b="b"/>
              <a:pathLst>
                <a:path w="17205" h="37199" extrusionOk="0">
                  <a:moveTo>
                    <a:pt x="9385" y="379"/>
                  </a:moveTo>
                  <a:cubicBezTo>
                    <a:pt x="9385" y="342"/>
                    <a:pt x="9906" y="-283"/>
                    <a:pt x="9385" y="156"/>
                  </a:cubicBezTo>
                  <a:cubicBezTo>
                    <a:pt x="8864" y="595"/>
                    <a:pt x="7486" y="1942"/>
                    <a:pt x="6257" y="3014"/>
                  </a:cubicBezTo>
                  <a:cubicBezTo>
                    <a:pt x="5028" y="4086"/>
                    <a:pt x="3055" y="4690"/>
                    <a:pt x="2012" y="6589"/>
                  </a:cubicBezTo>
                  <a:cubicBezTo>
                    <a:pt x="969" y="8488"/>
                    <a:pt x="-36" y="11877"/>
                    <a:pt x="1" y="14409"/>
                  </a:cubicBezTo>
                  <a:cubicBezTo>
                    <a:pt x="38" y="16941"/>
                    <a:pt x="1267" y="19734"/>
                    <a:pt x="2235" y="21782"/>
                  </a:cubicBezTo>
                  <a:cubicBezTo>
                    <a:pt x="3203" y="23830"/>
                    <a:pt x="4097" y="24985"/>
                    <a:pt x="5810" y="26698"/>
                  </a:cubicBezTo>
                  <a:cubicBezTo>
                    <a:pt x="7523" y="28411"/>
                    <a:pt x="10614" y="30310"/>
                    <a:pt x="12513" y="32060"/>
                  </a:cubicBezTo>
                  <a:cubicBezTo>
                    <a:pt x="14412" y="33810"/>
                    <a:pt x="16423" y="36343"/>
                    <a:pt x="17205" y="37199"/>
                  </a:cubicBezTo>
                </a:path>
              </a:pathLst>
            </a:custGeom>
            <a:noFill/>
            <a:ln w="38100" cap="flat" cmpd="sng">
              <a:solidFill>
                <a:schemeClr val="accent2"/>
              </a:solidFill>
              <a:prstDash val="solid"/>
              <a:round/>
              <a:headEnd type="none" w="med" len="med"/>
              <a:tailEnd type="none" w="med" len="med"/>
            </a:ln>
          </p:spPr>
        </p:sp>
        <p:sp>
          <p:nvSpPr>
            <p:cNvPr id="357" name="Google Shape;357;p25"/>
            <p:cNvSpPr/>
            <p:nvPr/>
          </p:nvSpPr>
          <p:spPr>
            <a:xfrm rot="2497583" flipH="1">
              <a:off x="-734542"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5"/>
            <p:cNvSpPr/>
            <p:nvPr/>
          </p:nvSpPr>
          <p:spPr>
            <a:xfrm>
              <a:off x="-61450" y="4204956"/>
              <a:ext cx="1843725" cy="813300"/>
            </a:xfrm>
            <a:custGeom>
              <a:avLst/>
              <a:gdLst/>
              <a:ahLst/>
              <a:cxnLst/>
              <a:rect l="l" t="t" r="r" b="b"/>
              <a:pathLst>
                <a:path w="73749" h="32532" extrusionOk="0">
                  <a:moveTo>
                    <a:pt x="0" y="717"/>
                  </a:moveTo>
                  <a:cubicBezTo>
                    <a:pt x="1564" y="643"/>
                    <a:pt x="6144" y="-511"/>
                    <a:pt x="9384" y="271"/>
                  </a:cubicBezTo>
                  <a:cubicBezTo>
                    <a:pt x="12624" y="1053"/>
                    <a:pt x="16348" y="4256"/>
                    <a:pt x="19439" y="5410"/>
                  </a:cubicBezTo>
                  <a:cubicBezTo>
                    <a:pt x="22530" y="6564"/>
                    <a:pt x="25248" y="6117"/>
                    <a:pt x="27929" y="7197"/>
                  </a:cubicBezTo>
                  <a:cubicBezTo>
                    <a:pt x="30610" y="8277"/>
                    <a:pt x="32323" y="10958"/>
                    <a:pt x="35526" y="11889"/>
                  </a:cubicBezTo>
                  <a:cubicBezTo>
                    <a:pt x="38729" y="12820"/>
                    <a:pt x="43682" y="11517"/>
                    <a:pt x="47145" y="12783"/>
                  </a:cubicBezTo>
                  <a:cubicBezTo>
                    <a:pt x="50608" y="14049"/>
                    <a:pt x="53922" y="17810"/>
                    <a:pt x="56305" y="19486"/>
                  </a:cubicBezTo>
                  <a:cubicBezTo>
                    <a:pt x="58688" y="21162"/>
                    <a:pt x="59444" y="22206"/>
                    <a:pt x="61444" y="22837"/>
                  </a:cubicBezTo>
                  <a:cubicBezTo>
                    <a:pt x="63444" y="23469"/>
                    <a:pt x="66860" y="22611"/>
                    <a:pt x="68303" y="23275"/>
                  </a:cubicBezTo>
                  <a:cubicBezTo>
                    <a:pt x="69746" y="23939"/>
                    <a:pt x="69543" y="25777"/>
                    <a:pt x="70102" y="26819"/>
                  </a:cubicBezTo>
                  <a:cubicBezTo>
                    <a:pt x="70661" y="27861"/>
                    <a:pt x="71048" y="28577"/>
                    <a:pt x="71656" y="29529"/>
                  </a:cubicBezTo>
                  <a:cubicBezTo>
                    <a:pt x="72264" y="30481"/>
                    <a:pt x="73400" y="32032"/>
                    <a:pt x="73749" y="32532"/>
                  </a:cubicBezTo>
                </a:path>
              </a:pathLst>
            </a:custGeom>
            <a:noFill/>
            <a:ln w="38100" cap="flat" cmpd="sng">
              <a:solidFill>
                <a:schemeClr val="dk2"/>
              </a:solidFill>
              <a:prstDash val="solid"/>
              <a:round/>
              <a:headEnd type="none" w="med" len="med"/>
              <a:tailEnd type="none" w="med" len="med"/>
            </a:ln>
          </p:spPr>
        </p:sp>
        <p:sp>
          <p:nvSpPr>
            <p:cNvPr id="359" name="Google Shape;359;p25"/>
            <p:cNvSpPr/>
            <p:nvPr/>
          </p:nvSpPr>
          <p:spPr>
            <a:xfrm>
              <a:off x="1768775" y="4748383"/>
              <a:ext cx="2610525" cy="485550"/>
            </a:xfrm>
            <a:custGeom>
              <a:avLst/>
              <a:gdLst/>
              <a:ahLst/>
              <a:cxnLst/>
              <a:rect l="l" t="t" r="r" b="b"/>
              <a:pathLst>
                <a:path w="104421" h="19422" extrusionOk="0">
                  <a:moveTo>
                    <a:pt x="0" y="10184"/>
                  </a:moveTo>
                  <a:cubicBezTo>
                    <a:pt x="1446" y="10563"/>
                    <a:pt x="5536" y="12481"/>
                    <a:pt x="8677" y="12457"/>
                  </a:cubicBezTo>
                  <a:cubicBezTo>
                    <a:pt x="11818" y="12433"/>
                    <a:pt x="15476" y="10292"/>
                    <a:pt x="18846" y="10038"/>
                  </a:cubicBezTo>
                  <a:cubicBezTo>
                    <a:pt x="22217" y="9784"/>
                    <a:pt x="26023" y="10613"/>
                    <a:pt x="28900" y="10931"/>
                  </a:cubicBezTo>
                  <a:cubicBezTo>
                    <a:pt x="31777" y="11250"/>
                    <a:pt x="33953" y="12167"/>
                    <a:pt x="36110" y="11949"/>
                  </a:cubicBezTo>
                  <a:cubicBezTo>
                    <a:pt x="38267" y="11731"/>
                    <a:pt x="39141" y="10740"/>
                    <a:pt x="41841" y="9621"/>
                  </a:cubicBezTo>
                  <a:cubicBezTo>
                    <a:pt x="44542" y="8502"/>
                    <a:pt x="49481" y="6389"/>
                    <a:pt x="52313" y="5234"/>
                  </a:cubicBezTo>
                  <a:cubicBezTo>
                    <a:pt x="55145" y="4079"/>
                    <a:pt x="56176" y="2925"/>
                    <a:pt x="58834" y="2691"/>
                  </a:cubicBezTo>
                  <a:cubicBezTo>
                    <a:pt x="61492" y="2458"/>
                    <a:pt x="65382" y="3767"/>
                    <a:pt x="68263" y="3833"/>
                  </a:cubicBezTo>
                  <a:cubicBezTo>
                    <a:pt x="71144" y="3899"/>
                    <a:pt x="73960" y="3726"/>
                    <a:pt x="76120" y="3088"/>
                  </a:cubicBezTo>
                  <a:cubicBezTo>
                    <a:pt x="78280" y="2450"/>
                    <a:pt x="78288" y="-124"/>
                    <a:pt x="81222" y="5"/>
                  </a:cubicBezTo>
                  <a:cubicBezTo>
                    <a:pt x="84156" y="134"/>
                    <a:pt x="89856" y="627"/>
                    <a:pt x="93722" y="3863"/>
                  </a:cubicBezTo>
                  <a:cubicBezTo>
                    <a:pt x="97589" y="7099"/>
                    <a:pt x="102638" y="16829"/>
                    <a:pt x="104421" y="19422"/>
                  </a:cubicBezTo>
                </a:path>
              </a:pathLst>
            </a:custGeom>
            <a:noFill/>
            <a:ln w="38100" cap="flat" cmpd="sng">
              <a:solidFill>
                <a:schemeClr val="dk2"/>
              </a:solidFill>
              <a:prstDash val="solid"/>
              <a:round/>
              <a:headEnd type="none" w="med" len="med"/>
              <a:tailEnd type="none" w="med" len="med"/>
            </a:ln>
          </p:spPr>
        </p:sp>
        <p:sp>
          <p:nvSpPr>
            <p:cNvPr id="360" name="Google Shape;360;p25"/>
            <p:cNvSpPr/>
            <p:nvPr/>
          </p:nvSpPr>
          <p:spPr>
            <a:xfrm>
              <a:off x="1066900" y="5010493"/>
              <a:ext cx="709400" cy="262525"/>
            </a:xfrm>
            <a:custGeom>
              <a:avLst/>
              <a:gdLst/>
              <a:ahLst/>
              <a:cxnLst/>
              <a:rect l="l" t="t" r="r" b="b"/>
              <a:pathLst>
                <a:path w="28376" h="10501" extrusionOk="0">
                  <a:moveTo>
                    <a:pt x="28376" y="0"/>
                  </a:moveTo>
                  <a:cubicBezTo>
                    <a:pt x="27706" y="447"/>
                    <a:pt x="25993" y="2197"/>
                    <a:pt x="24354" y="2681"/>
                  </a:cubicBezTo>
                  <a:cubicBezTo>
                    <a:pt x="22716" y="3165"/>
                    <a:pt x="20817" y="2830"/>
                    <a:pt x="18545" y="2904"/>
                  </a:cubicBezTo>
                  <a:cubicBezTo>
                    <a:pt x="16274" y="2979"/>
                    <a:pt x="12401" y="2830"/>
                    <a:pt x="10725" y="3128"/>
                  </a:cubicBezTo>
                  <a:cubicBezTo>
                    <a:pt x="9049" y="3426"/>
                    <a:pt x="9682" y="4134"/>
                    <a:pt x="8490" y="4692"/>
                  </a:cubicBezTo>
                  <a:cubicBezTo>
                    <a:pt x="7298" y="5251"/>
                    <a:pt x="4990" y="5511"/>
                    <a:pt x="3575" y="6479"/>
                  </a:cubicBezTo>
                  <a:cubicBezTo>
                    <a:pt x="2160" y="7447"/>
                    <a:pt x="596" y="9831"/>
                    <a:pt x="0" y="10501"/>
                  </a:cubicBezTo>
                </a:path>
              </a:pathLst>
            </a:custGeom>
            <a:noFill/>
            <a:ln w="38100" cap="flat" cmpd="sng">
              <a:solidFill>
                <a:schemeClr val="dk2"/>
              </a:solidFill>
              <a:prstDash val="solid"/>
              <a:round/>
              <a:headEnd type="none" w="med" len="med"/>
              <a:tailEnd type="none" w="med" len="med"/>
            </a:ln>
          </p:spPr>
        </p:sp>
        <p:grpSp>
          <p:nvGrpSpPr>
            <p:cNvPr id="361" name="Google Shape;361;p25"/>
            <p:cNvGrpSpPr/>
            <p:nvPr/>
          </p:nvGrpSpPr>
          <p:grpSpPr>
            <a:xfrm>
              <a:off x="6570175" y="-56275"/>
              <a:ext cx="2640850" cy="676300"/>
              <a:chOff x="6570175" y="-56275"/>
              <a:chExt cx="2640850" cy="676300"/>
            </a:xfrm>
          </p:grpSpPr>
          <p:sp>
            <p:nvSpPr>
              <p:cNvPr id="362" name="Google Shape;362;p25"/>
              <p:cNvSpPr/>
              <p:nvPr/>
            </p:nvSpPr>
            <p:spPr>
              <a:xfrm>
                <a:off x="7900575" y="-25600"/>
                <a:ext cx="317250" cy="240500"/>
              </a:xfrm>
              <a:custGeom>
                <a:avLst/>
                <a:gdLst/>
                <a:ahLst/>
                <a:cxnLst/>
                <a:rect l="l" t="t" r="r" b="b"/>
                <a:pathLst>
                  <a:path w="12690" h="9620" extrusionOk="0">
                    <a:moveTo>
                      <a:pt x="0" y="9620"/>
                    </a:moveTo>
                    <a:cubicBezTo>
                      <a:pt x="853" y="9415"/>
                      <a:pt x="3480" y="9040"/>
                      <a:pt x="5117" y="8392"/>
                    </a:cubicBezTo>
                    <a:cubicBezTo>
                      <a:pt x="6754" y="7744"/>
                      <a:pt x="9005" y="6686"/>
                      <a:pt x="9824" y="5731"/>
                    </a:cubicBezTo>
                    <a:cubicBezTo>
                      <a:pt x="10643" y="4776"/>
                      <a:pt x="9551" y="3616"/>
                      <a:pt x="10029" y="2661"/>
                    </a:cubicBezTo>
                    <a:cubicBezTo>
                      <a:pt x="10507" y="1706"/>
                      <a:pt x="12247" y="444"/>
                      <a:pt x="12690" y="0"/>
                    </a:cubicBezTo>
                  </a:path>
                </a:pathLst>
              </a:custGeom>
              <a:noFill/>
              <a:ln w="38100" cap="flat" cmpd="sng">
                <a:solidFill>
                  <a:schemeClr val="accent2"/>
                </a:solidFill>
                <a:prstDash val="solid"/>
                <a:round/>
                <a:headEnd type="none" w="med" len="med"/>
                <a:tailEnd type="none" w="med" len="med"/>
              </a:ln>
            </p:spPr>
          </p:sp>
          <p:sp>
            <p:nvSpPr>
              <p:cNvPr id="363" name="Google Shape;363;p25"/>
              <p:cNvSpPr/>
              <p:nvPr/>
            </p:nvSpPr>
            <p:spPr>
              <a:xfrm>
                <a:off x="8843507" y="368825"/>
                <a:ext cx="317249" cy="92100"/>
              </a:xfrm>
              <a:custGeom>
                <a:avLst/>
                <a:gdLst/>
                <a:ahLst/>
                <a:cxnLst/>
                <a:rect l="l" t="t" r="r" b="b"/>
                <a:pathLst>
                  <a:path w="10030" h="3684" extrusionOk="0">
                    <a:moveTo>
                      <a:pt x="0" y="3684"/>
                    </a:moveTo>
                    <a:cubicBezTo>
                      <a:pt x="1024" y="3445"/>
                      <a:pt x="4640" y="2558"/>
                      <a:pt x="6141" y="2251"/>
                    </a:cubicBezTo>
                    <a:cubicBezTo>
                      <a:pt x="7642" y="1944"/>
                      <a:pt x="8358" y="2217"/>
                      <a:pt x="9006" y="1842"/>
                    </a:cubicBezTo>
                    <a:cubicBezTo>
                      <a:pt x="9654" y="1467"/>
                      <a:pt x="9859" y="307"/>
                      <a:pt x="10030" y="0"/>
                    </a:cubicBezTo>
                  </a:path>
                </a:pathLst>
              </a:custGeom>
              <a:noFill/>
              <a:ln w="38100" cap="flat" cmpd="sng">
                <a:solidFill>
                  <a:schemeClr val="accent2"/>
                </a:solidFill>
                <a:prstDash val="solid"/>
                <a:round/>
                <a:headEnd type="none" w="med" len="med"/>
                <a:tailEnd type="none" w="med" len="med"/>
              </a:ln>
            </p:spPr>
          </p:sp>
          <p:sp>
            <p:nvSpPr>
              <p:cNvPr id="364" name="Google Shape;364;p25"/>
              <p:cNvSpPr/>
              <p:nvPr/>
            </p:nvSpPr>
            <p:spPr>
              <a:xfrm>
                <a:off x="6570175" y="-56275"/>
                <a:ext cx="2640850" cy="676300"/>
              </a:xfrm>
              <a:custGeom>
                <a:avLst/>
                <a:gdLst/>
                <a:ahLst/>
                <a:cxnLst/>
                <a:rect l="l" t="t" r="r" b="b"/>
                <a:pathLst>
                  <a:path w="105634" h="27052" extrusionOk="0">
                    <a:moveTo>
                      <a:pt x="0" y="0"/>
                    </a:moveTo>
                    <a:cubicBezTo>
                      <a:pt x="2831" y="1058"/>
                      <a:pt x="12349" y="5288"/>
                      <a:pt x="16988" y="6345"/>
                    </a:cubicBezTo>
                    <a:cubicBezTo>
                      <a:pt x="21627" y="7403"/>
                      <a:pt x="23777" y="6209"/>
                      <a:pt x="27836" y="6345"/>
                    </a:cubicBezTo>
                    <a:cubicBezTo>
                      <a:pt x="31896" y="6481"/>
                      <a:pt x="37524" y="6617"/>
                      <a:pt x="41345" y="7163"/>
                    </a:cubicBezTo>
                    <a:cubicBezTo>
                      <a:pt x="45166" y="7709"/>
                      <a:pt x="47792" y="8596"/>
                      <a:pt x="50760" y="9619"/>
                    </a:cubicBezTo>
                    <a:cubicBezTo>
                      <a:pt x="53728" y="10643"/>
                      <a:pt x="55263" y="12451"/>
                      <a:pt x="59152" y="13304"/>
                    </a:cubicBezTo>
                    <a:cubicBezTo>
                      <a:pt x="63041" y="14157"/>
                      <a:pt x="69147" y="13952"/>
                      <a:pt x="74093" y="14736"/>
                    </a:cubicBezTo>
                    <a:cubicBezTo>
                      <a:pt x="79039" y="15521"/>
                      <a:pt x="85212" y="16107"/>
                      <a:pt x="88830" y="18011"/>
                    </a:cubicBezTo>
                    <a:cubicBezTo>
                      <a:pt x="92448" y="19915"/>
                      <a:pt x="93635" y="25024"/>
                      <a:pt x="95803" y="26158"/>
                    </a:cubicBezTo>
                    <a:cubicBezTo>
                      <a:pt x="97971" y="27293"/>
                      <a:pt x="100198" y="24669"/>
                      <a:pt x="101836" y="24818"/>
                    </a:cubicBezTo>
                    <a:cubicBezTo>
                      <a:pt x="103475" y="24967"/>
                      <a:pt x="105001" y="26680"/>
                      <a:pt x="105634" y="27052"/>
                    </a:cubicBezTo>
                  </a:path>
                </a:pathLst>
              </a:custGeom>
              <a:noFill/>
              <a:ln w="38100" cap="flat" cmpd="sng">
                <a:solidFill>
                  <a:schemeClr val="dk2"/>
                </a:solidFill>
                <a:prstDash val="solid"/>
                <a:round/>
                <a:headEnd type="none" w="med" len="med"/>
                <a:tailEnd type="none" w="med" len="med"/>
              </a:ln>
            </p:spPr>
          </p:sp>
        </p:grpSp>
      </p:grpSp>
      <p:sp>
        <p:nvSpPr>
          <p:cNvPr id="365" name="Google Shape;365;p25"/>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6" name="Google Shape;366;p25"/>
          <p:cNvSpPr txBox="1">
            <a:spLocks noGrp="1"/>
          </p:cNvSpPr>
          <p:nvPr>
            <p:ph type="title" idx="2"/>
          </p:nvPr>
        </p:nvSpPr>
        <p:spPr>
          <a:xfrm>
            <a:off x="4782863" y="2054650"/>
            <a:ext cx="2931000" cy="531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67" name="Google Shape;367;p25"/>
          <p:cNvSpPr txBox="1">
            <a:spLocks noGrp="1"/>
          </p:cNvSpPr>
          <p:nvPr>
            <p:ph type="title" idx="3"/>
          </p:nvPr>
        </p:nvSpPr>
        <p:spPr>
          <a:xfrm>
            <a:off x="4935262" y="1349075"/>
            <a:ext cx="23247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68" name="Google Shape;368;p25"/>
          <p:cNvSpPr txBox="1">
            <a:spLocks noGrp="1"/>
          </p:cNvSpPr>
          <p:nvPr>
            <p:ph type="title" idx="4"/>
          </p:nvPr>
        </p:nvSpPr>
        <p:spPr>
          <a:xfrm>
            <a:off x="1430139" y="2054650"/>
            <a:ext cx="2726400" cy="531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69" name="Google Shape;369;p25"/>
          <p:cNvSpPr txBox="1">
            <a:spLocks noGrp="1"/>
          </p:cNvSpPr>
          <p:nvPr>
            <p:ph type="title" idx="5"/>
          </p:nvPr>
        </p:nvSpPr>
        <p:spPr>
          <a:xfrm>
            <a:off x="1582537" y="1349075"/>
            <a:ext cx="23247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70" name="Google Shape;370;p25"/>
          <p:cNvSpPr txBox="1">
            <a:spLocks noGrp="1"/>
          </p:cNvSpPr>
          <p:nvPr>
            <p:ph type="title" idx="6"/>
          </p:nvPr>
        </p:nvSpPr>
        <p:spPr>
          <a:xfrm>
            <a:off x="4782863" y="3630250"/>
            <a:ext cx="2931000" cy="531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71" name="Google Shape;371;p25"/>
          <p:cNvSpPr txBox="1">
            <a:spLocks noGrp="1"/>
          </p:cNvSpPr>
          <p:nvPr>
            <p:ph type="title" idx="7"/>
          </p:nvPr>
        </p:nvSpPr>
        <p:spPr>
          <a:xfrm>
            <a:off x="4935262" y="2924675"/>
            <a:ext cx="23247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72" name="Google Shape;372;p25"/>
          <p:cNvSpPr txBox="1">
            <a:spLocks noGrp="1"/>
          </p:cNvSpPr>
          <p:nvPr>
            <p:ph type="title" idx="8"/>
          </p:nvPr>
        </p:nvSpPr>
        <p:spPr>
          <a:xfrm>
            <a:off x="1430139" y="3630250"/>
            <a:ext cx="2726400" cy="531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73" name="Google Shape;373;p25"/>
          <p:cNvSpPr txBox="1">
            <a:spLocks noGrp="1"/>
          </p:cNvSpPr>
          <p:nvPr>
            <p:ph type="title" idx="9"/>
          </p:nvPr>
        </p:nvSpPr>
        <p:spPr>
          <a:xfrm>
            <a:off x="1582537" y="2924675"/>
            <a:ext cx="23247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2">
  <p:cSld name="CUSTOM_2_1_1">
    <p:spTree>
      <p:nvGrpSpPr>
        <p:cNvPr id="1" name="Shape 374"/>
        <p:cNvGrpSpPr/>
        <p:nvPr/>
      </p:nvGrpSpPr>
      <p:grpSpPr>
        <a:xfrm>
          <a:off x="0" y="0"/>
          <a:ext cx="0" cy="0"/>
          <a:chOff x="0" y="0"/>
          <a:chExt cx="0" cy="0"/>
        </a:xfrm>
      </p:grpSpPr>
      <p:grpSp>
        <p:nvGrpSpPr>
          <p:cNvPr id="375" name="Google Shape;375;p26"/>
          <p:cNvGrpSpPr/>
          <p:nvPr/>
        </p:nvGrpSpPr>
        <p:grpSpPr>
          <a:xfrm>
            <a:off x="-1084412" y="-61400"/>
            <a:ext cx="10269338" cy="3993925"/>
            <a:chOff x="-1084412" y="-61400"/>
            <a:chExt cx="10269338" cy="3993925"/>
          </a:xfrm>
        </p:grpSpPr>
        <p:sp>
          <p:nvSpPr>
            <p:cNvPr id="376" name="Google Shape;376;p26"/>
            <p:cNvSpPr/>
            <p:nvPr/>
          </p:nvSpPr>
          <p:spPr>
            <a:xfrm>
              <a:off x="-1084412" y="1210975"/>
              <a:ext cx="3721900" cy="2721550"/>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26"/>
            <p:cNvGrpSpPr/>
            <p:nvPr/>
          </p:nvGrpSpPr>
          <p:grpSpPr>
            <a:xfrm>
              <a:off x="7148375" y="-61400"/>
              <a:ext cx="2036550" cy="1103125"/>
              <a:chOff x="7148375" y="-61400"/>
              <a:chExt cx="2036550" cy="1103125"/>
            </a:xfrm>
          </p:grpSpPr>
          <p:sp>
            <p:nvSpPr>
              <p:cNvPr id="378" name="Google Shape;378;p26"/>
              <p:cNvSpPr/>
              <p:nvPr/>
            </p:nvSpPr>
            <p:spPr>
              <a:xfrm>
                <a:off x="7936400" y="347950"/>
                <a:ext cx="1243425" cy="148400"/>
              </a:xfrm>
              <a:custGeom>
                <a:avLst/>
                <a:gdLst/>
                <a:ahLst/>
                <a:cxnLst/>
                <a:rect l="l" t="t" r="r" b="b"/>
                <a:pathLst>
                  <a:path w="49737" h="5936" extrusionOk="0">
                    <a:moveTo>
                      <a:pt x="0" y="5936"/>
                    </a:moveTo>
                    <a:cubicBezTo>
                      <a:pt x="2149" y="5663"/>
                      <a:pt x="8904" y="4878"/>
                      <a:pt x="12895" y="4298"/>
                    </a:cubicBezTo>
                    <a:cubicBezTo>
                      <a:pt x="16886" y="3718"/>
                      <a:pt x="20536" y="2422"/>
                      <a:pt x="23947" y="2456"/>
                    </a:cubicBezTo>
                    <a:cubicBezTo>
                      <a:pt x="27358" y="2490"/>
                      <a:pt x="30497" y="4264"/>
                      <a:pt x="33362" y="4503"/>
                    </a:cubicBezTo>
                    <a:cubicBezTo>
                      <a:pt x="36228" y="4742"/>
                      <a:pt x="38957" y="4435"/>
                      <a:pt x="41140" y="3889"/>
                    </a:cubicBezTo>
                    <a:cubicBezTo>
                      <a:pt x="43323" y="3343"/>
                      <a:pt x="45029" y="1876"/>
                      <a:pt x="46462" y="1228"/>
                    </a:cubicBezTo>
                    <a:cubicBezTo>
                      <a:pt x="47895" y="580"/>
                      <a:pt x="49191" y="205"/>
                      <a:pt x="49737" y="0"/>
                    </a:cubicBezTo>
                  </a:path>
                </a:pathLst>
              </a:custGeom>
              <a:noFill/>
              <a:ln w="19050" cap="flat" cmpd="sng">
                <a:solidFill>
                  <a:schemeClr val="accent2"/>
                </a:solidFill>
                <a:prstDash val="solid"/>
                <a:round/>
                <a:headEnd type="none" w="med" len="med"/>
                <a:tailEnd type="none" w="med" len="med"/>
              </a:ln>
            </p:spPr>
          </p:sp>
          <p:sp>
            <p:nvSpPr>
              <p:cNvPr id="379" name="Google Shape;379;p26"/>
              <p:cNvSpPr/>
              <p:nvPr/>
            </p:nvSpPr>
            <p:spPr>
              <a:xfrm>
                <a:off x="7148375" y="-61400"/>
                <a:ext cx="2036550" cy="1103125"/>
              </a:xfrm>
              <a:custGeom>
                <a:avLst/>
                <a:gdLst/>
                <a:ahLst/>
                <a:cxnLst/>
                <a:rect l="l" t="t" r="r" b="b"/>
                <a:pathLst>
                  <a:path w="81462" h="44125" extrusionOk="0">
                    <a:moveTo>
                      <a:pt x="0" y="0"/>
                    </a:moveTo>
                    <a:cubicBezTo>
                      <a:pt x="1808" y="1365"/>
                      <a:pt x="8358" y="6038"/>
                      <a:pt x="10848" y="8187"/>
                    </a:cubicBezTo>
                    <a:cubicBezTo>
                      <a:pt x="13338" y="10336"/>
                      <a:pt x="13305" y="12076"/>
                      <a:pt x="14942" y="12895"/>
                    </a:cubicBezTo>
                    <a:cubicBezTo>
                      <a:pt x="16580" y="13714"/>
                      <a:pt x="18046" y="12724"/>
                      <a:pt x="20673" y="13099"/>
                    </a:cubicBezTo>
                    <a:cubicBezTo>
                      <a:pt x="23300" y="13474"/>
                      <a:pt x="29065" y="13918"/>
                      <a:pt x="30702" y="15146"/>
                    </a:cubicBezTo>
                    <a:cubicBezTo>
                      <a:pt x="32340" y="16374"/>
                      <a:pt x="29713" y="18148"/>
                      <a:pt x="30498" y="20468"/>
                    </a:cubicBezTo>
                    <a:cubicBezTo>
                      <a:pt x="31283" y="22788"/>
                      <a:pt x="33432" y="27017"/>
                      <a:pt x="35410" y="29064"/>
                    </a:cubicBezTo>
                    <a:cubicBezTo>
                      <a:pt x="37389" y="31111"/>
                      <a:pt x="39435" y="32202"/>
                      <a:pt x="42369" y="32748"/>
                    </a:cubicBezTo>
                    <a:cubicBezTo>
                      <a:pt x="45303" y="33294"/>
                      <a:pt x="50112" y="32203"/>
                      <a:pt x="53012" y="32339"/>
                    </a:cubicBezTo>
                    <a:cubicBezTo>
                      <a:pt x="55912" y="32476"/>
                      <a:pt x="58164" y="32782"/>
                      <a:pt x="59767" y="33567"/>
                    </a:cubicBezTo>
                    <a:cubicBezTo>
                      <a:pt x="61370" y="34352"/>
                      <a:pt x="60483" y="35410"/>
                      <a:pt x="62632" y="37047"/>
                    </a:cubicBezTo>
                    <a:cubicBezTo>
                      <a:pt x="64781" y="38685"/>
                      <a:pt x="70068" y="42232"/>
                      <a:pt x="72661" y="43392"/>
                    </a:cubicBezTo>
                    <a:cubicBezTo>
                      <a:pt x="75254" y="44552"/>
                      <a:pt x="76721" y="43972"/>
                      <a:pt x="78188" y="44006"/>
                    </a:cubicBezTo>
                    <a:cubicBezTo>
                      <a:pt x="79655" y="44040"/>
                      <a:pt x="80916" y="43664"/>
                      <a:pt x="81462" y="43596"/>
                    </a:cubicBezTo>
                  </a:path>
                </a:pathLst>
              </a:custGeom>
              <a:noFill/>
              <a:ln w="38100" cap="flat" cmpd="sng">
                <a:solidFill>
                  <a:schemeClr val="dk2"/>
                </a:solidFill>
                <a:prstDash val="solid"/>
                <a:round/>
                <a:headEnd type="none" w="med" len="med"/>
                <a:tailEnd type="none" w="med" len="med"/>
              </a:ln>
            </p:spPr>
          </p:sp>
        </p:grpSp>
      </p:grpSp>
      <p:sp>
        <p:nvSpPr>
          <p:cNvPr id="380" name="Google Shape;380;p26"/>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1" name="Google Shape;381;p26"/>
          <p:cNvSpPr txBox="1">
            <a:spLocks noGrp="1"/>
          </p:cNvSpPr>
          <p:nvPr>
            <p:ph type="title" idx="2"/>
          </p:nvPr>
        </p:nvSpPr>
        <p:spPr>
          <a:xfrm>
            <a:off x="6452995" y="1853986"/>
            <a:ext cx="19014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82" name="Google Shape;382;p26"/>
          <p:cNvSpPr txBox="1">
            <a:spLocks noGrp="1"/>
          </p:cNvSpPr>
          <p:nvPr>
            <p:ph type="title" idx="3"/>
          </p:nvPr>
        </p:nvSpPr>
        <p:spPr>
          <a:xfrm>
            <a:off x="6452995" y="2233186"/>
            <a:ext cx="19011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83" name="Google Shape;383;p26"/>
          <p:cNvSpPr txBox="1">
            <a:spLocks noGrp="1"/>
          </p:cNvSpPr>
          <p:nvPr>
            <p:ph type="title" idx="4"/>
          </p:nvPr>
        </p:nvSpPr>
        <p:spPr>
          <a:xfrm>
            <a:off x="4315700" y="1853986"/>
            <a:ext cx="19014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84" name="Google Shape;384;p26"/>
          <p:cNvSpPr txBox="1">
            <a:spLocks noGrp="1"/>
          </p:cNvSpPr>
          <p:nvPr>
            <p:ph type="title" idx="5"/>
          </p:nvPr>
        </p:nvSpPr>
        <p:spPr>
          <a:xfrm>
            <a:off x="4315700" y="2233186"/>
            <a:ext cx="19014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85" name="Google Shape;385;p26"/>
          <p:cNvSpPr txBox="1">
            <a:spLocks noGrp="1"/>
          </p:cNvSpPr>
          <p:nvPr>
            <p:ph type="title" idx="6"/>
          </p:nvPr>
        </p:nvSpPr>
        <p:spPr>
          <a:xfrm>
            <a:off x="6452995" y="3745456"/>
            <a:ext cx="19014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86" name="Google Shape;386;p26"/>
          <p:cNvSpPr txBox="1">
            <a:spLocks noGrp="1"/>
          </p:cNvSpPr>
          <p:nvPr>
            <p:ph type="title" idx="7"/>
          </p:nvPr>
        </p:nvSpPr>
        <p:spPr>
          <a:xfrm>
            <a:off x="6452995" y="4124656"/>
            <a:ext cx="19011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87" name="Google Shape;387;p26"/>
          <p:cNvSpPr txBox="1">
            <a:spLocks noGrp="1"/>
          </p:cNvSpPr>
          <p:nvPr>
            <p:ph type="title" idx="8"/>
          </p:nvPr>
        </p:nvSpPr>
        <p:spPr>
          <a:xfrm>
            <a:off x="4315700" y="3745456"/>
            <a:ext cx="19014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88" name="Google Shape;388;p26"/>
          <p:cNvSpPr txBox="1">
            <a:spLocks noGrp="1"/>
          </p:cNvSpPr>
          <p:nvPr>
            <p:ph type="title" idx="9"/>
          </p:nvPr>
        </p:nvSpPr>
        <p:spPr>
          <a:xfrm>
            <a:off x="4315700" y="4124656"/>
            <a:ext cx="19014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389"/>
        <p:cNvGrpSpPr/>
        <p:nvPr/>
      </p:nvGrpSpPr>
      <p:grpSpPr>
        <a:xfrm>
          <a:off x="0" y="0"/>
          <a:ext cx="0" cy="0"/>
          <a:chOff x="0" y="0"/>
          <a:chExt cx="0" cy="0"/>
        </a:xfrm>
      </p:grpSpPr>
      <p:grpSp>
        <p:nvGrpSpPr>
          <p:cNvPr id="390" name="Google Shape;390;p27"/>
          <p:cNvGrpSpPr/>
          <p:nvPr/>
        </p:nvGrpSpPr>
        <p:grpSpPr>
          <a:xfrm>
            <a:off x="-1157658" y="-938040"/>
            <a:ext cx="11077535" cy="6504790"/>
            <a:chOff x="-1157658" y="-938040"/>
            <a:chExt cx="11077535" cy="6504790"/>
          </a:xfrm>
        </p:grpSpPr>
        <p:sp>
          <p:nvSpPr>
            <p:cNvPr id="391" name="Google Shape;391;p27"/>
            <p:cNvSpPr/>
            <p:nvPr/>
          </p:nvSpPr>
          <p:spPr>
            <a:xfrm rot="-1313511">
              <a:off x="-964491" y="-629670"/>
              <a:ext cx="1926554" cy="1408746"/>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27"/>
            <p:cNvGrpSpPr/>
            <p:nvPr/>
          </p:nvGrpSpPr>
          <p:grpSpPr>
            <a:xfrm rot="10800000" flipH="1">
              <a:off x="-35825" y="-56300"/>
              <a:ext cx="9205400" cy="2292399"/>
              <a:chOff x="-35825" y="2983175"/>
              <a:chExt cx="9205400" cy="2292399"/>
            </a:xfrm>
          </p:grpSpPr>
          <p:sp>
            <p:nvSpPr>
              <p:cNvPr id="393" name="Google Shape;393;p27"/>
              <p:cNvSpPr/>
              <p:nvPr/>
            </p:nvSpPr>
            <p:spPr>
              <a:xfrm>
                <a:off x="8737575" y="4559200"/>
                <a:ext cx="150500" cy="660100"/>
              </a:xfrm>
              <a:custGeom>
                <a:avLst/>
                <a:gdLst/>
                <a:ahLst/>
                <a:cxnLst/>
                <a:rect l="l" t="t" r="r" b="b"/>
                <a:pathLst>
                  <a:path w="6020" h="26404" extrusionOk="0">
                    <a:moveTo>
                      <a:pt x="1520" y="0"/>
                    </a:moveTo>
                    <a:cubicBezTo>
                      <a:pt x="2236" y="1399"/>
                      <a:pt x="5272" y="5765"/>
                      <a:pt x="5818" y="8392"/>
                    </a:cubicBezTo>
                    <a:cubicBezTo>
                      <a:pt x="6364" y="11019"/>
                      <a:pt x="5716" y="13407"/>
                      <a:pt x="4795" y="15761"/>
                    </a:cubicBezTo>
                    <a:cubicBezTo>
                      <a:pt x="3874" y="18115"/>
                      <a:pt x="1008" y="20741"/>
                      <a:pt x="292" y="22515"/>
                    </a:cubicBezTo>
                    <a:cubicBezTo>
                      <a:pt x="-424" y="24289"/>
                      <a:pt x="463" y="25756"/>
                      <a:pt x="497" y="26404"/>
                    </a:cubicBezTo>
                  </a:path>
                </a:pathLst>
              </a:custGeom>
              <a:noFill/>
              <a:ln w="19050" cap="flat" cmpd="sng">
                <a:solidFill>
                  <a:schemeClr val="accent2"/>
                </a:solidFill>
                <a:prstDash val="solid"/>
                <a:round/>
                <a:headEnd type="none" w="med" len="med"/>
                <a:tailEnd type="none" w="med" len="med"/>
              </a:ln>
            </p:spPr>
          </p:sp>
          <p:grpSp>
            <p:nvGrpSpPr>
              <p:cNvPr id="394" name="Google Shape;394;p27"/>
              <p:cNvGrpSpPr/>
              <p:nvPr/>
            </p:nvGrpSpPr>
            <p:grpSpPr>
              <a:xfrm>
                <a:off x="-35825" y="2983175"/>
                <a:ext cx="1985371" cy="2292399"/>
                <a:chOff x="-35825" y="2983175"/>
                <a:chExt cx="1985371" cy="2292399"/>
              </a:xfrm>
            </p:grpSpPr>
            <p:sp>
              <p:nvSpPr>
                <p:cNvPr id="395" name="Google Shape;395;p27"/>
                <p:cNvSpPr/>
                <p:nvPr/>
              </p:nvSpPr>
              <p:spPr>
                <a:xfrm>
                  <a:off x="85496" y="4604824"/>
                  <a:ext cx="1864050" cy="670750"/>
                </a:xfrm>
                <a:custGeom>
                  <a:avLst/>
                  <a:gdLst/>
                  <a:ahLst/>
                  <a:cxnLst/>
                  <a:rect l="l" t="t" r="r" b="b"/>
                  <a:pathLst>
                    <a:path w="74562" h="26830" extrusionOk="0">
                      <a:moveTo>
                        <a:pt x="60" y="25602"/>
                      </a:moveTo>
                      <a:cubicBezTo>
                        <a:pt x="60" y="24033"/>
                        <a:pt x="26" y="18848"/>
                        <a:pt x="60" y="16187"/>
                      </a:cubicBezTo>
                      <a:cubicBezTo>
                        <a:pt x="94" y="13526"/>
                        <a:pt x="-179" y="11377"/>
                        <a:pt x="264" y="9637"/>
                      </a:cubicBezTo>
                      <a:cubicBezTo>
                        <a:pt x="707" y="7897"/>
                        <a:pt x="1390" y="6840"/>
                        <a:pt x="2720" y="5748"/>
                      </a:cubicBezTo>
                      <a:cubicBezTo>
                        <a:pt x="4051" y="4657"/>
                        <a:pt x="5859" y="3566"/>
                        <a:pt x="8247" y="3088"/>
                      </a:cubicBezTo>
                      <a:cubicBezTo>
                        <a:pt x="10635" y="2611"/>
                        <a:pt x="14251" y="3395"/>
                        <a:pt x="17048" y="2883"/>
                      </a:cubicBezTo>
                      <a:cubicBezTo>
                        <a:pt x="19845" y="2371"/>
                        <a:pt x="21994" y="-51"/>
                        <a:pt x="25030" y="17"/>
                      </a:cubicBezTo>
                      <a:cubicBezTo>
                        <a:pt x="28066" y="85"/>
                        <a:pt x="32535" y="1893"/>
                        <a:pt x="35264" y="3292"/>
                      </a:cubicBezTo>
                      <a:cubicBezTo>
                        <a:pt x="37993" y="4691"/>
                        <a:pt x="38471" y="6874"/>
                        <a:pt x="41405" y="8409"/>
                      </a:cubicBezTo>
                      <a:cubicBezTo>
                        <a:pt x="44339" y="9944"/>
                        <a:pt x="49968" y="11241"/>
                        <a:pt x="52867" y="12503"/>
                      </a:cubicBezTo>
                      <a:cubicBezTo>
                        <a:pt x="55767" y="13765"/>
                        <a:pt x="56551" y="14140"/>
                        <a:pt x="58802" y="15982"/>
                      </a:cubicBezTo>
                      <a:cubicBezTo>
                        <a:pt x="61053" y="17824"/>
                        <a:pt x="63748" y="21747"/>
                        <a:pt x="66375" y="23555"/>
                      </a:cubicBezTo>
                      <a:cubicBezTo>
                        <a:pt x="69002" y="25363"/>
                        <a:pt x="73198" y="26284"/>
                        <a:pt x="74562" y="26830"/>
                      </a:cubicBezTo>
                    </a:path>
                  </a:pathLst>
                </a:custGeom>
                <a:noFill/>
                <a:ln w="19050" cap="flat" cmpd="sng">
                  <a:solidFill>
                    <a:schemeClr val="accent2"/>
                  </a:solidFill>
                  <a:prstDash val="solid"/>
                  <a:round/>
                  <a:headEnd type="none" w="med" len="med"/>
                  <a:tailEnd type="none" w="med" len="med"/>
                </a:ln>
              </p:spPr>
            </p:sp>
            <p:sp>
              <p:nvSpPr>
                <p:cNvPr id="396" name="Google Shape;396;p27"/>
                <p:cNvSpPr/>
                <p:nvPr/>
              </p:nvSpPr>
              <p:spPr>
                <a:xfrm>
                  <a:off x="-35825" y="2983175"/>
                  <a:ext cx="733425" cy="2282175"/>
                </a:xfrm>
                <a:custGeom>
                  <a:avLst/>
                  <a:gdLst/>
                  <a:ahLst/>
                  <a:cxnLst/>
                  <a:rect l="l" t="t" r="r" b="b"/>
                  <a:pathLst>
                    <a:path w="29337" h="91287" extrusionOk="0">
                      <a:moveTo>
                        <a:pt x="0" y="0"/>
                      </a:moveTo>
                      <a:cubicBezTo>
                        <a:pt x="1126" y="1160"/>
                        <a:pt x="4299" y="3104"/>
                        <a:pt x="6755" y="6959"/>
                      </a:cubicBezTo>
                      <a:cubicBezTo>
                        <a:pt x="9211" y="10814"/>
                        <a:pt x="12929" y="18251"/>
                        <a:pt x="14737" y="23129"/>
                      </a:cubicBezTo>
                      <a:cubicBezTo>
                        <a:pt x="16545" y="28007"/>
                        <a:pt x="17364" y="32100"/>
                        <a:pt x="17603" y="36228"/>
                      </a:cubicBezTo>
                      <a:cubicBezTo>
                        <a:pt x="17842" y="40356"/>
                        <a:pt x="16477" y="44313"/>
                        <a:pt x="16170" y="47895"/>
                      </a:cubicBezTo>
                      <a:cubicBezTo>
                        <a:pt x="15863" y="51477"/>
                        <a:pt x="15146" y="54752"/>
                        <a:pt x="15760" y="57720"/>
                      </a:cubicBezTo>
                      <a:cubicBezTo>
                        <a:pt x="16374" y="60688"/>
                        <a:pt x="17910" y="62837"/>
                        <a:pt x="19854" y="65702"/>
                      </a:cubicBezTo>
                      <a:cubicBezTo>
                        <a:pt x="21799" y="68568"/>
                        <a:pt x="25926" y="72730"/>
                        <a:pt x="27427" y="74913"/>
                      </a:cubicBezTo>
                      <a:cubicBezTo>
                        <a:pt x="28928" y="77096"/>
                        <a:pt x="28553" y="76926"/>
                        <a:pt x="28860" y="78802"/>
                      </a:cubicBezTo>
                      <a:cubicBezTo>
                        <a:pt x="29167" y="80678"/>
                        <a:pt x="29201" y="84089"/>
                        <a:pt x="29269" y="86170"/>
                      </a:cubicBezTo>
                      <a:cubicBezTo>
                        <a:pt x="29337" y="88251"/>
                        <a:pt x="29269" y="90434"/>
                        <a:pt x="29269" y="91287"/>
                      </a:cubicBezTo>
                    </a:path>
                  </a:pathLst>
                </a:custGeom>
                <a:noFill/>
                <a:ln w="38100" cap="flat" cmpd="sng">
                  <a:solidFill>
                    <a:schemeClr val="dk2"/>
                  </a:solidFill>
                  <a:prstDash val="solid"/>
                  <a:round/>
                  <a:headEnd type="none" w="med" len="med"/>
                  <a:tailEnd type="none" w="med" len="med"/>
                </a:ln>
              </p:spPr>
            </p:sp>
          </p:grpSp>
          <p:sp>
            <p:nvSpPr>
              <p:cNvPr id="397" name="Google Shape;397;p27"/>
              <p:cNvSpPr/>
              <p:nvPr/>
            </p:nvSpPr>
            <p:spPr>
              <a:xfrm>
                <a:off x="8141075" y="4190775"/>
                <a:ext cx="1028500" cy="1043875"/>
              </a:xfrm>
              <a:custGeom>
                <a:avLst/>
                <a:gdLst/>
                <a:ahLst/>
                <a:cxnLst/>
                <a:rect l="l" t="t" r="r" b="b"/>
                <a:pathLst>
                  <a:path w="41140" h="41755" extrusionOk="0">
                    <a:moveTo>
                      <a:pt x="41140" y="0"/>
                    </a:moveTo>
                    <a:cubicBezTo>
                      <a:pt x="40151" y="512"/>
                      <a:pt x="36570" y="1877"/>
                      <a:pt x="35205" y="3071"/>
                    </a:cubicBezTo>
                    <a:cubicBezTo>
                      <a:pt x="33841" y="4265"/>
                      <a:pt x="33670" y="5697"/>
                      <a:pt x="32953" y="7164"/>
                    </a:cubicBezTo>
                    <a:cubicBezTo>
                      <a:pt x="32237" y="8631"/>
                      <a:pt x="32271" y="10644"/>
                      <a:pt x="30906" y="11872"/>
                    </a:cubicBezTo>
                    <a:cubicBezTo>
                      <a:pt x="29542" y="13100"/>
                      <a:pt x="26472" y="13783"/>
                      <a:pt x="24766" y="14533"/>
                    </a:cubicBezTo>
                    <a:cubicBezTo>
                      <a:pt x="23061" y="15284"/>
                      <a:pt x="21901" y="14704"/>
                      <a:pt x="20673" y="16375"/>
                    </a:cubicBezTo>
                    <a:cubicBezTo>
                      <a:pt x="19445" y="18047"/>
                      <a:pt x="18319" y="22788"/>
                      <a:pt x="17398" y="24562"/>
                    </a:cubicBezTo>
                    <a:cubicBezTo>
                      <a:pt x="16477" y="26336"/>
                      <a:pt x="16135" y="26370"/>
                      <a:pt x="15146" y="27018"/>
                    </a:cubicBezTo>
                    <a:cubicBezTo>
                      <a:pt x="14157" y="27666"/>
                      <a:pt x="12622" y="27496"/>
                      <a:pt x="11462" y="28451"/>
                    </a:cubicBezTo>
                    <a:cubicBezTo>
                      <a:pt x="10302" y="29406"/>
                      <a:pt x="9176" y="31146"/>
                      <a:pt x="8187" y="32749"/>
                    </a:cubicBezTo>
                    <a:cubicBezTo>
                      <a:pt x="7198" y="34352"/>
                      <a:pt x="6891" y="36570"/>
                      <a:pt x="5526" y="38071"/>
                    </a:cubicBezTo>
                    <a:cubicBezTo>
                      <a:pt x="4162" y="39572"/>
                      <a:pt x="921" y="41141"/>
                      <a:pt x="0" y="41755"/>
                    </a:cubicBezTo>
                  </a:path>
                </a:pathLst>
              </a:custGeom>
              <a:noFill/>
              <a:ln w="38100" cap="flat" cmpd="sng">
                <a:solidFill>
                  <a:schemeClr val="dk2"/>
                </a:solidFill>
                <a:prstDash val="solid"/>
                <a:round/>
                <a:headEnd type="none" w="med" len="med"/>
                <a:tailEnd type="none" w="med" len="med"/>
              </a:ln>
            </p:spPr>
          </p:sp>
        </p:grpSp>
        <p:sp>
          <p:nvSpPr>
            <p:cNvPr id="398" name="Google Shape;398;p27"/>
            <p:cNvSpPr/>
            <p:nvPr/>
          </p:nvSpPr>
          <p:spPr>
            <a:xfrm>
              <a:off x="82874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27"/>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800"/>
              <a:buNone/>
              <a:defRPr>
                <a:solidFill>
                  <a:schemeClr val="accent5"/>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400" name="Google Shape;400;p27"/>
          <p:cNvSpPr txBox="1">
            <a:spLocks noGrp="1"/>
          </p:cNvSpPr>
          <p:nvPr>
            <p:ph type="title" idx="2"/>
          </p:nvPr>
        </p:nvSpPr>
        <p:spPr>
          <a:xfrm>
            <a:off x="3405675" y="15159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1" name="Google Shape;401;p27"/>
          <p:cNvSpPr txBox="1">
            <a:spLocks noGrp="1"/>
          </p:cNvSpPr>
          <p:nvPr>
            <p:ph type="title" idx="3"/>
          </p:nvPr>
        </p:nvSpPr>
        <p:spPr>
          <a:xfrm>
            <a:off x="3349512" y="19713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02" name="Google Shape;402;p27"/>
          <p:cNvSpPr txBox="1">
            <a:spLocks noGrp="1"/>
          </p:cNvSpPr>
          <p:nvPr>
            <p:ph type="title" idx="4"/>
          </p:nvPr>
        </p:nvSpPr>
        <p:spPr>
          <a:xfrm>
            <a:off x="783300" y="15159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3" name="Google Shape;403;p27"/>
          <p:cNvSpPr txBox="1">
            <a:spLocks noGrp="1"/>
          </p:cNvSpPr>
          <p:nvPr>
            <p:ph type="title" idx="5"/>
          </p:nvPr>
        </p:nvSpPr>
        <p:spPr>
          <a:xfrm>
            <a:off x="727200" y="19713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04" name="Google Shape;404;p27"/>
          <p:cNvSpPr txBox="1">
            <a:spLocks noGrp="1"/>
          </p:cNvSpPr>
          <p:nvPr>
            <p:ph type="title" idx="6"/>
          </p:nvPr>
        </p:nvSpPr>
        <p:spPr>
          <a:xfrm>
            <a:off x="6027838" y="15159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5" name="Google Shape;405;p27"/>
          <p:cNvSpPr txBox="1">
            <a:spLocks noGrp="1"/>
          </p:cNvSpPr>
          <p:nvPr>
            <p:ph type="title" idx="7"/>
          </p:nvPr>
        </p:nvSpPr>
        <p:spPr>
          <a:xfrm>
            <a:off x="5971700" y="19713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06" name="Google Shape;406;p27"/>
          <p:cNvSpPr txBox="1">
            <a:spLocks noGrp="1"/>
          </p:cNvSpPr>
          <p:nvPr>
            <p:ph type="title" idx="8"/>
          </p:nvPr>
        </p:nvSpPr>
        <p:spPr>
          <a:xfrm>
            <a:off x="3405675" y="31677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7" name="Google Shape;407;p27"/>
          <p:cNvSpPr txBox="1">
            <a:spLocks noGrp="1"/>
          </p:cNvSpPr>
          <p:nvPr>
            <p:ph type="title" idx="9"/>
          </p:nvPr>
        </p:nvSpPr>
        <p:spPr>
          <a:xfrm>
            <a:off x="3349512" y="36231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08" name="Google Shape;408;p27"/>
          <p:cNvSpPr txBox="1">
            <a:spLocks noGrp="1"/>
          </p:cNvSpPr>
          <p:nvPr>
            <p:ph type="title" idx="13"/>
          </p:nvPr>
        </p:nvSpPr>
        <p:spPr>
          <a:xfrm>
            <a:off x="783300" y="31677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9" name="Google Shape;409;p27"/>
          <p:cNvSpPr txBox="1">
            <a:spLocks noGrp="1"/>
          </p:cNvSpPr>
          <p:nvPr>
            <p:ph type="title" idx="14"/>
          </p:nvPr>
        </p:nvSpPr>
        <p:spPr>
          <a:xfrm>
            <a:off x="727200" y="36231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10" name="Google Shape;410;p27"/>
          <p:cNvSpPr txBox="1">
            <a:spLocks noGrp="1"/>
          </p:cNvSpPr>
          <p:nvPr>
            <p:ph type="title" idx="15"/>
          </p:nvPr>
        </p:nvSpPr>
        <p:spPr>
          <a:xfrm>
            <a:off x="6027838" y="31677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11" name="Google Shape;411;p27"/>
          <p:cNvSpPr txBox="1">
            <a:spLocks noGrp="1"/>
          </p:cNvSpPr>
          <p:nvPr>
            <p:ph type="title" idx="16"/>
          </p:nvPr>
        </p:nvSpPr>
        <p:spPr>
          <a:xfrm>
            <a:off x="5971700" y="36231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p:cSld name="CUSTOM_6">
    <p:spTree>
      <p:nvGrpSpPr>
        <p:cNvPr id="1" name="Shape 412"/>
        <p:cNvGrpSpPr/>
        <p:nvPr/>
      </p:nvGrpSpPr>
      <p:grpSpPr>
        <a:xfrm>
          <a:off x="0" y="0"/>
          <a:ext cx="0" cy="0"/>
          <a:chOff x="0" y="0"/>
          <a:chExt cx="0" cy="0"/>
        </a:xfrm>
      </p:grpSpPr>
      <p:grpSp>
        <p:nvGrpSpPr>
          <p:cNvPr id="413" name="Google Shape;413;p28"/>
          <p:cNvGrpSpPr/>
          <p:nvPr/>
        </p:nvGrpSpPr>
        <p:grpSpPr>
          <a:xfrm>
            <a:off x="-1408689" y="-1051988"/>
            <a:ext cx="11954968" cy="7456655"/>
            <a:chOff x="-1408689" y="-1051988"/>
            <a:chExt cx="11954968" cy="7456655"/>
          </a:xfrm>
        </p:grpSpPr>
        <p:grpSp>
          <p:nvGrpSpPr>
            <p:cNvPr id="414" name="Google Shape;414;p28"/>
            <p:cNvGrpSpPr/>
            <p:nvPr/>
          </p:nvGrpSpPr>
          <p:grpSpPr>
            <a:xfrm>
              <a:off x="-73800" y="-1051988"/>
              <a:ext cx="10620079" cy="6329294"/>
              <a:chOff x="-73800" y="-1051988"/>
              <a:chExt cx="10620079" cy="6329294"/>
            </a:xfrm>
          </p:grpSpPr>
          <p:sp>
            <p:nvSpPr>
              <p:cNvPr id="415" name="Google Shape;415;p28"/>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416" name="Google Shape;416;p28"/>
              <p:cNvSpPr/>
              <p:nvPr/>
            </p:nvSpPr>
            <p:spPr>
              <a:xfrm>
                <a:off x="591385" y="-122975"/>
                <a:ext cx="233375" cy="780950"/>
              </a:xfrm>
              <a:custGeom>
                <a:avLst/>
                <a:gdLst/>
                <a:ahLst/>
                <a:cxnLst/>
                <a:rect l="l" t="t" r="r" b="b"/>
                <a:pathLst>
                  <a:path w="9335" h="31238" extrusionOk="0">
                    <a:moveTo>
                      <a:pt x="696" y="0"/>
                    </a:moveTo>
                    <a:cubicBezTo>
                      <a:pt x="2131" y="1681"/>
                      <a:pt x="9059" y="6764"/>
                      <a:pt x="9305" y="10084"/>
                    </a:cubicBezTo>
                    <a:cubicBezTo>
                      <a:pt x="9551" y="13405"/>
                      <a:pt x="3648" y="17258"/>
                      <a:pt x="2172" y="19923"/>
                    </a:cubicBezTo>
                    <a:cubicBezTo>
                      <a:pt x="696" y="22588"/>
                      <a:pt x="-739" y="24187"/>
                      <a:pt x="450" y="26073"/>
                    </a:cubicBezTo>
                    <a:cubicBezTo>
                      <a:pt x="1639" y="27959"/>
                      <a:pt x="7829" y="30377"/>
                      <a:pt x="9305" y="31238"/>
                    </a:cubicBezTo>
                  </a:path>
                </a:pathLst>
              </a:custGeom>
              <a:noFill/>
              <a:ln w="38100" cap="flat" cmpd="sng">
                <a:solidFill>
                  <a:schemeClr val="accent2"/>
                </a:solidFill>
                <a:prstDash val="solid"/>
                <a:round/>
                <a:headEnd type="none" w="med" len="med"/>
                <a:tailEnd type="none" w="med" len="med"/>
              </a:ln>
            </p:spPr>
          </p:sp>
          <p:sp>
            <p:nvSpPr>
              <p:cNvPr id="417" name="Google Shape;417;p28"/>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418" name="Google Shape;418;p28"/>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sp>
            <p:nvSpPr>
              <p:cNvPr id="419" name="Google Shape;419;p28"/>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sp>
          <p:nvSpPr>
            <p:cNvPr id="421" name="Google Shape;421;p28"/>
            <p:cNvSpPr/>
            <p:nvPr/>
          </p:nvSpPr>
          <p:spPr>
            <a:xfrm rot="2700000">
              <a:off x="-1158376"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28"/>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800"/>
              <a:buNone/>
              <a:defRPr>
                <a:solidFill>
                  <a:schemeClr val="accent5"/>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423" name="Google Shape;423;p28"/>
          <p:cNvSpPr txBox="1">
            <a:spLocks noGrp="1"/>
          </p:cNvSpPr>
          <p:nvPr>
            <p:ph type="subTitle" idx="1"/>
          </p:nvPr>
        </p:nvSpPr>
        <p:spPr>
          <a:xfrm>
            <a:off x="1377125" y="2298500"/>
            <a:ext cx="2497500" cy="1396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CUSTOM_6_2">
    <p:spTree>
      <p:nvGrpSpPr>
        <p:cNvPr id="1" name="Shape 424"/>
        <p:cNvGrpSpPr/>
        <p:nvPr/>
      </p:nvGrpSpPr>
      <p:grpSpPr>
        <a:xfrm>
          <a:off x="0" y="0"/>
          <a:ext cx="0" cy="0"/>
          <a:chOff x="0" y="0"/>
          <a:chExt cx="0" cy="0"/>
        </a:xfrm>
      </p:grpSpPr>
      <p:grpSp>
        <p:nvGrpSpPr>
          <p:cNvPr id="425" name="Google Shape;425;p29"/>
          <p:cNvGrpSpPr/>
          <p:nvPr/>
        </p:nvGrpSpPr>
        <p:grpSpPr>
          <a:xfrm>
            <a:off x="-873700" y="-89375"/>
            <a:ext cx="11493767" cy="6494042"/>
            <a:chOff x="-873700" y="-89375"/>
            <a:chExt cx="11493767" cy="6494042"/>
          </a:xfrm>
        </p:grpSpPr>
        <p:sp>
          <p:nvSpPr>
            <p:cNvPr id="426" name="Google Shape;426;p29"/>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29"/>
            <p:cNvGrpSpPr/>
            <p:nvPr/>
          </p:nvGrpSpPr>
          <p:grpSpPr>
            <a:xfrm>
              <a:off x="-44675" y="-89375"/>
              <a:ext cx="9219798" cy="5303550"/>
              <a:chOff x="-44675" y="-89375"/>
              <a:chExt cx="9219798" cy="5303550"/>
            </a:xfrm>
          </p:grpSpPr>
          <p:sp>
            <p:nvSpPr>
              <p:cNvPr id="428" name="Google Shape;428;p29"/>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429" name="Google Shape;429;p29"/>
              <p:cNvGrpSpPr/>
              <p:nvPr/>
            </p:nvGrpSpPr>
            <p:grpSpPr>
              <a:xfrm>
                <a:off x="7767948" y="3157150"/>
                <a:ext cx="1407175" cy="2057025"/>
                <a:chOff x="7767948" y="3157150"/>
                <a:chExt cx="1407175" cy="2057025"/>
              </a:xfrm>
            </p:grpSpPr>
            <p:sp>
              <p:nvSpPr>
                <p:cNvPr id="430" name="Google Shape;430;p29"/>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431" name="Google Shape;431;p29"/>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432" name="Google Shape;432;p29"/>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433" name="Google Shape;433;p29"/>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434" name="Google Shape;434;p29"/>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435" name="Google Shape;435;p29"/>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436" name="Google Shape;436;p29"/>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437" name="Google Shape;437;p29"/>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29"/>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800"/>
              <a:buNone/>
              <a:defRPr>
                <a:solidFill>
                  <a:schemeClr val="accent5"/>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439" name="Google Shape;439;p29"/>
          <p:cNvSpPr txBox="1">
            <a:spLocks noGrp="1"/>
          </p:cNvSpPr>
          <p:nvPr>
            <p:ph type="subTitle" idx="1"/>
          </p:nvPr>
        </p:nvSpPr>
        <p:spPr>
          <a:xfrm>
            <a:off x="5919225" y="2298500"/>
            <a:ext cx="2497500" cy="1396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2">
  <p:cSld name="CUSTOM_6_1">
    <p:spTree>
      <p:nvGrpSpPr>
        <p:cNvPr id="1" name="Shape 440"/>
        <p:cNvGrpSpPr/>
        <p:nvPr/>
      </p:nvGrpSpPr>
      <p:grpSpPr>
        <a:xfrm>
          <a:off x="0" y="0"/>
          <a:ext cx="0" cy="0"/>
          <a:chOff x="0" y="0"/>
          <a:chExt cx="0" cy="0"/>
        </a:xfrm>
      </p:grpSpPr>
      <p:grpSp>
        <p:nvGrpSpPr>
          <p:cNvPr id="441" name="Google Shape;441;p30"/>
          <p:cNvGrpSpPr/>
          <p:nvPr/>
        </p:nvGrpSpPr>
        <p:grpSpPr>
          <a:xfrm>
            <a:off x="-873700" y="-89375"/>
            <a:ext cx="11493767" cy="6494042"/>
            <a:chOff x="-873700" y="-89375"/>
            <a:chExt cx="11493767" cy="6494042"/>
          </a:xfrm>
        </p:grpSpPr>
        <p:sp>
          <p:nvSpPr>
            <p:cNvPr id="442" name="Google Shape;442;p30"/>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 name="Google Shape;443;p30"/>
            <p:cNvGrpSpPr/>
            <p:nvPr/>
          </p:nvGrpSpPr>
          <p:grpSpPr>
            <a:xfrm>
              <a:off x="-44675" y="-89375"/>
              <a:ext cx="9219798" cy="5303550"/>
              <a:chOff x="-44675" y="-89375"/>
              <a:chExt cx="9219798" cy="5303550"/>
            </a:xfrm>
          </p:grpSpPr>
          <p:sp>
            <p:nvSpPr>
              <p:cNvPr id="444" name="Google Shape;444;p30"/>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445" name="Google Shape;445;p30"/>
              <p:cNvGrpSpPr/>
              <p:nvPr/>
            </p:nvGrpSpPr>
            <p:grpSpPr>
              <a:xfrm>
                <a:off x="7767948" y="3157150"/>
                <a:ext cx="1407175" cy="2057025"/>
                <a:chOff x="7767948" y="3157150"/>
                <a:chExt cx="1407175" cy="2057025"/>
              </a:xfrm>
            </p:grpSpPr>
            <p:sp>
              <p:nvSpPr>
                <p:cNvPr id="446" name="Google Shape;446;p30"/>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447" name="Google Shape;447;p30"/>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448" name="Google Shape;448;p30"/>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449" name="Google Shape;449;p30"/>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450" name="Google Shape;450;p30"/>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451" name="Google Shape;451;p30"/>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452" name="Google Shape;452;p30"/>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453" name="Google Shape;453;p30"/>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30"/>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800"/>
              <a:buNone/>
              <a:defRPr>
                <a:solidFill>
                  <a:schemeClr val="accent5"/>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455" name="Google Shape;455;p30"/>
          <p:cNvSpPr txBox="1">
            <a:spLocks noGrp="1"/>
          </p:cNvSpPr>
          <p:nvPr>
            <p:ph type="subTitle" idx="1"/>
          </p:nvPr>
        </p:nvSpPr>
        <p:spPr>
          <a:xfrm>
            <a:off x="1215975" y="1496998"/>
            <a:ext cx="3606300" cy="109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000"/>
              <a:buChar char="■"/>
              <a:defRPr>
                <a:latin typeface="Barlow"/>
                <a:ea typeface="Barlow"/>
                <a:cs typeface="Barlow"/>
                <a:sym typeface="Barlow"/>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56" name="Google Shape;456;p30"/>
          <p:cNvSpPr txBox="1">
            <a:spLocks noGrp="1"/>
          </p:cNvSpPr>
          <p:nvPr>
            <p:ph type="title" idx="2"/>
          </p:nvPr>
        </p:nvSpPr>
        <p:spPr>
          <a:xfrm>
            <a:off x="1215975" y="1070873"/>
            <a:ext cx="2332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57" name="Google Shape;457;p30"/>
          <p:cNvSpPr txBox="1">
            <a:spLocks noGrp="1"/>
          </p:cNvSpPr>
          <p:nvPr>
            <p:ph type="subTitle" idx="3"/>
          </p:nvPr>
        </p:nvSpPr>
        <p:spPr>
          <a:xfrm>
            <a:off x="1215975" y="3060000"/>
            <a:ext cx="3606300" cy="150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000"/>
              <a:buChar char="■"/>
              <a:defRPr>
                <a:solidFill>
                  <a:schemeClr val="dk1"/>
                </a:solidFill>
                <a:latin typeface="Barlow"/>
                <a:ea typeface="Barlow"/>
                <a:cs typeface="Barlow"/>
                <a:sym typeface="Barlow"/>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58" name="Google Shape;458;p30"/>
          <p:cNvSpPr txBox="1">
            <a:spLocks noGrp="1"/>
          </p:cNvSpPr>
          <p:nvPr>
            <p:ph type="title" idx="4"/>
          </p:nvPr>
        </p:nvSpPr>
        <p:spPr>
          <a:xfrm>
            <a:off x="1215975" y="2633873"/>
            <a:ext cx="2332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59" name="Google Shape;459;p30"/>
          <p:cNvSpPr txBox="1">
            <a:spLocks noGrp="1"/>
          </p:cNvSpPr>
          <p:nvPr>
            <p:ph type="subTitle" idx="5"/>
          </p:nvPr>
        </p:nvSpPr>
        <p:spPr>
          <a:xfrm>
            <a:off x="5219700" y="3779223"/>
            <a:ext cx="3317700" cy="86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000"/>
              <a:buChar char="■"/>
              <a:defRPr>
                <a:solidFill>
                  <a:schemeClr val="dk1"/>
                </a:solidFill>
                <a:latin typeface="Barlow"/>
                <a:ea typeface="Barlow"/>
                <a:cs typeface="Barlow"/>
                <a:sym typeface="Barlow"/>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60" name="Google Shape;460;p30"/>
          <p:cNvSpPr txBox="1">
            <a:spLocks noGrp="1"/>
          </p:cNvSpPr>
          <p:nvPr>
            <p:ph type="title" idx="6"/>
          </p:nvPr>
        </p:nvSpPr>
        <p:spPr>
          <a:xfrm>
            <a:off x="5219700" y="3353098"/>
            <a:ext cx="2332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61" name="Google Shape;461;p30"/>
          <p:cNvSpPr txBox="1">
            <a:spLocks noGrp="1"/>
          </p:cNvSpPr>
          <p:nvPr>
            <p:ph type="subTitle" idx="7"/>
          </p:nvPr>
        </p:nvSpPr>
        <p:spPr>
          <a:xfrm>
            <a:off x="5219700" y="1496998"/>
            <a:ext cx="3317700" cy="186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000"/>
              <a:buChar char="■"/>
              <a:defRPr>
                <a:latin typeface="Barlow"/>
                <a:ea typeface="Barlow"/>
                <a:cs typeface="Barlow"/>
                <a:sym typeface="Barlow"/>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62" name="Google Shape;462;p30"/>
          <p:cNvSpPr txBox="1">
            <a:spLocks noGrp="1"/>
          </p:cNvSpPr>
          <p:nvPr>
            <p:ph type="title" idx="8"/>
          </p:nvPr>
        </p:nvSpPr>
        <p:spPr>
          <a:xfrm>
            <a:off x="5219700" y="1070873"/>
            <a:ext cx="2332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grpSp>
        <p:nvGrpSpPr>
          <p:cNvPr id="39" name="Google Shape;39;p4"/>
          <p:cNvGrpSpPr/>
          <p:nvPr/>
        </p:nvGrpSpPr>
        <p:grpSpPr>
          <a:xfrm>
            <a:off x="-49200" y="3049675"/>
            <a:ext cx="11378225" cy="4025797"/>
            <a:chOff x="-49200" y="3049675"/>
            <a:chExt cx="11378225" cy="4025797"/>
          </a:xfrm>
        </p:grpSpPr>
        <p:sp>
          <p:nvSpPr>
            <p:cNvPr id="40" name="Google Shape;40;p4"/>
            <p:cNvSpPr/>
            <p:nvPr/>
          </p:nvSpPr>
          <p:spPr>
            <a:xfrm flipH="1">
              <a:off x="7353127" y="3621211"/>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49200" y="3049675"/>
              <a:ext cx="843975" cy="2317975"/>
            </a:xfrm>
            <a:custGeom>
              <a:avLst/>
              <a:gdLst/>
              <a:ahLst/>
              <a:cxnLst/>
              <a:rect l="l" t="t" r="r" b="b"/>
              <a:pathLst>
                <a:path w="33759" h="92719" extrusionOk="0">
                  <a:moveTo>
                    <a:pt x="0" y="0"/>
                  </a:moveTo>
                  <a:cubicBezTo>
                    <a:pt x="2286" y="955"/>
                    <a:pt x="10814" y="2320"/>
                    <a:pt x="13714" y="5731"/>
                  </a:cubicBezTo>
                  <a:cubicBezTo>
                    <a:pt x="16614" y="9142"/>
                    <a:pt x="17637" y="12247"/>
                    <a:pt x="17398" y="20468"/>
                  </a:cubicBezTo>
                  <a:cubicBezTo>
                    <a:pt x="17159" y="28689"/>
                    <a:pt x="11292" y="46121"/>
                    <a:pt x="12281" y="55059"/>
                  </a:cubicBezTo>
                  <a:cubicBezTo>
                    <a:pt x="13270" y="63997"/>
                    <a:pt x="19923" y="69080"/>
                    <a:pt x="23334" y="74094"/>
                  </a:cubicBezTo>
                  <a:cubicBezTo>
                    <a:pt x="26745" y="79109"/>
                    <a:pt x="31044" y="82042"/>
                    <a:pt x="32749" y="85146"/>
                  </a:cubicBezTo>
                  <a:cubicBezTo>
                    <a:pt x="34455" y="88250"/>
                    <a:pt x="33431" y="91457"/>
                    <a:pt x="33567" y="92719"/>
                  </a:cubicBezTo>
                </a:path>
              </a:pathLst>
            </a:custGeom>
            <a:noFill/>
            <a:ln w="38100" cap="flat" cmpd="sng">
              <a:solidFill>
                <a:schemeClr val="dk2"/>
              </a:solidFill>
              <a:prstDash val="solid"/>
              <a:round/>
              <a:headEnd type="none" w="med" len="med"/>
              <a:tailEnd type="none" w="med" len="med"/>
            </a:ln>
          </p:spPr>
        </p:sp>
        <p:sp>
          <p:nvSpPr>
            <p:cNvPr id="42" name="Google Shape;42;p4"/>
            <p:cNvSpPr/>
            <p:nvPr/>
          </p:nvSpPr>
          <p:spPr>
            <a:xfrm>
              <a:off x="4304525" y="3296025"/>
              <a:ext cx="5190000" cy="2191200"/>
            </a:xfrm>
            <a:custGeom>
              <a:avLst/>
              <a:gdLst/>
              <a:ahLst/>
              <a:cxnLst/>
              <a:rect l="l" t="t" r="r" b="b"/>
              <a:pathLst>
                <a:path w="207600" h="87648" extrusionOk="0">
                  <a:moveTo>
                    <a:pt x="0" y="87566"/>
                  </a:moveTo>
                  <a:cubicBezTo>
                    <a:pt x="3526" y="87238"/>
                    <a:pt x="15578" y="88550"/>
                    <a:pt x="21153" y="85598"/>
                  </a:cubicBezTo>
                  <a:cubicBezTo>
                    <a:pt x="26728" y="82646"/>
                    <a:pt x="26729" y="74120"/>
                    <a:pt x="33452" y="69856"/>
                  </a:cubicBezTo>
                  <a:cubicBezTo>
                    <a:pt x="40175" y="65593"/>
                    <a:pt x="50915" y="60181"/>
                    <a:pt x="61492" y="60017"/>
                  </a:cubicBezTo>
                  <a:cubicBezTo>
                    <a:pt x="72069" y="59853"/>
                    <a:pt x="88303" y="68134"/>
                    <a:pt x="96912" y="68872"/>
                  </a:cubicBezTo>
                  <a:cubicBezTo>
                    <a:pt x="105521" y="69610"/>
                    <a:pt x="106506" y="67643"/>
                    <a:pt x="113147" y="64445"/>
                  </a:cubicBezTo>
                  <a:cubicBezTo>
                    <a:pt x="119788" y="61247"/>
                    <a:pt x="128643" y="52228"/>
                    <a:pt x="136760" y="49686"/>
                  </a:cubicBezTo>
                  <a:cubicBezTo>
                    <a:pt x="144877" y="47144"/>
                    <a:pt x="153896" y="51244"/>
                    <a:pt x="161849" y="49194"/>
                  </a:cubicBezTo>
                  <a:cubicBezTo>
                    <a:pt x="169802" y="47144"/>
                    <a:pt x="176853" y="45587"/>
                    <a:pt x="184478" y="37388"/>
                  </a:cubicBezTo>
                  <a:cubicBezTo>
                    <a:pt x="192103" y="29189"/>
                    <a:pt x="203746" y="6231"/>
                    <a:pt x="207600" y="0"/>
                  </a:cubicBezTo>
                </a:path>
              </a:pathLst>
            </a:custGeom>
            <a:noFill/>
            <a:ln w="38100" cap="flat" cmpd="sng">
              <a:solidFill>
                <a:schemeClr val="dk2"/>
              </a:solidFill>
              <a:prstDash val="solid"/>
              <a:round/>
              <a:headEnd type="none" w="med" len="med"/>
              <a:tailEnd type="none" w="med" len="med"/>
            </a:ln>
          </p:spPr>
        </p:sp>
        <p:sp>
          <p:nvSpPr>
            <p:cNvPr id="43" name="Google Shape;43;p4"/>
            <p:cNvSpPr/>
            <p:nvPr/>
          </p:nvSpPr>
          <p:spPr>
            <a:xfrm>
              <a:off x="7311523" y="4784150"/>
              <a:ext cx="1980050" cy="824000"/>
            </a:xfrm>
            <a:custGeom>
              <a:avLst/>
              <a:gdLst/>
              <a:ahLst/>
              <a:cxnLst/>
              <a:rect l="l" t="t" r="r" b="b"/>
              <a:pathLst>
                <a:path w="79202" h="32960" extrusionOk="0">
                  <a:moveTo>
                    <a:pt x="0" y="0"/>
                  </a:moveTo>
                  <a:cubicBezTo>
                    <a:pt x="2870" y="820"/>
                    <a:pt x="11971" y="2787"/>
                    <a:pt x="17218" y="4919"/>
                  </a:cubicBezTo>
                  <a:cubicBezTo>
                    <a:pt x="22465" y="7051"/>
                    <a:pt x="25089" y="8691"/>
                    <a:pt x="31484" y="12791"/>
                  </a:cubicBezTo>
                  <a:cubicBezTo>
                    <a:pt x="37879" y="16891"/>
                    <a:pt x="47636" y="26156"/>
                    <a:pt x="55589" y="29517"/>
                  </a:cubicBezTo>
                  <a:cubicBezTo>
                    <a:pt x="63542" y="32879"/>
                    <a:pt x="75267" y="32386"/>
                    <a:pt x="79202" y="32960"/>
                  </a:cubicBezTo>
                </a:path>
              </a:pathLst>
            </a:custGeom>
            <a:noFill/>
            <a:ln w="38100" cap="flat" cmpd="sng">
              <a:solidFill>
                <a:schemeClr val="dk2"/>
              </a:solidFill>
              <a:prstDash val="solid"/>
              <a:round/>
              <a:headEnd type="none" w="med" len="med"/>
              <a:tailEnd type="none" w="med" len="med"/>
            </a:ln>
          </p:spPr>
        </p:sp>
      </p:grpSp>
      <p:sp>
        <p:nvSpPr>
          <p:cNvPr id="44" name="Google Shape;44;p4"/>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body" idx="1"/>
          </p:nvPr>
        </p:nvSpPr>
        <p:spPr>
          <a:xfrm>
            <a:off x="758775" y="10534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atin typeface="Barlow"/>
                <a:ea typeface="Barlow"/>
                <a:cs typeface="Barlow"/>
                <a:sym typeface="Barlow"/>
              </a:defRPr>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463"/>
        <p:cNvGrpSpPr/>
        <p:nvPr/>
      </p:nvGrpSpPr>
      <p:grpSpPr>
        <a:xfrm>
          <a:off x="0" y="0"/>
          <a:ext cx="0" cy="0"/>
          <a:chOff x="0" y="0"/>
          <a:chExt cx="0" cy="0"/>
        </a:xfrm>
      </p:grpSpPr>
      <p:grpSp>
        <p:nvGrpSpPr>
          <p:cNvPr id="464" name="Google Shape;464;p31"/>
          <p:cNvGrpSpPr/>
          <p:nvPr/>
        </p:nvGrpSpPr>
        <p:grpSpPr>
          <a:xfrm>
            <a:off x="-2252073" y="-166025"/>
            <a:ext cx="12575870" cy="5386862"/>
            <a:chOff x="-2252073" y="-166025"/>
            <a:chExt cx="12575870" cy="5386862"/>
          </a:xfrm>
        </p:grpSpPr>
        <p:sp>
          <p:nvSpPr>
            <p:cNvPr id="465" name="Google Shape;465;p31"/>
            <p:cNvSpPr/>
            <p:nvPr/>
          </p:nvSpPr>
          <p:spPr>
            <a:xfrm rot="993073" flipH="1">
              <a:off x="8559736" y="1460242"/>
              <a:ext cx="1599286" cy="1389460"/>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p:nvPr/>
          </p:nvSpPr>
          <p:spPr>
            <a:xfrm>
              <a:off x="7920300" y="135212"/>
              <a:ext cx="1242150" cy="916325"/>
            </a:xfrm>
            <a:custGeom>
              <a:avLst/>
              <a:gdLst/>
              <a:ahLst/>
              <a:cxnLst/>
              <a:rect l="l" t="t" r="r" b="b"/>
              <a:pathLst>
                <a:path w="49686" h="36653" extrusionOk="0">
                  <a:moveTo>
                    <a:pt x="0" y="10826"/>
                  </a:moveTo>
                  <a:cubicBezTo>
                    <a:pt x="2337" y="10949"/>
                    <a:pt x="10331" y="12548"/>
                    <a:pt x="14020" y="11564"/>
                  </a:cubicBezTo>
                  <a:cubicBezTo>
                    <a:pt x="17710" y="10580"/>
                    <a:pt x="19677" y="6809"/>
                    <a:pt x="22137" y="4923"/>
                  </a:cubicBezTo>
                  <a:cubicBezTo>
                    <a:pt x="24597" y="3037"/>
                    <a:pt x="26113" y="823"/>
                    <a:pt x="28778" y="249"/>
                  </a:cubicBezTo>
                  <a:cubicBezTo>
                    <a:pt x="31443" y="-325"/>
                    <a:pt x="35583" y="167"/>
                    <a:pt x="38125" y="1479"/>
                  </a:cubicBezTo>
                  <a:cubicBezTo>
                    <a:pt x="40667" y="2791"/>
                    <a:pt x="42758" y="3980"/>
                    <a:pt x="44029" y="8120"/>
                  </a:cubicBezTo>
                  <a:cubicBezTo>
                    <a:pt x="45300" y="12261"/>
                    <a:pt x="45299" y="21977"/>
                    <a:pt x="45750" y="26322"/>
                  </a:cubicBezTo>
                  <a:cubicBezTo>
                    <a:pt x="46201" y="30668"/>
                    <a:pt x="46078" y="32471"/>
                    <a:pt x="46734" y="34193"/>
                  </a:cubicBezTo>
                  <a:cubicBezTo>
                    <a:pt x="47390" y="35915"/>
                    <a:pt x="49194" y="36243"/>
                    <a:pt x="49686" y="36653"/>
                  </a:cubicBezTo>
                </a:path>
              </a:pathLst>
            </a:custGeom>
            <a:noFill/>
            <a:ln w="38100" cap="flat" cmpd="sng">
              <a:solidFill>
                <a:schemeClr val="accent2"/>
              </a:solidFill>
              <a:prstDash val="solid"/>
              <a:round/>
              <a:headEnd type="none" w="med" len="med"/>
              <a:tailEnd type="none" w="med" len="med"/>
            </a:ln>
          </p:spPr>
        </p:sp>
        <p:sp>
          <p:nvSpPr>
            <p:cNvPr id="467" name="Google Shape;467;p31"/>
            <p:cNvSpPr/>
            <p:nvPr/>
          </p:nvSpPr>
          <p:spPr>
            <a:xfrm>
              <a:off x="1192975" y="3775675"/>
              <a:ext cx="141425" cy="461200"/>
            </a:xfrm>
            <a:custGeom>
              <a:avLst/>
              <a:gdLst/>
              <a:ahLst/>
              <a:cxnLst/>
              <a:rect l="l" t="t" r="r" b="b"/>
              <a:pathLst>
                <a:path w="5657" h="18448" extrusionOk="0">
                  <a:moveTo>
                    <a:pt x="0" y="18448"/>
                  </a:moveTo>
                  <a:cubicBezTo>
                    <a:pt x="287" y="17833"/>
                    <a:pt x="1434" y="16275"/>
                    <a:pt x="1721" y="14758"/>
                  </a:cubicBezTo>
                  <a:cubicBezTo>
                    <a:pt x="2008" y="13241"/>
                    <a:pt x="1270" y="11028"/>
                    <a:pt x="1721" y="9347"/>
                  </a:cubicBezTo>
                  <a:cubicBezTo>
                    <a:pt x="2172" y="7666"/>
                    <a:pt x="3771" y="6231"/>
                    <a:pt x="4427" y="4673"/>
                  </a:cubicBezTo>
                  <a:cubicBezTo>
                    <a:pt x="5083" y="3115"/>
                    <a:pt x="5452" y="779"/>
                    <a:pt x="5657" y="0"/>
                  </a:cubicBezTo>
                </a:path>
              </a:pathLst>
            </a:custGeom>
            <a:noFill/>
            <a:ln w="19050" cap="flat" cmpd="sng">
              <a:solidFill>
                <a:schemeClr val="accent2"/>
              </a:solidFill>
              <a:prstDash val="solid"/>
              <a:round/>
              <a:headEnd type="none" w="med" len="med"/>
              <a:tailEnd type="none" w="med" len="med"/>
            </a:ln>
          </p:spPr>
        </p:sp>
        <p:sp>
          <p:nvSpPr>
            <p:cNvPr id="468" name="Google Shape;468;p31"/>
            <p:cNvSpPr/>
            <p:nvPr/>
          </p:nvSpPr>
          <p:spPr>
            <a:xfrm flipH="1">
              <a:off x="-2252073" y="126123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1"/>
            <p:cNvSpPr/>
            <p:nvPr/>
          </p:nvSpPr>
          <p:spPr>
            <a:xfrm>
              <a:off x="-36900" y="2490475"/>
              <a:ext cx="412125" cy="2459700"/>
            </a:xfrm>
            <a:custGeom>
              <a:avLst/>
              <a:gdLst/>
              <a:ahLst/>
              <a:cxnLst/>
              <a:rect l="l" t="t" r="r" b="b"/>
              <a:pathLst>
                <a:path w="16485" h="98388" extrusionOk="0">
                  <a:moveTo>
                    <a:pt x="15004" y="0"/>
                  </a:moveTo>
                  <a:cubicBezTo>
                    <a:pt x="13938" y="1107"/>
                    <a:pt x="9347" y="3198"/>
                    <a:pt x="8609" y="6641"/>
                  </a:cubicBezTo>
                  <a:cubicBezTo>
                    <a:pt x="7871" y="10085"/>
                    <a:pt x="9429" y="16931"/>
                    <a:pt x="10577" y="20661"/>
                  </a:cubicBezTo>
                  <a:cubicBezTo>
                    <a:pt x="11725" y="24392"/>
                    <a:pt x="14594" y="25580"/>
                    <a:pt x="15496" y="29024"/>
                  </a:cubicBezTo>
                  <a:cubicBezTo>
                    <a:pt x="16398" y="32468"/>
                    <a:pt x="16890" y="38043"/>
                    <a:pt x="15988" y="41323"/>
                  </a:cubicBezTo>
                  <a:cubicBezTo>
                    <a:pt x="15086" y="44603"/>
                    <a:pt x="11971" y="46201"/>
                    <a:pt x="10085" y="48702"/>
                  </a:cubicBezTo>
                  <a:cubicBezTo>
                    <a:pt x="8199" y="51203"/>
                    <a:pt x="5740" y="54154"/>
                    <a:pt x="4674" y="56327"/>
                  </a:cubicBezTo>
                  <a:cubicBezTo>
                    <a:pt x="3608" y="58500"/>
                    <a:pt x="3813" y="59852"/>
                    <a:pt x="3690" y="61738"/>
                  </a:cubicBezTo>
                  <a:cubicBezTo>
                    <a:pt x="3567" y="63624"/>
                    <a:pt x="3075" y="64977"/>
                    <a:pt x="3936" y="67642"/>
                  </a:cubicBezTo>
                  <a:cubicBezTo>
                    <a:pt x="4797" y="70307"/>
                    <a:pt x="8076" y="74939"/>
                    <a:pt x="8855" y="77727"/>
                  </a:cubicBezTo>
                  <a:cubicBezTo>
                    <a:pt x="9634" y="80515"/>
                    <a:pt x="9347" y="81826"/>
                    <a:pt x="8609" y="84368"/>
                  </a:cubicBezTo>
                  <a:cubicBezTo>
                    <a:pt x="7871" y="86910"/>
                    <a:pt x="5863" y="90640"/>
                    <a:pt x="4428" y="92977"/>
                  </a:cubicBezTo>
                  <a:cubicBezTo>
                    <a:pt x="2993" y="95314"/>
                    <a:pt x="738" y="97486"/>
                    <a:pt x="0" y="98388"/>
                  </a:cubicBezTo>
                </a:path>
              </a:pathLst>
            </a:custGeom>
            <a:noFill/>
            <a:ln w="38100" cap="flat" cmpd="sng">
              <a:solidFill>
                <a:schemeClr val="accent2"/>
              </a:solidFill>
              <a:prstDash val="solid"/>
              <a:round/>
              <a:headEnd type="none" w="med" len="med"/>
              <a:tailEnd type="none" w="med" len="med"/>
            </a:ln>
          </p:spPr>
        </p:sp>
        <p:sp>
          <p:nvSpPr>
            <p:cNvPr id="470" name="Google Shape;470;p31"/>
            <p:cNvSpPr/>
            <p:nvPr/>
          </p:nvSpPr>
          <p:spPr>
            <a:xfrm>
              <a:off x="166025" y="4062114"/>
              <a:ext cx="1734100" cy="736475"/>
            </a:xfrm>
            <a:custGeom>
              <a:avLst/>
              <a:gdLst/>
              <a:ahLst/>
              <a:cxnLst/>
              <a:rect l="l" t="t" r="r" b="b"/>
              <a:pathLst>
                <a:path w="69364" h="29459" extrusionOk="0">
                  <a:moveTo>
                    <a:pt x="0" y="12893"/>
                  </a:moveTo>
                  <a:cubicBezTo>
                    <a:pt x="1312" y="12729"/>
                    <a:pt x="5329" y="12975"/>
                    <a:pt x="7871" y="11909"/>
                  </a:cubicBezTo>
                  <a:cubicBezTo>
                    <a:pt x="10413" y="10843"/>
                    <a:pt x="13569" y="8220"/>
                    <a:pt x="15250" y="6498"/>
                  </a:cubicBezTo>
                  <a:cubicBezTo>
                    <a:pt x="16931" y="4776"/>
                    <a:pt x="15783" y="2644"/>
                    <a:pt x="17956" y="1578"/>
                  </a:cubicBezTo>
                  <a:cubicBezTo>
                    <a:pt x="20129" y="512"/>
                    <a:pt x="25130" y="20"/>
                    <a:pt x="28287" y="102"/>
                  </a:cubicBezTo>
                  <a:cubicBezTo>
                    <a:pt x="31444" y="184"/>
                    <a:pt x="33739" y="-472"/>
                    <a:pt x="36896" y="2070"/>
                  </a:cubicBezTo>
                  <a:cubicBezTo>
                    <a:pt x="40053" y="4612"/>
                    <a:pt x="44193" y="11704"/>
                    <a:pt x="47227" y="15353"/>
                  </a:cubicBezTo>
                  <a:cubicBezTo>
                    <a:pt x="50261" y="19002"/>
                    <a:pt x="51859" y="21666"/>
                    <a:pt x="55098" y="23962"/>
                  </a:cubicBezTo>
                  <a:cubicBezTo>
                    <a:pt x="58337" y="26258"/>
                    <a:pt x="64281" y="28307"/>
                    <a:pt x="66659" y="29127"/>
                  </a:cubicBezTo>
                  <a:cubicBezTo>
                    <a:pt x="69037" y="29947"/>
                    <a:pt x="68913" y="28922"/>
                    <a:pt x="69364" y="28881"/>
                  </a:cubicBezTo>
                </a:path>
              </a:pathLst>
            </a:custGeom>
            <a:noFill/>
            <a:ln w="38100" cap="flat" cmpd="sng">
              <a:solidFill>
                <a:schemeClr val="accent2"/>
              </a:solidFill>
              <a:prstDash val="solid"/>
              <a:round/>
              <a:headEnd type="none" w="med" len="med"/>
              <a:tailEnd type="none" w="med" len="med"/>
            </a:ln>
          </p:spPr>
        </p:sp>
        <p:sp>
          <p:nvSpPr>
            <p:cNvPr id="471" name="Google Shape;471;p31"/>
            <p:cNvSpPr/>
            <p:nvPr/>
          </p:nvSpPr>
          <p:spPr>
            <a:xfrm>
              <a:off x="-92250" y="1830175"/>
              <a:ext cx="2496703" cy="3390662"/>
            </a:xfrm>
            <a:custGeom>
              <a:avLst/>
              <a:gdLst/>
              <a:ahLst/>
              <a:cxnLst/>
              <a:rect l="l" t="t" r="r" b="b"/>
              <a:pathLst>
                <a:path w="96175" h="130611" extrusionOk="0">
                  <a:moveTo>
                    <a:pt x="0" y="0"/>
                  </a:moveTo>
                  <a:cubicBezTo>
                    <a:pt x="2132" y="2624"/>
                    <a:pt x="9593" y="9675"/>
                    <a:pt x="12790" y="15742"/>
                  </a:cubicBezTo>
                  <a:cubicBezTo>
                    <a:pt x="15988" y="21809"/>
                    <a:pt x="17176" y="30624"/>
                    <a:pt x="19185" y="36404"/>
                  </a:cubicBezTo>
                  <a:cubicBezTo>
                    <a:pt x="21194" y="42184"/>
                    <a:pt x="22547" y="47226"/>
                    <a:pt x="24843" y="50424"/>
                  </a:cubicBezTo>
                  <a:cubicBezTo>
                    <a:pt x="27139" y="53622"/>
                    <a:pt x="29189" y="53048"/>
                    <a:pt x="32960" y="55590"/>
                  </a:cubicBezTo>
                  <a:cubicBezTo>
                    <a:pt x="36732" y="58132"/>
                    <a:pt x="42512" y="60919"/>
                    <a:pt x="47472" y="65674"/>
                  </a:cubicBezTo>
                  <a:cubicBezTo>
                    <a:pt x="52432" y="70429"/>
                    <a:pt x="58869" y="78342"/>
                    <a:pt x="62722" y="84122"/>
                  </a:cubicBezTo>
                  <a:cubicBezTo>
                    <a:pt x="66576" y="89902"/>
                    <a:pt x="67969" y="95150"/>
                    <a:pt x="70593" y="100356"/>
                  </a:cubicBezTo>
                  <a:cubicBezTo>
                    <a:pt x="73217" y="105563"/>
                    <a:pt x="75513" y="111097"/>
                    <a:pt x="78465" y="115361"/>
                  </a:cubicBezTo>
                  <a:cubicBezTo>
                    <a:pt x="81417" y="119625"/>
                    <a:pt x="85351" y="123396"/>
                    <a:pt x="88303" y="125938"/>
                  </a:cubicBezTo>
                  <a:cubicBezTo>
                    <a:pt x="91255" y="128480"/>
                    <a:pt x="94863" y="129832"/>
                    <a:pt x="96175" y="130611"/>
                  </a:cubicBezTo>
                </a:path>
              </a:pathLst>
            </a:custGeom>
            <a:noFill/>
            <a:ln w="38100" cap="flat" cmpd="sng">
              <a:solidFill>
                <a:schemeClr val="dk2"/>
              </a:solidFill>
              <a:prstDash val="solid"/>
              <a:round/>
              <a:headEnd type="none" w="med" len="med"/>
              <a:tailEnd type="none" w="med" len="med"/>
            </a:ln>
          </p:spPr>
        </p:sp>
        <p:sp>
          <p:nvSpPr>
            <p:cNvPr id="472" name="Google Shape;472;p31"/>
            <p:cNvSpPr/>
            <p:nvPr/>
          </p:nvSpPr>
          <p:spPr>
            <a:xfrm>
              <a:off x="7034800" y="245975"/>
              <a:ext cx="737900" cy="750725"/>
            </a:xfrm>
            <a:custGeom>
              <a:avLst/>
              <a:gdLst/>
              <a:ahLst/>
              <a:cxnLst/>
              <a:rect l="l" t="t" r="r" b="b"/>
              <a:pathLst>
                <a:path w="29516" h="30029" extrusionOk="0">
                  <a:moveTo>
                    <a:pt x="29516" y="0"/>
                  </a:moveTo>
                  <a:cubicBezTo>
                    <a:pt x="27753" y="656"/>
                    <a:pt x="22138" y="2213"/>
                    <a:pt x="18940" y="3935"/>
                  </a:cubicBezTo>
                  <a:cubicBezTo>
                    <a:pt x="15743" y="5657"/>
                    <a:pt x="11725" y="8199"/>
                    <a:pt x="10331" y="10331"/>
                  </a:cubicBezTo>
                  <a:cubicBezTo>
                    <a:pt x="8937" y="12463"/>
                    <a:pt x="10289" y="14840"/>
                    <a:pt x="10576" y="16726"/>
                  </a:cubicBezTo>
                  <a:cubicBezTo>
                    <a:pt x="10863" y="18612"/>
                    <a:pt x="12462" y="19595"/>
                    <a:pt x="12052" y="21645"/>
                  </a:cubicBezTo>
                  <a:cubicBezTo>
                    <a:pt x="11642" y="23695"/>
                    <a:pt x="10126" y="27631"/>
                    <a:pt x="8117" y="29025"/>
                  </a:cubicBezTo>
                  <a:cubicBezTo>
                    <a:pt x="6108" y="30419"/>
                    <a:pt x="1353" y="29844"/>
                    <a:pt x="0" y="30008"/>
                  </a:cubicBezTo>
                </a:path>
              </a:pathLst>
            </a:custGeom>
            <a:noFill/>
            <a:ln w="19050" cap="flat" cmpd="sng">
              <a:solidFill>
                <a:schemeClr val="accent1"/>
              </a:solidFill>
              <a:prstDash val="solid"/>
              <a:round/>
              <a:headEnd type="none" w="med" len="med"/>
              <a:tailEnd type="none" w="med" len="med"/>
            </a:ln>
          </p:spPr>
        </p:sp>
        <p:sp>
          <p:nvSpPr>
            <p:cNvPr id="473" name="Google Shape;473;p31"/>
            <p:cNvSpPr/>
            <p:nvPr/>
          </p:nvSpPr>
          <p:spPr>
            <a:xfrm>
              <a:off x="8811950" y="651825"/>
              <a:ext cx="245950" cy="356650"/>
            </a:xfrm>
            <a:custGeom>
              <a:avLst/>
              <a:gdLst/>
              <a:ahLst/>
              <a:cxnLst/>
              <a:rect l="l" t="t" r="r" b="b"/>
              <a:pathLst>
                <a:path w="9838" h="14266" extrusionOk="0">
                  <a:moveTo>
                    <a:pt x="0" y="14266"/>
                  </a:moveTo>
                  <a:cubicBezTo>
                    <a:pt x="697" y="13733"/>
                    <a:pt x="3525" y="12750"/>
                    <a:pt x="4181" y="11069"/>
                  </a:cubicBezTo>
                  <a:cubicBezTo>
                    <a:pt x="4837" y="9388"/>
                    <a:pt x="3484" y="5699"/>
                    <a:pt x="3935" y="4182"/>
                  </a:cubicBezTo>
                  <a:cubicBezTo>
                    <a:pt x="4386" y="2665"/>
                    <a:pt x="5903" y="2665"/>
                    <a:pt x="6887" y="1968"/>
                  </a:cubicBezTo>
                  <a:cubicBezTo>
                    <a:pt x="7871" y="1271"/>
                    <a:pt x="9346" y="328"/>
                    <a:pt x="9838" y="0"/>
                  </a:cubicBezTo>
                </a:path>
              </a:pathLst>
            </a:custGeom>
            <a:noFill/>
            <a:ln w="19050" cap="flat" cmpd="sng">
              <a:solidFill>
                <a:schemeClr val="accent1"/>
              </a:solidFill>
              <a:prstDash val="solid"/>
              <a:round/>
              <a:headEnd type="none" w="med" len="med"/>
              <a:tailEnd type="none" w="med" len="med"/>
            </a:ln>
          </p:spPr>
        </p:sp>
        <p:sp>
          <p:nvSpPr>
            <p:cNvPr id="474" name="Google Shape;474;p31"/>
            <p:cNvSpPr/>
            <p:nvPr/>
          </p:nvSpPr>
          <p:spPr>
            <a:xfrm>
              <a:off x="8781200" y="1783300"/>
              <a:ext cx="393550" cy="296450"/>
            </a:xfrm>
            <a:custGeom>
              <a:avLst/>
              <a:gdLst/>
              <a:ahLst/>
              <a:cxnLst/>
              <a:rect l="l" t="t" r="r" b="b"/>
              <a:pathLst>
                <a:path w="15742" h="11858" extrusionOk="0">
                  <a:moveTo>
                    <a:pt x="0" y="0"/>
                  </a:moveTo>
                  <a:cubicBezTo>
                    <a:pt x="738" y="1804"/>
                    <a:pt x="2828" y="8937"/>
                    <a:pt x="4427" y="10823"/>
                  </a:cubicBezTo>
                  <a:cubicBezTo>
                    <a:pt x="6026" y="12709"/>
                    <a:pt x="7707" y="11397"/>
                    <a:pt x="9593" y="11315"/>
                  </a:cubicBezTo>
                  <a:cubicBezTo>
                    <a:pt x="11479" y="11233"/>
                    <a:pt x="14717" y="10495"/>
                    <a:pt x="15742" y="10331"/>
                  </a:cubicBezTo>
                </a:path>
              </a:pathLst>
            </a:custGeom>
            <a:noFill/>
            <a:ln w="38100" cap="flat" cmpd="sng">
              <a:solidFill>
                <a:schemeClr val="accent2"/>
              </a:solidFill>
              <a:prstDash val="solid"/>
              <a:round/>
              <a:headEnd type="none" w="med" len="med"/>
              <a:tailEnd type="none" w="med" len="med"/>
            </a:ln>
          </p:spPr>
        </p:sp>
        <p:sp>
          <p:nvSpPr>
            <p:cNvPr id="475" name="Google Shape;475;p31"/>
            <p:cNvSpPr/>
            <p:nvPr/>
          </p:nvSpPr>
          <p:spPr>
            <a:xfrm>
              <a:off x="7994075" y="1549625"/>
              <a:ext cx="252125" cy="737900"/>
            </a:xfrm>
            <a:custGeom>
              <a:avLst/>
              <a:gdLst/>
              <a:ahLst/>
              <a:cxnLst/>
              <a:rect l="l" t="t" r="r" b="b"/>
              <a:pathLst>
                <a:path w="10085" h="29516" extrusionOk="0">
                  <a:moveTo>
                    <a:pt x="10085" y="29516"/>
                  </a:moveTo>
                  <a:cubicBezTo>
                    <a:pt x="9142" y="28409"/>
                    <a:pt x="5494" y="25212"/>
                    <a:pt x="4428" y="22875"/>
                  </a:cubicBezTo>
                  <a:cubicBezTo>
                    <a:pt x="3362" y="20538"/>
                    <a:pt x="3403" y="17956"/>
                    <a:pt x="3690" y="15496"/>
                  </a:cubicBezTo>
                  <a:cubicBezTo>
                    <a:pt x="3977" y="13036"/>
                    <a:pt x="5822" y="10249"/>
                    <a:pt x="6150" y="8117"/>
                  </a:cubicBezTo>
                  <a:cubicBezTo>
                    <a:pt x="6478" y="5985"/>
                    <a:pt x="6683" y="4059"/>
                    <a:pt x="5658" y="2706"/>
                  </a:cubicBezTo>
                  <a:cubicBezTo>
                    <a:pt x="4633" y="1353"/>
                    <a:pt x="943" y="451"/>
                    <a:pt x="0" y="0"/>
                  </a:cubicBezTo>
                </a:path>
              </a:pathLst>
            </a:custGeom>
            <a:noFill/>
            <a:ln w="19050" cap="flat" cmpd="sng">
              <a:solidFill>
                <a:schemeClr val="accent1"/>
              </a:solidFill>
              <a:prstDash val="solid"/>
              <a:round/>
              <a:headEnd type="none" w="med" len="med"/>
              <a:tailEnd type="none" w="med" len="med"/>
            </a:ln>
          </p:spPr>
        </p:sp>
        <p:sp>
          <p:nvSpPr>
            <p:cNvPr id="476" name="Google Shape;476;p31"/>
            <p:cNvSpPr/>
            <p:nvPr/>
          </p:nvSpPr>
          <p:spPr>
            <a:xfrm>
              <a:off x="6647375" y="-166025"/>
              <a:ext cx="2545825" cy="3179175"/>
            </a:xfrm>
            <a:custGeom>
              <a:avLst/>
              <a:gdLst/>
              <a:ahLst/>
              <a:cxnLst/>
              <a:rect l="l" t="t" r="r" b="b"/>
              <a:pathLst>
                <a:path w="101833" h="127167" extrusionOk="0">
                  <a:moveTo>
                    <a:pt x="0" y="0"/>
                  </a:moveTo>
                  <a:cubicBezTo>
                    <a:pt x="6518" y="2050"/>
                    <a:pt x="29312" y="7010"/>
                    <a:pt x="39110" y="12298"/>
                  </a:cubicBezTo>
                  <a:cubicBezTo>
                    <a:pt x="48908" y="17586"/>
                    <a:pt x="51491" y="26811"/>
                    <a:pt x="58788" y="31730"/>
                  </a:cubicBezTo>
                  <a:cubicBezTo>
                    <a:pt x="66085" y="36650"/>
                    <a:pt x="77851" y="36937"/>
                    <a:pt x="82893" y="41815"/>
                  </a:cubicBezTo>
                  <a:cubicBezTo>
                    <a:pt x="87935" y="46694"/>
                    <a:pt x="88386" y="55303"/>
                    <a:pt x="89042" y="61001"/>
                  </a:cubicBezTo>
                  <a:cubicBezTo>
                    <a:pt x="89698" y="66699"/>
                    <a:pt x="90559" y="70512"/>
                    <a:pt x="86828" y="76005"/>
                  </a:cubicBezTo>
                  <a:cubicBezTo>
                    <a:pt x="83098" y="81498"/>
                    <a:pt x="70431" y="89370"/>
                    <a:pt x="66659" y="93961"/>
                  </a:cubicBezTo>
                  <a:cubicBezTo>
                    <a:pt x="62888" y="98553"/>
                    <a:pt x="63666" y="100028"/>
                    <a:pt x="64199" y="103554"/>
                  </a:cubicBezTo>
                  <a:cubicBezTo>
                    <a:pt x="64732" y="107080"/>
                    <a:pt x="66740" y="112163"/>
                    <a:pt x="69856" y="115115"/>
                  </a:cubicBezTo>
                  <a:cubicBezTo>
                    <a:pt x="72972" y="118067"/>
                    <a:pt x="77564" y="119255"/>
                    <a:pt x="82893" y="121264"/>
                  </a:cubicBezTo>
                  <a:cubicBezTo>
                    <a:pt x="88223" y="123273"/>
                    <a:pt x="98676" y="126183"/>
                    <a:pt x="101833" y="127167"/>
                  </a:cubicBezTo>
                </a:path>
              </a:pathLst>
            </a:custGeom>
            <a:noFill/>
            <a:ln w="38100" cap="flat" cmpd="sng">
              <a:solidFill>
                <a:schemeClr val="dk2"/>
              </a:solidFill>
              <a:prstDash val="solid"/>
              <a:round/>
              <a:headEnd type="none" w="med" len="med"/>
              <a:tailEnd type="none" w="med" len="med"/>
            </a:ln>
          </p:spPr>
        </p:sp>
      </p:grpSp>
      <p:sp>
        <p:nvSpPr>
          <p:cNvPr id="477" name="Google Shape;477;p31"/>
          <p:cNvSpPr txBox="1">
            <a:spLocks noGrp="1"/>
          </p:cNvSpPr>
          <p:nvPr>
            <p:ph type="ctrTitle"/>
          </p:nvPr>
        </p:nvSpPr>
        <p:spPr>
          <a:xfrm>
            <a:off x="2288000" y="513942"/>
            <a:ext cx="4568100" cy="118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5200"/>
              <a:buNone/>
              <a:defRPr sz="6800">
                <a:solidFill>
                  <a:schemeClr val="accent5"/>
                </a:solidFill>
              </a:defRPr>
            </a:lvl1pPr>
            <a:lvl2pPr lvl="1" algn="ctr" rtl="0">
              <a:spcBef>
                <a:spcPts val="0"/>
              </a:spcBef>
              <a:spcAft>
                <a:spcPts val="0"/>
              </a:spcAft>
              <a:buClr>
                <a:schemeClr val="accent5"/>
              </a:buClr>
              <a:buSzPts val="5200"/>
              <a:buNone/>
              <a:defRPr sz="5200">
                <a:solidFill>
                  <a:schemeClr val="accent5"/>
                </a:solidFill>
              </a:defRPr>
            </a:lvl2pPr>
            <a:lvl3pPr lvl="2" algn="ctr" rtl="0">
              <a:spcBef>
                <a:spcPts val="0"/>
              </a:spcBef>
              <a:spcAft>
                <a:spcPts val="0"/>
              </a:spcAft>
              <a:buClr>
                <a:schemeClr val="accent5"/>
              </a:buClr>
              <a:buSzPts val="5200"/>
              <a:buNone/>
              <a:defRPr sz="5200">
                <a:solidFill>
                  <a:schemeClr val="accent5"/>
                </a:solidFill>
              </a:defRPr>
            </a:lvl3pPr>
            <a:lvl4pPr lvl="3" algn="ctr" rtl="0">
              <a:spcBef>
                <a:spcPts val="0"/>
              </a:spcBef>
              <a:spcAft>
                <a:spcPts val="0"/>
              </a:spcAft>
              <a:buClr>
                <a:schemeClr val="accent5"/>
              </a:buClr>
              <a:buSzPts val="5200"/>
              <a:buNone/>
              <a:defRPr sz="5200">
                <a:solidFill>
                  <a:schemeClr val="accent5"/>
                </a:solidFill>
              </a:defRPr>
            </a:lvl4pPr>
            <a:lvl5pPr lvl="4" algn="ctr" rtl="0">
              <a:spcBef>
                <a:spcPts val="0"/>
              </a:spcBef>
              <a:spcAft>
                <a:spcPts val="0"/>
              </a:spcAft>
              <a:buClr>
                <a:schemeClr val="accent5"/>
              </a:buClr>
              <a:buSzPts val="5200"/>
              <a:buNone/>
              <a:defRPr sz="5200">
                <a:solidFill>
                  <a:schemeClr val="accent5"/>
                </a:solidFill>
              </a:defRPr>
            </a:lvl5pPr>
            <a:lvl6pPr lvl="5" algn="ctr" rtl="0">
              <a:spcBef>
                <a:spcPts val="0"/>
              </a:spcBef>
              <a:spcAft>
                <a:spcPts val="0"/>
              </a:spcAft>
              <a:buClr>
                <a:schemeClr val="accent5"/>
              </a:buClr>
              <a:buSzPts val="5200"/>
              <a:buNone/>
              <a:defRPr sz="5200">
                <a:solidFill>
                  <a:schemeClr val="accent5"/>
                </a:solidFill>
              </a:defRPr>
            </a:lvl6pPr>
            <a:lvl7pPr lvl="6" algn="ctr" rtl="0">
              <a:spcBef>
                <a:spcPts val="0"/>
              </a:spcBef>
              <a:spcAft>
                <a:spcPts val="0"/>
              </a:spcAft>
              <a:buClr>
                <a:schemeClr val="accent5"/>
              </a:buClr>
              <a:buSzPts val="5200"/>
              <a:buNone/>
              <a:defRPr sz="5200">
                <a:solidFill>
                  <a:schemeClr val="accent5"/>
                </a:solidFill>
              </a:defRPr>
            </a:lvl7pPr>
            <a:lvl8pPr lvl="7" algn="ctr" rtl="0">
              <a:spcBef>
                <a:spcPts val="0"/>
              </a:spcBef>
              <a:spcAft>
                <a:spcPts val="0"/>
              </a:spcAft>
              <a:buClr>
                <a:schemeClr val="accent5"/>
              </a:buClr>
              <a:buSzPts val="5200"/>
              <a:buNone/>
              <a:defRPr sz="5200">
                <a:solidFill>
                  <a:schemeClr val="accent5"/>
                </a:solidFill>
              </a:defRPr>
            </a:lvl8pPr>
            <a:lvl9pPr lvl="8" algn="ctr" rtl="0">
              <a:spcBef>
                <a:spcPts val="0"/>
              </a:spcBef>
              <a:spcAft>
                <a:spcPts val="0"/>
              </a:spcAft>
              <a:buClr>
                <a:schemeClr val="accent5"/>
              </a:buClr>
              <a:buSzPts val="5200"/>
              <a:buNone/>
              <a:defRPr sz="5200">
                <a:solidFill>
                  <a:schemeClr val="accent5"/>
                </a:solidFill>
              </a:defRPr>
            </a:lvl9pPr>
          </a:lstStyle>
          <a:p>
            <a:endParaRPr/>
          </a:p>
        </p:txBody>
      </p:sp>
      <p:sp>
        <p:nvSpPr>
          <p:cNvPr id="478" name="Google Shape;478;p31"/>
          <p:cNvSpPr txBox="1">
            <a:spLocks noGrp="1"/>
          </p:cNvSpPr>
          <p:nvPr>
            <p:ph type="subTitle" idx="1"/>
          </p:nvPr>
        </p:nvSpPr>
        <p:spPr>
          <a:xfrm>
            <a:off x="2288000" y="1490146"/>
            <a:ext cx="4568100" cy="5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1800">
                <a:solidFill>
                  <a:srgbClr val="000000"/>
                </a:solidFill>
              </a:defRPr>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479" name="Google Shape;479;p31"/>
          <p:cNvSpPr txBox="1"/>
          <p:nvPr/>
        </p:nvSpPr>
        <p:spPr>
          <a:xfrm>
            <a:off x="2932350" y="3471975"/>
            <a:ext cx="3279000" cy="7386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200">
                <a:solidFill>
                  <a:schemeClr val="dk2"/>
                </a:solidFill>
                <a:latin typeface="Barlow"/>
                <a:ea typeface="Barlow"/>
                <a:cs typeface="Barlow"/>
                <a:sym typeface="Barlow"/>
              </a:rPr>
              <a:t>CREDITS: This presentation template was created by </a:t>
            </a:r>
            <a:r>
              <a:rPr lang="en" sz="1200" b="1">
                <a:solidFill>
                  <a:schemeClr val="dk2"/>
                </a:solidFill>
                <a:uFill>
                  <a:noFill/>
                </a:uFill>
                <a:latin typeface="Barlow"/>
                <a:ea typeface="Barlow"/>
                <a:cs typeface="Barlow"/>
                <a:sym typeface="Barlow"/>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2"/>
                </a:solidFill>
                <a:latin typeface="Barlow"/>
                <a:ea typeface="Barlow"/>
                <a:cs typeface="Barlow"/>
                <a:sym typeface="Barlow"/>
              </a:rPr>
              <a:t>, including icons by </a:t>
            </a:r>
            <a:r>
              <a:rPr lang="en" sz="1200" b="1">
                <a:solidFill>
                  <a:schemeClr val="dk2"/>
                </a:solidFill>
                <a:uFill>
                  <a:noFill/>
                </a:uFill>
                <a:latin typeface="Barlow"/>
                <a:ea typeface="Barlow"/>
                <a:cs typeface="Barlow"/>
                <a:sym typeface="Barlow"/>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2"/>
                </a:solidFill>
                <a:latin typeface="Barlow"/>
                <a:ea typeface="Barlow"/>
                <a:cs typeface="Barlow"/>
                <a:sym typeface="Barlow"/>
              </a:rPr>
              <a:t>, infographics &amp; images by </a:t>
            </a:r>
            <a:r>
              <a:rPr lang="en" sz="1200">
                <a:solidFill>
                  <a:schemeClr val="dk2"/>
                </a:solidFill>
                <a:uFill>
                  <a:noFill/>
                </a:uFill>
                <a:latin typeface="Barlow"/>
                <a:ea typeface="Barlow"/>
                <a:cs typeface="Barlow"/>
                <a:sym typeface="Barlow"/>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a:solidFill>
                  <a:schemeClr val="dk2"/>
                </a:solidFill>
                <a:latin typeface="Barlow"/>
                <a:ea typeface="Barlow"/>
                <a:cs typeface="Barlow"/>
                <a:sym typeface="Barlow"/>
              </a:rPr>
              <a:t> and illustrations by </a:t>
            </a:r>
            <a:r>
              <a:rPr lang="en" sz="1200" b="1">
                <a:solidFill>
                  <a:schemeClr val="dk2"/>
                </a:solidFill>
                <a:uFill>
                  <a:noFill/>
                </a:uFill>
                <a:latin typeface="Barlow"/>
                <a:ea typeface="Barlow"/>
                <a:cs typeface="Barlow"/>
                <a:sym typeface="Barlow"/>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Storyset</a:t>
            </a:r>
            <a:endParaRPr sz="1200" b="1">
              <a:solidFill>
                <a:schemeClr val="dk2"/>
              </a:solidFill>
              <a:latin typeface="Barlow"/>
              <a:ea typeface="Barlow"/>
              <a:cs typeface="Barlow"/>
              <a:sym typeface="Barlow"/>
            </a:endParaRPr>
          </a:p>
          <a:p>
            <a:pPr marL="0" lvl="0" indent="0" algn="ctr" rtl="0">
              <a:spcBef>
                <a:spcPts val="0"/>
              </a:spcBef>
              <a:spcAft>
                <a:spcPts val="0"/>
              </a:spcAft>
              <a:buNone/>
            </a:pPr>
            <a:endParaRPr sz="1200">
              <a:solidFill>
                <a:schemeClr val="dk2"/>
              </a:solidFill>
              <a:latin typeface="Barlow"/>
              <a:ea typeface="Barlow"/>
              <a:cs typeface="Barlow"/>
              <a:sym typeface="Barlow"/>
            </a:endParaRPr>
          </a:p>
        </p:txBody>
      </p:sp>
      <p:sp>
        <p:nvSpPr>
          <p:cNvPr id="480" name="Google Shape;480;p31"/>
          <p:cNvSpPr txBox="1">
            <a:spLocks noGrp="1"/>
          </p:cNvSpPr>
          <p:nvPr>
            <p:ph type="subTitle" idx="2"/>
          </p:nvPr>
        </p:nvSpPr>
        <p:spPr>
          <a:xfrm>
            <a:off x="2757325" y="2075163"/>
            <a:ext cx="3629400" cy="74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481"/>
        <p:cNvGrpSpPr/>
        <p:nvPr/>
      </p:nvGrpSpPr>
      <p:grpSpPr>
        <a:xfrm>
          <a:off x="0" y="0"/>
          <a:ext cx="0" cy="0"/>
          <a:chOff x="0" y="0"/>
          <a:chExt cx="0" cy="0"/>
        </a:xfrm>
      </p:grpSpPr>
      <p:grpSp>
        <p:nvGrpSpPr>
          <p:cNvPr id="482" name="Google Shape;482;p32"/>
          <p:cNvGrpSpPr/>
          <p:nvPr/>
        </p:nvGrpSpPr>
        <p:grpSpPr>
          <a:xfrm>
            <a:off x="-44675" y="-89375"/>
            <a:ext cx="13189424" cy="6383447"/>
            <a:chOff x="-44675" y="-89375"/>
            <a:chExt cx="13189424" cy="6383447"/>
          </a:xfrm>
        </p:grpSpPr>
        <p:sp>
          <p:nvSpPr>
            <p:cNvPr id="483" name="Google Shape;483;p32"/>
            <p:cNvSpPr/>
            <p:nvPr/>
          </p:nvSpPr>
          <p:spPr>
            <a:xfrm rot="650892">
              <a:off x="8543323" y="2983227"/>
              <a:ext cx="4365060" cy="2926223"/>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32"/>
            <p:cNvGrpSpPr/>
            <p:nvPr/>
          </p:nvGrpSpPr>
          <p:grpSpPr>
            <a:xfrm>
              <a:off x="-44675" y="-89375"/>
              <a:ext cx="9219798" cy="5303550"/>
              <a:chOff x="-44675" y="-89375"/>
              <a:chExt cx="9219798" cy="5303550"/>
            </a:xfrm>
          </p:grpSpPr>
          <p:sp>
            <p:nvSpPr>
              <p:cNvPr id="485" name="Google Shape;485;p32"/>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486" name="Google Shape;486;p32"/>
              <p:cNvGrpSpPr/>
              <p:nvPr/>
            </p:nvGrpSpPr>
            <p:grpSpPr>
              <a:xfrm>
                <a:off x="7767948" y="3157150"/>
                <a:ext cx="1407175" cy="2057025"/>
                <a:chOff x="7767948" y="3157150"/>
                <a:chExt cx="1407175" cy="2057025"/>
              </a:xfrm>
            </p:grpSpPr>
            <p:sp>
              <p:nvSpPr>
                <p:cNvPr id="487" name="Google Shape;487;p32"/>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488" name="Google Shape;488;p32"/>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489" name="Google Shape;489;p32"/>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490" name="Google Shape;490;p32"/>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491" name="Google Shape;491;p32"/>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492" name="Google Shape;492;p32"/>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493" name="Google Shape;493;p32"/>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494"/>
        <p:cNvGrpSpPr/>
        <p:nvPr/>
      </p:nvGrpSpPr>
      <p:grpSpPr>
        <a:xfrm>
          <a:off x="0" y="0"/>
          <a:ext cx="0" cy="0"/>
          <a:chOff x="0" y="0"/>
          <a:chExt cx="0" cy="0"/>
        </a:xfrm>
      </p:grpSpPr>
      <p:grpSp>
        <p:nvGrpSpPr>
          <p:cNvPr id="495" name="Google Shape;495;p33"/>
          <p:cNvGrpSpPr/>
          <p:nvPr/>
        </p:nvGrpSpPr>
        <p:grpSpPr>
          <a:xfrm>
            <a:off x="-1509775" y="-1051988"/>
            <a:ext cx="10720800" cy="8547429"/>
            <a:chOff x="-1509775" y="-1051988"/>
            <a:chExt cx="10720800" cy="8547429"/>
          </a:xfrm>
        </p:grpSpPr>
        <p:sp>
          <p:nvSpPr>
            <p:cNvPr id="496" name="Google Shape;496;p33"/>
            <p:cNvSpPr/>
            <p:nvPr/>
          </p:nvSpPr>
          <p:spPr>
            <a:xfrm rot="10800000">
              <a:off x="-1509775" y="4569225"/>
              <a:ext cx="4365049" cy="2926215"/>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3223025" y="4848493"/>
              <a:ext cx="368875" cy="374250"/>
            </a:xfrm>
            <a:custGeom>
              <a:avLst/>
              <a:gdLst/>
              <a:ahLst/>
              <a:cxnLst/>
              <a:rect l="l" t="t" r="r" b="b"/>
              <a:pathLst>
                <a:path w="14755" h="14970" extrusionOk="0">
                  <a:moveTo>
                    <a:pt x="14746" y="0"/>
                  </a:moveTo>
                  <a:cubicBezTo>
                    <a:pt x="14709" y="410"/>
                    <a:pt x="14858" y="1453"/>
                    <a:pt x="14523" y="2458"/>
                  </a:cubicBezTo>
                  <a:cubicBezTo>
                    <a:pt x="14188" y="3464"/>
                    <a:pt x="13742" y="5102"/>
                    <a:pt x="12736" y="6033"/>
                  </a:cubicBezTo>
                  <a:cubicBezTo>
                    <a:pt x="11731" y="6964"/>
                    <a:pt x="9831" y="7337"/>
                    <a:pt x="8490" y="8044"/>
                  </a:cubicBezTo>
                  <a:cubicBezTo>
                    <a:pt x="7149" y="8752"/>
                    <a:pt x="5809" y="9422"/>
                    <a:pt x="4692" y="10278"/>
                  </a:cubicBezTo>
                  <a:cubicBezTo>
                    <a:pt x="3575" y="11135"/>
                    <a:pt x="2569" y="12401"/>
                    <a:pt x="1787" y="13183"/>
                  </a:cubicBezTo>
                  <a:cubicBezTo>
                    <a:pt x="1005" y="13965"/>
                    <a:pt x="298" y="14672"/>
                    <a:pt x="0" y="14970"/>
                  </a:cubicBezTo>
                </a:path>
              </a:pathLst>
            </a:custGeom>
            <a:noFill/>
            <a:ln w="19050" cap="flat" cmpd="sng">
              <a:solidFill>
                <a:schemeClr val="accent2"/>
              </a:solidFill>
              <a:prstDash val="solid"/>
              <a:round/>
              <a:headEnd type="none" w="med" len="med"/>
              <a:tailEnd type="none" w="med" len="med"/>
            </a:ln>
          </p:spPr>
        </p:sp>
        <p:sp>
          <p:nvSpPr>
            <p:cNvPr id="498" name="Google Shape;498;p33"/>
            <p:cNvSpPr/>
            <p:nvPr/>
          </p:nvSpPr>
          <p:spPr>
            <a:xfrm>
              <a:off x="396586" y="4417229"/>
              <a:ext cx="955203" cy="737316"/>
            </a:xfrm>
            <a:custGeom>
              <a:avLst/>
              <a:gdLst/>
              <a:ahLst/>
              <a:cxnLst/>
              <a:rect l="l" t="t" r="r" b="b"/>
              <a:pathLst>
                <a:path w="37984" h="30386" extrusionOk="0">
                  <a:moveTo>
                    <a:pt x="0" y="0"/>
                  </a:moveTo>
                  <a:cubicBezTo>
                    <a:pt x="1341" y="1303"/>
                    <a:pt x="6219" y="5549"/>
                    <a:pt x="8044" y="7820"/>
                  </a:cubicBezTo>
                  <a:cubicBezTo>
                    <a:pt x="9869" y="10092"/>
                    <a:pt x="9460" y="12102"/>
                    <a:pt x="10949" y="13629"/>
                  </a:cubicBezTo>
                  <a:cubicBezTo>
                    <a:pt x="12439" y="15156"/>
                    <a:pt x="15082" y="16273"/>
                    <a:pt x="16981" y="16980"/>
                  </a:cubicBezTo>
                  <a:cubicBezTo>
                    <a:pt x="18880" y="17688"/>
                    <a:pt x="20184" y="17278"/>
                    <a:pt x="22344" y="17874"/>
                  </a:cubicBezTo>
                  <a:cubicBezTo>
                    <a:pt x="24504" y="18470"/>
                    <a:pt x="27966" y="19103"/>
                    <a:pt x="29940" y="20555"/>
                  </a:cubicBezTo>
                  <a:cubicBezTo>
                    <a:pt x="31914" y="22007"/>
                    <a:pt x="32845" y="24950"/>
                    <a:pt x="34186" y="26588"/>
                  </a:cubicBezTo>
                  <a:cubicBezTo>
                    <a:pt x="35527" y="28227"/>
                    <a:pt x="37351" y="29753"/>
                    <a:pt x="37984" y="30386"/>
                  </a:cubicBezTo>
                </a:path>
              </a:pathLst>
            </a:custGeom>
            <a:noFill/>
            <a:ln w="19050" cap="flat" cmpd="sng">
              <a:solidFill>
                <a:schemeClr val="accent2"/>
              </a:solidFill>
              <a:prstDash val="solid"/>
              <a:round/>
              <a:headEnd type="none" w="med" len="med"/>
              <a:tailEnd type="none" w="med" len="med"/>
            </a:ln>
          </p:spPr>
        </p:sp>
        <p:sp>
          <p:nvSpPr>
            <p:cNvPr id="499" name="Google Shape;499;p33"/>
            <p:cNvSpPr/>
            <p:nvPr/>
          </p:nvSpPr>
          <p:spPr>
            <a:xfrm>
              <a:off x="245750" y="4358641"/>
              <a:ext cx="430125" cy="929975"/>
            </a:xfrm>
            <a:custGeom>
              <a:avLst/>
              <a:gdLst/>
              <a:ahLst/>
              <a:cxnLst/>
              <a:rect l="l" t="t" r="r" b="b"/>
              <a:pathLst>
                <a:path w="17205" h="37199" extrusionOk="0">
                  <a:moveTo>
                    <a:pt x="9385" y="379"/>
                  </a:moveTo>
                  <a:cubicBezTo>
                    <a:pt x="9385" y="342"/>
                    <a:pt x="9906" y="-283"/>
                    <a:pt x="9385" y="156"/>
                  </a:cubicBezTo>
                  <a:cubicBezTo>
                    <a:pt x="8864" y="595"/>
                    <a:pt x="7486" y="1942"/>
                    <a:pt x="6257" y="3014"/>
                  </a:cubicBezTo>
                  <a:cubicBezTo>
                    <a:pt x="5028" y="4086"/>
                    <a:pt x="3055" y="4690"/>
                    <a:pt x="2012" y="6589"/>
                  </a:cubicBezTo>
                  <a:cubicBezTo>
                    <a:pt x="969" y="8488"/>
                    <a:pt x="-36" y="11877"/>
                    <a:pt x="1" y="14409"/>
                  </a:cubicBezTo>
                  <a:cubicBezTo>
                    <a:pt x="38" y="16941"/>
                    <a:pt x="1267" y="19734"/>
                    <a:pt x="2235" y="21782"/>
                  </a:cubicBezTo>
                  <a:cubicBezTo>
                    <a:pt x="3203" y="23830"/>
                    <a:pt x="4097" y="24985"/>
                    <a:pt x="5810" y="26698"/>
                  </a:cubicBezTo>
                  <a:cubicBezTo>
                    <a:pt x="7523" y="28411"/>
                    <a:pt x="10614" y="30310"/>
                    <a:pt x="12513" y="32060"/>
                  </a:cubicBezTo>
                  <a:cubicBezTo>
                    <a:pt x="14412" y="33810"/>
                    <a:pt x="16423" y="36343"/>
                    <a:pt x="17205" y="37199"/>
                  </a:cubicBezTo>
                </a:path>
              </a:pathLst>
            </a:custGeom>
            <a:noFill/>
            <a:ln w="38100" cap="flat" cmpd="sng">
              <a:solidFill>
                <a:schemeClr val="accent2"/>
              </a:solidFill>
              <a:prstDash val="solid"/>
              <a:round/>
              <a:headEnd type="none" w="med" len="med"/>
              <a:tailEnd type="none" w="med" len="med"/>
            </a:ln>
          </p:spPr>
        </p:sp>
        <p:sp>
          <p:nvSpPr>
            <p:cNvPr id="500" name="Google Shape;500;p33"/>
            <p:cNvSpPr/>
            <p:nvPr/>
          </p:nvSpPr>
          <p:spPr>
            <a:xfrm rot="2497583" flipH="1">
              <a:off x="-734542"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61450" y="4204956"/>
              <a:ext cx="1843725" cy="813300"/>
            </a:xfrm>
            <a:custGeom>
              <a:avLst/>
              <a:gdLst/>
              <a:ahLst/>
              <a:cxnLst/>
              <a:rect l="l" t="t" r="r" b="b"/>
              <a:pathLst>
                <a:path w="73749" h="32532" extrusionOk="0">
                  <a:moveTo>
                    <a:pt x="0" y="717"/>
                  </a:moveTo>
                  <a:cubicBezTo>
                    <a:pt x="1564" y="643"/>
                    <a:pt x="6144" y="-511"/>
                    <a:pt x="9384" y="271"/>
                  </a:cubicBezTo>
                  <a:cubicBezTo>
                    <a:pt x="12624" y="1053"/>
                    <a:pt x="16348" y="4256"/>
                    <a:pt x="19439" y="5410"/>
                  </a:cubicBezTo>
                  <a:cubicBezTo>
                    <a:pt x="22530" y="6564"/>
                    <a:pt x="25248" y="6117"/>
                    <a:pt x="27929" y="7197"/>
                  </a:cubicBezTo>
                  <a:cubicBezTo>
                    <a:pt x="30610" y="8277"/>
                    <a:pt x="32323" y="10958"/>
                    <a:pt x="35526" y="11889"/>
                  </a:cubicBezTo>
                  <a:cubicBezTo>
                    <a:pt x="38729" y="12820"/>
                    <a:pt x="43682" y="11517"/>
                    <a:pt x="47145" y="12783"/>
                  </a:cubicBezTo>
                  <a:cubicBezTo>
                    <a:pt x="50608" y="14049"/>
                    <a:pt x="53922" y="17810"/>
                    <a:pt x="56305" y="19486"/>
                  </a:cubicBezTo>
                  <a:cubicBezTo>
                    <a:pt x="58688" y="21162"/>
                    <a:pt x="59444" y="22206"/>
                    <a:pt x="61444" y="22837"/>
                  </a:cubicBezTo>
                  <a:cubicBezTo>
                    <a:pt x="63444" y="23469"/>
                    <a:pt x="66860" y="22611"/>
                    <a:pt x="68303" y="23275"/>
                  </a:cubicBezTo>
                  <a:cubicBezTo>
                    <a:pt x="69746" y="23939"/>
                    <a:pt x="69543" y="25777"/>
                    <a:pt x="70102" y="26819"/>
                  </a:cubicBezTo>
                  <a:cubicBezTo>
                    <a:pt x="70661" y="27861"/>
                    <a:pt x="71048" y="28577"/>
                    <a:pt x="71656" y="29529"/>
                  </a:cubicBezTo>
                  <a:cubicBezTo>
                    <a:pt x="72264" y="30481"/>
                    <a:pt x="73400" y="32032"/>
                    <a:pt x="73749" y="32532"/>
                  </a:cubicBezTo>
                </a:path>
              </a:pathLst>
            </a:custGeom>
            <a:noFill/>
            <a:ln w="38100" cap="flat" cmpd="sng">
              <a:solidFill>
                <a:schemeClr val="dk2"/>
              </a:solidFill>
              <a:prstDash val="solid"/>
              <a:round/>
              <a:headEnd type="none" w="med" len="med"/>
              <a:tailEnd type="none" w="med" len="med"/>
            </a:ln>
          </p:spPr>
        </p:sp>
        <p:sp>
          <p:nvSpPr>
            <p:cNvPr id="502" name="Google Shape;502;p33"/>
            <p:cNvSpPr/>
            <p:nvPr/>
          </p:nvSpPr>
          <p:spPr>
            <a:xfrm>
              <a:off x="1768775" y="4748383"/>
              <a:ext cx="2610525" cy="485550"/>
            </a:xfrm>
            <a:custGeom>
              <a:avLst/>
              <a:gdLst/>
              <a:ahLst/>
              <a:cxnLst/>
              <a:rect l="l" t="t" r="r" b="b"/>
              <a:pathLst>
                <a:path w="104421" h="19422" extrusionOk="0">
                  <a:moveTo>
                    <a:pt x="0" y="10184"/>
                  </a:moveTo>
                  <a:cubicBezTo>
                    <a:pt x="1446" y="10563"/>
                    <a:pt x="5536" y="12481"/>
                    <a:pt x="8677" y="12457"/>
                  </a:cubicBezTo>
                  <a:cubicBezTo>
                    <a:pt x="11818" y="12433"/>
                    <a:pt x="15476" y="10292"/>
                    <a:pt x="18846" y="10038"/>
                  </a:cubicBezTo>
                  <a:cubicBezTo>
                    <a:pt x="22217" y="9784"/>
                    <a:pt x="26023" y="10613"/>
                    <a:pt x="28900" y="10931"/>
                  </a:cubicBezTo>
                  <a:cubicBezTo>
                    <a:pt x="31777" y="11250"/>
                    <a:pt x="33953" y="12167"/>
                    <a:pt x="36110" y="11949"/>
                  </a:cubicBezTo>
                  <a:cubicBezTo>
                    <a:pt x="38267" y="11731"/>
                    <a:pt x="39141" y="10740"/>
                    <a:pt x="41841" y="9621"/>
                  </a:cubicBezTo>
                  <a:cubicBezTo>
                    <a:pt x="44542" y="8502"/>
                    <a:pt x="49481" y="6389"/>
                    <a:pt x="52313" y="5234"/>
                  </a:cubicBezTo>
                  <a:cubicBezTo>
                    <a:pt x="55145" y="4079"/>
                    <a:pt x="56176" y="2925"/>
                    <a:pt x="58834" y="2691"/>
                  </a:cubicBezTo>
                  <a:cubicBezTo>
                    <a:pt x="61492" y="2458"/>
                    <a:pt x="65382" y="3767"/>
                    <a:pt x="68263" y="3833"/>
                  </a:cubicBezTo>
                  <a:cubicBezTo>
                    <a:pt x="71144" y="3899"/>
                    <a:pt x="73960" y="3726"/>
                    <a:pt x="76120" y="3088"/>
                  </a:cubicBezTo>
                  <a:cubicBezTo>
                    <a:pt x="78280" y="2450"/>
                    <a:pt x="78288" y="-124"/>
                    <a:pt x="81222" y="5"/>
                  </a:cubicBezTo>
                  <a:cubicBezTo>
                    <a:pt x="84156" y="134"/>
                    <a:pt x="89856" y="627"/>
                    <a:pt x="93722" y="3863"/>
                  </a:cubicBezTo>
                  <a:cubicBezTo>
                    <a:pt x="97589" y="7099"/>
                    <a:pt x="102638" y="16829"/>
                    <a:pt x="104421" y="19422"/>
                  </a:cubicBezTo>
                </a:path>
              </a:pathLst>
            </a:custGeom>
            <a:noFill/>
            <a:ln w="38100" cap="flat" cmpd="sng">
              <a:solidFill>
                <a:schemeClr val="dk2"/>
              </a:solidFill>
              <a:prstDash val="solid"/>
              <a:round/>
              <a:headEnd type="none" w="med" len="med"/>
              <a:tailEnd type="none" w="med" len="med"/>
            </a:ln>
          </p:spPr>
        </p:sp>
        <p:sp>
          <p:nvSpPr>
            <p:cNvPr id="503" name="Google Shape;503;p33"/>
            <p:cNvSpPr/>
            <p:nvPr/>
          </p:nvSpPr>
          <p:spPr>
            <a:xfrm>
              <a:off x="1066900" y="5010493"/>
              <a:ext cx="709400" cy="262525"/>
            </a:xfrm>
            <a:custGeom>
              <a:avLst/>
              <a:gdLst/>
              <a:ahLst/>
              <a:cxnLst/>
              <a:rect l="l" t="t" r="r" b="b"/>
              <a:pathLst>
                <a:path w="28376" h="10501" extrusionOk="0">
                  <a:moveTo>
                    <a:pt x="28376" y="0"/>
                  </a:moveTo>
                  <a:cubicBezTo>
                    <a:pt x="27706" y="447"/>
                    <a:pt x="25993" y="2197"/>
                    <a:pt x="24354" y="2681"/>
                  </a:cubicBezTo>
                  <a:cubicBezTo>
                    <a:pt x="22716" y="3165"/>
                    <a:pt x="20817" y="2830"/>
                    <a:pt x="18545" y="2904"/>
                  </a:cubicBezTo>
                  <a:cubicBezTo>
                    <a:pt x="16274" y="2979"/>
                    <a:pt x="12401" y="2830"/>
                    <a:pt x="10725" y="3128"/>
                  </a:cubicBezTo>
                  <a:cubicBezTo>
                    <a:pt x="9049" y="3426"/>
                    <a:pt x="9682" y="4134"/>
                    <a:pt x="8490" y="4692"/>
                  </a:cubicBezTo>
                  <a:cubicBezTo>
                    <a:pt x="7298" y="5251"/>
                    <a:pt x="4990" y="5511"/>
                    <a:pt x="3575" y="6479"/>
                  </a:cubicBezTo>
                  <a:cubicBezTo>
                    <a:pt x="2160" y="7447"/>
                    <a:pt x="596" y="9831"/>
                    <a:pt x="0" y="10501"/>
                  </a:cubicBezTo>
                </a:path>
              </a:pathLst>
            </a:custGeom>
            <a:noFill/>
            <a:ln w="38100" cap="flat" cmpd="sng">
              <a:solidFill>
                <a:schemeClr val="dk2"/>
              </a:solidFill>
              <a:prstDash val="solid"/>
              <a:round/>
              <a:headEnd type="none" w="med" len="med"/>
              <a:tailEnd type="none" w="med" len="med"/>
            </a:ln>
          </p:spPr>
        </p:sp>
        <p:grpSp>
          <p:nvGrpSpPr>
            <p:cNvPr id="504" name="Google Shape;504;p33"/>
            <p:cNvGrpSpPr/>
            <p:nvPr/>
          </p:nvGrpSpPr>
          <p:grpSpPr>
            <a:xfrm>
              <a:off x="6570175" y="-56275"/>
              <a:ext cx="2640850" cy="676300"/>
              <a:chOff x="6570175" y="-56275"/>
              <a:chExt cx="2640850" cy="676300"/>
            </a:xfrm>
          </p:grpSpPr>
          <p:sp>
            <p:nvSpPr>
              <p:cNvPr id="505" name="Google Shape;505;p33"/>
              <p:cNvSpPr/>
              <p:nvPr/>
            </p:nvSpPr>
            <p:spPr>
              <a:xfrm>
                <a:off x="7900575" y="-25600"/>
                <a:ext cx="317250" cy="240500"/>
              </a:xfrm>
              <a:custGeom>
                <a:avLst/>
                <a:gdLst/>
                <a:ahLst/>
                <a:cxnLst/>
                <a:rect l="l" t="t" r="r" b="b"/>
                <a:pathLst>
                  <a:path w="12690" h="9620" extrusionOk="0">
                    <a:moveTo>
                      <a:pt x="0" y="9620"/>
                    </a:moveTo>
                    <a:cubicBezTo>
                      <a:pt x="853" y="9415"/>
                      <a:pt x="3480" y="9040"/>
                      <a:pt x="5117" y="8392"/>
                    </a:cubicBezTo>
                    <a:cubicBezTo>
                      <a:pt x="6754" y="7744"/>
                      <a:pt x="9005" y="6686"/>
                      <a:pt x="9824" y="5731"/>
                    </a:cubicBezTo>
                    <a:cubicBezTo>
                      <a:pt x="10643" y="4776"/>
                      <a:pt x="9551" y="3616"/>
                      <a:pt x="10029" y="2661"/>
                    </a:cubicBezTo>
                    <a:cubicBezTo>
                      <a:pt x="10507" y="1706"/>
                      <a:pt x="12247" y="444"/>
                      <a:pt x="12690" y="0"/>
                    </a:cubicBezTo>
                  </a:path>
                </a:pathLst>
              </a:custGeom>
              <a:noFill/>
              <a:ln w="38100" cap="flat" cmpd="sng">
                <a:solidFill>
                  <a:schemeClr val="accent2"/>
                </a:solidFill>
                <a:prstDash val="solid"/>
                <a:round/>
                <a:headEnd type="none" w="med" len="med"/>
                <a:tailEnd type="none" w="med" len="med"/>
              </a:ln>
            </p:spPr>
          </p:sp>
          <p:sp>
            <p:nvSpPr>
              <p:cNvPr id="506" name="Google Shape;506;p33"/>
              <p:cNvSpPr/>
              <p:nvPr/>
            </p:nvSpPr>
            <p:spPr>
              <a:xfrm>
                <a:off x="8843507" y="368825"/>
                <a:ext cx="317249" cy="92100"/>
              </a:xfrm>
              <a:custGeom>
                <a:avLst/>
                <a:gdLst/>
                <a:ahLst/>
                <a:cxnLst/>
                <a:rect l="l" t="t" r="r" b="b"/>
                <a:pathLst>
                  <a:path w="10030" h="3684" extrusionOk="0">
                    <a:moveTo>
                      <a:pt x="0" y="3684"/>
                    </a:moveTo>
                    <a:cubicBezTo>
                      <a:pt x="1024" y="3445"/>
                      <a:pt x="4640" y="2558"/>
                      <a:pt x="6141" y="2251"/>
                    </a:cubicBezTo>
                    <a:cubicBezTo>
                      <a:pt x="7642" y="1944"/>
                      <a:pt x="8358" y="2217"/>
                      <a:pt x="9006" y="1842"/>
                    </a:cubicBezTo>
                    <a:cubicBezTo>
                      <a:pt x="9654" y="1467"/>
                      <a:pt x="9859" y="307"/>
                      <a:pt x="10030" y="0"/>
                    </a:cubicBezTo>
                  </a:path>
                </a:pathLst>
              </a:custGeom>
              <a:noFill/>
              <a:ln w="38100" cap="flat" cmpd="sng">
                <a:solidFill>
                  <a:schemeClr val="accent2"/>
                </a:solidFill>
                <a:prstDash val="solid"/>
                <a:round/>
                <a:headEnd type="none" w="med" len="med"/>
                <a:tailEnd type="none" w="med" len="med"/>
              </a:ln>
            </p:spPr>
          </p:sp>
          <p:sp>
            <p:nvSpPr>
              <p:cNvPr id="507" name="Google Shape;507;p33"/>
              <p:cNvSpPr/>
              <p:nvPr/>
            </p:nvSpPr>
            <p:spPr>
              <a:xfrm>
                <a:off x="6570175" y="-56275"/>
                <a:ext cx="2640850" cy="676300"/>
              </a:xfrm>
              <a:custGeom>
                <a:avLst/>
                <a:gdLst/>
                <a:ahLst/>
                <a:cxnLst/>
                <a:rect l="l" t="t" r="r" b="b"/>
                <a:pathLst>
                  <a:path w="105634" h="27052" extrusionOk="0">
                    <a:moveTo>
                      <a:pt x="0" y="0"/>
                    </a:moveTo>
                    <a:cubicBezTo>
                      <a:pt x="2831" y="1058"/>
                      <a:pt x="12349" y="5288"/>
                      <a:pt x="16988" y="6345"/>
                    </a:cubicBezTo>
                    <a:cubicBezTo>
                      <a:pt x="21627" y="7403"/>
                      <a:pt x="23777" y="6209"/>
                      <a:pt x="27836" y="6345"/>
                    </a:cubicBezTo>
                    <a:cubicBezTo>
                      <a:pt x="31896" y="6481"/>
                      <a:pt x="37524" y="6617"/>
                      <a:pt x="41345" y="7163"/>
                    </a:cubicBezTo>
                    <a:cubicBezTo>
                      <a:pt x="45166" y="7709"/>
                      <a:pt x="47792" y="8596"/>
                      <a:pt x="50760" y="9619"/>
                    </a:cubicBezTo>
                    <a:cubicBezTo>
                      <a:pt x="53728" y="10643"/>
                      <a:pt x="55263" y="12451"/>
                      <a:pt x="59152" y="13304"/>
                    </a:cubicBezTo>
                    <a:cubicBezTo>
                      <a:pt x="63041" y="14157"/>
                      <a:pt x="69147" y="13952"/>
                      <a:pt x="74093" y="14736"/>
                    </a:cubicBezTo>
                    <a:cubicBezTo>
                      <a:pt x="79039" y="15521"/>
                      <a:pt x="85212" y="16107"/>
                      <a:pt x="88830" y="18011"/>
                    </a:cubicBezTo>
                    <a:cubicBezTo>
                      <a:pt x="92448" y="19915"/>
                      <a:pt x="93635" y="25024"/>
                      <a:pt x="95803" y="26158"/>
                    </a:cubicBezTo>
                    <a:cubicBezTo>
                      <a:pt x="97971" y="27293"/>
                      <a:pt x="100198" y="24669"/>
                      <a:pt x="101836" y="24818"/>
                    </a:cubicBezTo>
                    <a:cubicBezTo>
                      <a:pt x="103475" y="24967"/>
                      <a:pt x="105001" y="26680"/>
                      <a:pt x="105634" y="27052"/>
                    </a:cubicBezTo>
                  </a:path>
                </a:pathLst>
              </a:custGeom>
              <a:noFill/>
              <a:ln w="38100" cap="flat" cmpd="sng">
                <a:solidFill>
                  <a:schemeClr val="dk2"/>
                </a:solidFill>
                <a:prstDash val="solid"/>
                <a:round/>
                <a:headEnd type="none" w="med" len="med"/>
                <a:tailEnd type="none" w="med" len="med"/>
              </a:ln>
            </p:spPr>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8" name="Google Shape;48;p5"/>
          <p:cNvSpPr txBox="1">
            <a:spLocks noGrp="1"/>
          </p:cNvSpPr>
          <p:nvPr>
            <p:ph type="body" idx="1"/>
          </p:nvPr>
        </p:nvSpPr>
        <p:spPr>
          <a:xfrm>
            <a:off x="1323325" y="2751873"/>
            <a:ext cx="2633700" cy="14184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atin typeface="Barlow"/>
                <a:ea typeface="Barlow"/>
                <a:cs typeface="Barlow"/>
                <a:sym typeface="Barlow"/>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5"/>
          <p:cNvSpPr txBox="1">
            <a:spLocks noGrp="1"/>
          </p:cNvSpPr>
          <p:nvPr>
            <p:ph type="body" idx="2"/>
          </p:nvPr>
        </p:nvSpPr>
        <p:spPr>
          <a:xfrm>
            <a:off x="5187100" y="2751873"/>
            <a:ext cx="2633700" cy="14184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atin typeface="Barlow"/>
                <a:ea typeface="Barlow"/>
                <a:cs typeface="Barlow"/>
                <a:sym typeface="Barlow"/>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0" name="Google Shape;50;p5"/>
          <p:cNvSpPr txBox="1">
            <a:spLocks noGrp="1"/>
          </p:cNvSpPr>
          <p:nvPr>
            <p:ph type="title" idx="3"/>
          </p:nvPr>
        </p:nvSpPr>
        <p:spPr>
          <a:xfrm>
            <a:off x="1323325" y="2296473"/>
            <a:ext cx="26337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1" name="Google Shape;51;p5"/>
          <p:cNvSpPr txBox="1">
            <a:spLocks noGrp="1"/>
          </p:cNvSpPr>
          <p:nvPr>
            <p:ph type="title" idx="4"/>
          </p:nvPr>
        </p:nvSpPr>
        <p:spPr>
          <a:xfrm>
            <a:off x="5187100" y="2296473"/>
            <a:ext cx="26337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grpSp>
        <p:nvGrpSpPr>
          <p:cNvPr id="52" name="Google Shape;52;p5"/>
          <p:cNvGrpSpPr/>
          <p:nvPr/>
        </p:nvGrpSpPr>
        <p:grpSpPr>
          <a:xfrm>
            <a:off x="-4245594" y="-56275"/>
            <a:ext cx="13456619" cy="5344891"/>
            <a:chOff x="-4245594" y="-56275"/>
            <a:chExt cx="13456619" cy="5344891"/>
          </a:xfrm>
        </p:grpSpPr>
        <p:sp>
          <p:nvSpPr>
            <p:cNvPr id="53" name="Google Shape;53;p5"/>
            <p:cNvSpPr/>
            <p:nvPr/>
          </p:nvSpPr>
          <p:spPr>
            <a:xfrm>
              <a:off x="-1145167" y="1756583"/>
              <a:ext cx="2102924" cy="162978"/>
            </a:xfrm>
            <a:custGeom>
              <a:avLst/>
              <a:gdLst/>
              <a:ahLst/>
              <a:cxnLst/>
              <a:rect l="l" t="t" r="r" b="b"/>
              <a:pathLst>
                <a:path w="77122" h="5977" extrusionOk="0">
                  <a:moveTo>
                    <a:pt x="46433" y="1"/>
                  </a:moveTo>
                  <a:cubicBezTo>
                    <a:pt x="44284" y="1"/>
                    <a:pt x="42041" y="594"/>
                    <a:pt x="39995" y="1840"/>
                  </a:cubicBezTo>
                  <a:cubicBezTo>
                    <a:pt x="38860" y="2540"/>
                    <a:pt x="38103" y="2783"/>
                    <a:pt x="37515" y="2783"/>
                  </a:cubicBezTo>
                  <a:cubicBezTo>
                    <a:pt x="36170" y="2783"/>
                    <a:pt x="35711" y="1508"/>
                    <a:pt x="33643" y="1508"/>
                  </a:cubicBezTo>
                  <a:cubicBezTo>
                    <a:pt x="33082" y="1508"/>
                    <a:pt x="32403" y="1602"/>
                    <a:pt x="31556" y="1840"/>
                  </a:cubicBezTo>
                  <a:cubicBezTo>
                    <a:pt x="24051" y="3975"/>
                    <a:pt x="0" y="5976"/>
                    <a:pt x="20448" y="5976"/>
                  </a:cubicBezTo>
                  <a:lnTo>
                    <a:pt x="48368" y="5976"/>
                  </a:lnTo>
                  <a:cubicBezTo>
                    <a:pt x="58275" y="5976"/>
                    <a:pt x="77122" y="5176"/>
                    <a:pt x="69550" y="1840"/>
                  </a:cubicBezTo>
                  <a:cubicBezTo>
                    <a:pt x="67971" y="1141"/>
                    <a:pt x="66477" y="882"/>
                    <a:pt x="65071" y="882"/>
                  </a:cubicBezTo>
                  <a:cubicBezTo>
                    <a:pt x="60998" y="882"/>
                    <a:pt x="57666" y="3061"/>
                    <a:pt x="55157" y="3061"/>
                  </a:cubicBezTo>
                  <a:cubicBezTo>
                    <a:pt x="54396" y="3061"/>
                    <a:pt x="53712" y="2861"/>
                    <a:pt x="53105" y="2340"/>
                  </a:cubicBezTo>
                  <a:cubicBezTo>
                    <a:pt x="51325" y="812"/>
                    <a:pt x="48944" y="1"/>
                    <a:pt x="46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5"/>
            <p:cNvGrpSpPr/>
            <p:nvPr/>
          </p:nvGrpSpPr>
          <p:grpSpPr>
            <a:xfrm>
              <a:off x="-4245594" y="666658"/>
              <a:ext cx="5146581" cy="3341661"/>
              <a:chOff x="4655550" y="681101"/>
              <a:chExt cx="4715578" cy="3061812"/>
            </a:xfrm>
          </p:grpSpPr>
          <p:sp>
            <p:nvSpPr>
              <p:cNvPr id="55" name="Google Shape;55;p5"/>
              <p:cNvSpPr/>
              <p:nvPr/>
            </p:nvSpPr>
            <p:spPr>
              <a:xfrm>
                <a:off x="6607459" y="1707649"/>
                <a:ext cx="987632" cy="918673"/>
              </a:xfrm>
              <a:custGeom>
                <a:avLst/>
                <a:gdLst/>
                <a:ahLst/>
                <a:cxnLst/>
                <a:rect l="l" t="t" r="r" b="b"/>
                <a:pathLst>
                  <a:path w="39529" h="36769" extrusionOk="0">
                    <a:moveTo>
                      <a:pt x="19747" y="0"/>
                    </a:moveTo>
                    <a:cubicBezTo>
                      <a:pt x="18779" y="0"/>
                      <a:pt x="17799" y="76"/>
                      <a:pt x="16813" y="234"/>
                    </a:cubicBezTo>
                    <a:cubicBezTo>
                      <a:pt x="6806" y="1868"/>
                      <a:pt x="1" y="11308"/>
                      <a:pt x="1635" y="21315"/>
                    </a:cubicBezTo>
                    <a:cubicBezTo>
                      <a:pt x="3106" y="30353"/>
                      <a:pt x="10901" y="36769"/>
                      <a:pt x="19741" y="36769"/>
                    </a:cubicBezTo>
                    <a:cubicBezTo>
                      <a:pt x="20723" y="36769"/>
                      <a:pt x="21717" y="36690"/>
                      <a:pt x="22717" y="36526"/>
                    </a:cubicBezTo>
                    <a:cubicBezTo>
                      <a:pt x="32724" y="34892"/>
                      <a:pt x="39529" y="25452"/>
                      <a:pt x="37894" y="15445"/>
                    </a:cubicBezTo>
                    <a:cubicBezTo>
                      <a:pt x="36451" y="6420"/>
                      <a:pt x="28632" y="0"/>
                      <a:pt x="19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6780808" y="2386602"/>
                <a:ext cx="2590320" cy="1356311"/>
              </a:xfrm>
              <a:custGeom>
                <a:avLst/>
                <a:gdLst/>
                <a:ahLst/>
                <a:cxnLst/>
                <a:rect l="l" t="t" r="r" b="b"/>
                <a:pathLst>
                  <a:path w="103675" h="54285" extrusionOk="0">
                    <a:moveTo>
                      <a:pt x="25447" y="0"/>
                    </a:moveTo>
                    <a:cubicBezTo>
                      <a:pt x="22154" y="0"/>
                      <a:pt x="19110" y="724"/>
                      <a:pt x="17513" y="2014"/>
                    </a:cubicBezTo>
                    <a:cubicBezTo>
                      <a:pt x="14011" y="4782"/>
                      <a:pt x="2770" y="11320"/>
                      <a:pt x="1" y="14089"/>
                    </a:cubicBezTo>
                    <a:lnTo>
                      <a:pt x="1102" y="54284"/>
                    </a:lnTo>
                    <a:lnTo>
                      <a:pt x="103675" y="54284"/>
                    </a:lnTo>
                    <a:cubicBezTo>
                      <a:pt x="102708" y="51349"/>
                      <a:pt x="93401" y="46045"/>
                      <a:pt x="90199" y="42176"/>
                    </a:cubicBezTo>
                    <a:cubicBezTo>
                      <a:pt x="86996" y="38273"/>
                      <a:pt x="84928" y="34804"/>
                      <a:pt x="83794" y="30067"/>
                    </a:cubicBezTo>
                    <a:cubicBezTo>
                      <a:pt x="82693" y="25364"/>
                      <a:pt x="80192" y="25197"/>
                      <a:pt x="77823" y="21594"/>
                    </a:cubicBezTo>
                    <a:cubicBezTo>
                      <a:pt x="75605" y="18173"/>
                      <a:pt x="73237" y="12102"/>
                      <a:pt x="67545" y="12102"/>
                    </a:cubicBezTo>
                    <a:cubicBezTo>
                      <a:pt x="67245" y="12102"/>
                      <a:pt x="66935" y="12119"/>
                      <a:pt x="66615" y="12154"/>
                    </a:cubicBezTo>
                    <a:cubicBezTo>
                      <a:pt x="61032" y="12771"/>
                      <a:pt x="54259" y="15200"/>
                      <a:pt x="51106" y="15200"/>
                    </a:cubicBezTo>
                    <a:cubicBezTo>
                      <a:pt x="50679" y="15200"/>
                      <a:pt x="50319" y="15156"/>
                      <a:pt x="50037" y="15056"/>
                    </a:cubicBezTo>
                    <a:cubicBezTo>
                      <a:pt x="47668" y="14222"/>
                      <a:pt x="40997" y="7418"/>
                      <a:pt x="36127" y="3248"/>
                    </a:cubicBezTo>
                    <a:cubicBezTo>
                      <a:pt x="33516" y="997"/>
                      <a:pt x="29310" y="0"/>
                      <a:pt x="25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4655550" y="1424390"/>
                <a:ext cx="3308739" cy="2318508"/>
              </a:xfrm>
              <a:custGeom>
                <a:avLst/>
                <a:gdLst/>
                <a:ahLst/>
                <a:cxnLst/>
                <a:rect l="l" t="t" r="r" b="b"/>
                <a:pathLst>
                  <a:path w="132429" h="92796" extrusionOk="0">
                    <a:moveTo>
                      <a:pt x="69202" y="1"/>
                    </a:moveTo>
                    <a:cubicBezTo>
                      <a:pt x="68887" y="1"/>
                      <a:pt x="68578" y="102"/>
                      <a:pt x="68282" y="329"/>
                    </a:cubicBezTo>
                    <a:cubicBezTo>
                      <a:pt x="66281" y="1897"/>
                      <a:pt x="60777" y="12738"/>
                      <a:pt x="55773" y="15240"/>
                    </a:cubicBezTo>
                    <a:cubicBezTo>
                      <a:pt x="50770" y="17708"/>
                      <a:pt x="37660" y="35655"/>
                      <a:pt x="33658" y="44261"/>
                    </a:cubicBezTo>
                    <a:cubicBezTo>
                      <a:pt x="29655" y="52867"/>
                      <a:pt x="22716" y="54301"/>
                      <a:pt x="20548" y="56503"/>
                    </a:cubicBezTo>
                    <a:cubicBezTo>
                      <a:pt x="12242" y="64875"/>
                      <a:pt x="6605" y="87992"/>
                      <a:pt x="0" y="92795"/>
                    </a:cubicBezTo>
                    <a:lnTo>
                      <a:pt x="132428" y="92795"/>
                    </a:lnTo>
                    <a:cubicBezTo>
                      <a:pt x="132428" y="92795"/>
                      <a:pt x="110212" y="66643"/>
                      <a:pt x="108244" y="61073"/>
                    </a:cubicBezTo>
                    <a:cubicBezTo>
                      <a:pt x="106243" y="55535"/>
                      <a:pt x="97470" y="53034"/>
                      <a:pt x="96035" y="48697"/>
                    </a:cubicBezTo>
                    <a:cubicBezTo>
                      <a:pt x="94601" y="44394"/>
                      <a:pt x="94268" y="36889"/>
                      <a:pt x="89131" y="33420"/>
                    </a:cubicBezTo>
                    <a:cubicBezTo>
                      <a:pt x="83994" y="29950"/>
                      <a:pt x="75387" y="11838"/>
                      <a:pt x="73586" y="5500"/>
                    </a:cubicBezTo>
                    <a:cubicBezTo>
                      <a:pt x="72989" y="3368"/>
                      <a:pt x="71012" y="1"/>
                      <a:pt x="69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6410774" y="681101"/>
                <a:ext cx="2559488" cy="218119"/>
              </a:xfrm>
              <a:custGeom>
                <a:avLst/>
                <a:gdLst/>
                <a:ahLst/>
                <a:cxnLst/>
                <a:rect l="l" t="t" r="r" b="b"/>
                <a:pathLst>
                  <a:path w="102441" h="8730" extrusionOk="0">
                    <a:moveTo>
                      <a:pt x="59342" y="1"/>
                    </a:moveTo>
                    <a:cubicBezTo>
                      <a:pt x="56415" y="1"/>
                      <a:pt x="52225" y="1213"/>
                      <a:pt x="43498" y="3192"/>
                    </a:cubicBezTo>
                    <a:cubicBezTo>
                      <a:pt x="28087" y="6662"/>
                      <a:pt x="0" y="8730"/>
                      <a:pt x="10008" y="8730"/>
                    </a:cubicBezTo>
                    <a:lnTo>
                      <a:pt x="89231" y="8730"/>
                    </a:lnTo>
                    <a:cubicBezTo>
                      <a:pt x="102440" y="8730"/>
                      <a:pt x="100505" y="7762"/>
                      <a:pt x="93134" y="2759"/>
                    </a:cubicBezTo>
                    <a:cubicBezTo>
                      <a:pt x="91332" y="1536"/>
                      <a:pt x="89058" y="1110"/>
                      <a:pt x="86576" y="1110"/>
                    </a:cubicBezTo>
                    <a:cubicBezTo>
                      <a:pt x="80876" y="1110"/>
                      <a:pt x="74076" y="3355"/>
                      <a:pt x="69363" y="3355"/>
                    </a:cubicBezTo>
                    <a:cubicBezTo>
                      <a:pt x="67729" y="3355"/>
                      <a:pt x="66346" y="3085"/>
                      <a:pt x="65347" y="2358"/>
                    </a:cubicBezTo>
                    <a:cubicBezTo>
                      <a:pt x="63098" y="719"/>
                      <a:pt x="61594" y="1"/>
                      <a:pt x="59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4688056" y="1084939"/>
                <a:ext cx="1926893" cy="149335"/>
              </a:xfrm>
              <a:custGeom>
                <a:avLst/>
                <a:gdLst/>
                <a:ahLst/>
                <a:cxnLst/>
                <a:rect l="l" t="t" r="r" b="b"/>
                <a:pathLst>
                  <a:path w="77122" h="5977" extrusionOk="0">
                    <a:moveTo>
                      <a:pt x="46433" y="1"/>
                    </a:moveTo>
                    <a:cubicBezTo>
                      <a:pt x="44284" y="1"/>
                      <a:pt x="42041" y="594"/>
                      <a:pt x="39995" y="1840"/>
                    </a:cubicBezTo>
                    <a:cubicBezTo>
                      <a:pt x="38860" y="2540"/>
                      <a:pt x="38103" y="2783"/>
                      <a:pt x="37515" y="2783"/>
                    </a:cubicBezTo>
                    <a:cubicBezTo>
                      <a:pt x="36170" y="2783"/>
                      <a:pt x="35711" y="1508"/>
                      <a:pt x="33643" y="1508"/>
                    </a:cubicBezTo>
                    <a:cubicBezTo>
                      <a:pt x="33082" y="1508"/>
                      <a:pt x="32403" y="1602"/>
                      <a:pt x="31556" y="1840"/>
                    </a:cubicBezTo>
                    <a:cubicBezTo>
                      <a:pt x="24051" y="3975"/>
                      <a:pt x="0" y="5976"/>
                      <a:pt x="20448" y="5976"/>
                    </a:cubicBezTo>
                    <a:lnTo>
                      <a:pt x="48368" y="5976"/>
                    </a:lnTo>
                    <a:cubicBezTo>
                      <a:pt x="58275" y="5976"/>
                      <a:pt x="77122" y="5176"/>
                      <a:pt x="69550" y="1840"/>
                    </a:cubicBezTo>
                    <a:cubicBezTo>
                      <a:pt x="67971" y="1141"/>
                      <a:pt x="66477" y="882"/>
                      <a:pt x="65071" y="882"/>
                    </a:cubicBezTo>
                    <a:cubicBezTo>
                      <a:pt x="60998" y="882"/>
                      <a:pt x="57666" y="3061"/>
                      <a:pt x="55157" y="3061"/>
                    </a:cubicBezTo>
                    <a:cubicBezTo>
                      <a:pt x="54396" y="3061"/>
                      <a:pt x="53712" y="2861"/>
                      <a:pt x="53105" y="2340"/>
                    </a:cubicBezTo>
                    <a:cubicBezTo>
                      <a:pt x="51325" y="812"/>
                      <a:pt x="48944" y="1"/>
                      <a:pt x="46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7058346" y="2016194"/>
                <a:ext cx="1471042" cy="114032"/>
              </a:xfrm>
              <a:custGeom>
                <a:avLst/>
                <a:gdLst/>
                <a:ahLst/>
                <a:cxnLst/>
                <a:rect l="l" t="t" r="r" b="b"/>
                <a:pathLst>
                  <a:path w="58877" h="4564" extrusionOk="0">
                    <a:moveTo>
                      <a:pt x="35451" y="0"/>
                    </a:moveTo>
                    <a:cubicBezTo>
                      <a:pt x="33810" y="0"/>
                      <a:pt x="32092" y="459"/>
                      <a:pt x="30523" y="1428"/>
                    </a:cubicBezTo>
                    <a:cubicBezTo>
                      <a:pt x="29658" y="1953"/>
                      <a:pt x="29080" y="2136"/>
                      <a:pt x="28632" y="2136"/>
                    </a:cubicBezTo>
                    <a:cubicBezTo>
                      <a:pt x="27601" y="2136"/>
                      <a:pt x="27258" y="1166"/>
                      <a:pt x="25695" y="1166"/>
                    </a:cubicBezTo>
                    <a:cubicBezTo>
                      <a:pt x="25264" y="1166"/>
                      <a:pt x="24741" y="1239"/>
                      <a:pt x="24085" y="1428"/>
                    </a:cubicBezTo>
                    <a:cubicBezTo>
                      <a:pt x="18347" y="3029"/>
                      <a:pt x="1" y="4563"/>
                      <a:pt x="15612" y="4563"/>
                    </a:cubicBezTo>
                    <a:lnTo>
                      <a:pt x="36927" y="4563"/>
                    </a:lnTo>
                    <a:cubicBezTo>
                      <a:pt x="44499" y="4563"/>
                      <a:pt x="58876" y="3963"/>
                      <a:pt x="53105" y="1428"/>
                    </a:cubicBezTo>
                    <a:cubicBezTo>
                      <a:pt x="51890" y="887"/>
                      <a:pt x="50742" y="686"/>
                      <a:pt x="49662" y="686"/>
                    </a:cubicBezTo>
                    <a:cubicBezTo>
                      <a:pt x="46556" y="686"/>
                      <a:pt x="44019" y="2346"/>
                      <a:pt x="42102" y="2346"/>
                    </a:cubicBezTo>
                    <a:cubicBezTo>
                      <a:pt x="41520" y="2346"/>
                      <a:pt x="40996" y="2193"/>
                      <a:pt x="40530" y="1795"/>
                    </a:cubicBezTo>
                    <a:cubicBezTo>
                      <a:pt x="39182" y="626"/>
                      <a:pt x="37369" y="0"/>
                      <a:pt x="35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5"/>
            <p:cNvGrpSpPr/>
            <p:nvPr/>
          </p:nvGrpSpPr>
          <p:grpSpPr>
            <a:xfrm>
              <a:off x="-61450" y="-56275"/>
              <a:ext cx="9272475" cy="5344891"/>
              <a:chOff x="-61450" y="-56275"/>
              <a:chExt cx="9272475" cy="5344891"/>
            </a:xfrm>
          </p:grpSpPr>
          <p:sp>
            <p:nvSpPr>
              <p:cNvPr id="62" name="Google Shape;62;p5"/>
              <p:cNvSpPr/>
              <p:nvPr/>
            </p:nvSpPr>
            <p:spPr>
              <a:xfrm>
                <a:off x="3223025" y="4848493"/>
                <a:ext cx="368875" cy="374250"/>
              </a:xfrm>
              <a:custGeom>
                <a:avLst/>
                <a:gdLst/>
                <a:ahLst/>
                <a:cxnLst/>
                <a:rect l="l" t="t" r="r" b="b"/>
                <a:pathLst>
                  <a:path w="14755" h="14970" extrusionOk="0">
                    <a:moveTo>
                      <a:pt x="14746" y="0"/>
                    </a:moveTo>
                    <a:cubicBezTo>
                      <a:pt x="14709" y="410"/>
                      <a:pt x="14858" y="1453"/>
                      <a:pt x="14523" y="2458"/>
                    </a:cubicBezTo>
                    <a:cubicBezTo>
                      <a:pt x="14188" y="3464"/>
                      <a:pt x="13742" y="5102"/>
                      <a:pt x="12736" y="6033"/>
                    </a:cubicBezTo>
                    <a:cubicBezTo>
                      <a:pt x="11731" y="6964"/>
                      <a:pt x="9831" y="7337"/>
                      <a:pt x="8490" y="8044"/>
                    </a:cubicBezTo>
                    <a:cubicBezTo>
                      <a:pt x="7149" y="8752"/>
                      <a:pt x="5809" y="9422"/>
                      <a:pt x="4692" y="10278"/>
                    </a:cubicBezTo>
                    <a:cubicBezTo>
                      <a:pt x="3575" y="11135"/>
                      <a:pt x="2569" y="12401"/>
                      <a:pt x="1787" y="13183"/>
                    </a:cubicBezTo>
                    <a:cubicBezTo>
                      <a:pt x="1005" y="13965"/>
                      <a:pt x="298" y="14672"/>
                      <a:pt x="0" y="14970"/>
                    </a:cubicBezTo>
                  </a:path>
                </a:pathLst>
              </a:custGeom>
              <a:noFill/>
              <a:ln w="19050" cap="flat" cmpd="sng">
                <a:solidFill>
                  <a:schemeClr val="accent2"/>
                </a:solidFill>
                <a:prstDash val="solid"/>
                <a:round/>
                <a:headEnd type="none" w="med" len="med"/>
                <a:tailEnd type="none" w="med" len="med"/>
              </a:ln>
            </p:spPr>
          </p:sp>
          <p:sp>
            <p:nvSpPr>
              <p:cNvPr id="63" name="Google Shape;63;p5"/>
              <p:cNvSpPr/>
              <p:nvPr/>
            </p:nvSpPr>
            <p:spPr>
              <a:xfrm>
                <a:off x="396586" y="4417229"/>
                <a:ext cx="955203" cy="737316"/>
              </a:xfrm>
              <a:custGeom>
                <a:avLst/>
                <a:gdLst/>
                <a:ahLst/>
                <a:cxnLst/>
                <a:rect l="l" t="t" r="r" b="b"/>
                <a:pathLst>
                  <a:path w="37984" h="30386" extrusionOk="0">
                    <a:moveTo>
                      <a:pt x="0" y="0"/>
                    </a:moveTo>
                    <a:cubicBezTo>
                      <a:pt x="1341" y="1303"/>
                      <a:pt x="6219" y="5549"/>
                      <a:pt x="8044" y="7820"/>
                    </a:cubicBezTo>
                    <a:cubicBezTo>
                      <a:pt x="9869" y="10092"/>
                      <a:pt x="9460" y="12102"/>
                      <a:pt x="10949" y="13629"/>
                    </a:cubicBezTo>
                    <a:cubicBezTo>
                      <a:pt x="12439" y="15156"/>
                      <a:pt x="15082" y="16273"/>
                      <a:pt x="16981" y="16980"/>
                    </a:cubicBezTo>
                    <a:cubicBezTo>
                      <a:pt x="18880" y="17688"/>
                      <a:pt x="20184" y="17278"/>
                      <a:pt x="22344" y="17874"/>
                    </a:cubicBezTo>
                    <a:cubicBezTo>
                      <a:pt x="24504" y="18470"/>
                      <a:pt x="27966" y="19103"/>
                      <a:pt x="29940" y="20555"/>
                    </a:cubicBezTo>
                    <a:cubicBezTo>
                      <a:pt x="31914" y="22007"/>
                      <a:pt x="32845" y="24950"/>
                      <a:pt x="34186" y="26588"/>
                    </a:cubicBezTo>
                    <a:cubicBezTo>
                      <a:pt x="35527" y="28227"/>
                      <a:pt x="37351" y="29753"/>
                      <a:pt x="37984" y="30386"/>
                    </a:cubicBezTo>
                  </a:path>
                </a:pathLst>
              </a:custGeom>
              <a:noFill/>
              <a:ln w="19050" cap="flat" cmpd="sng">
                <a:solidFill>
                  <a:schemeClr val="accent2"/>
                </a:solidFill>
                <a:prstDash val="solid"/>
                <a:round/>
                <a:headEnd type="none" w="med" len="med"/>
                <a:tailEnd type="none" w="med" len="med"/>
              </a:ln>
            </p:spPr>
          </p:sp>
          <p:sp>
            <p:nvSpPr>
              <p:cNvPr id="64" name="Google Shape;64;p5"/>
              <p:cNvSpPr/>
              <p:nvPr/>
            </p:nvSpPr>
            <p:spPr>
              <a:xfrm>
                <a:off x="245750" y="4358641"/>
                <a:ext cx="430125" cy="929975"/>
              </a:xfrm>
              <a:custGeom>
                <a:avLst/>
                <a:gdLst/>
                <a:ahLst/>
                <a:cxnLst/>
                <a:rect l="l" t="t" r="r" b="b"/>
                <a:pathLst>
                  <a:path w="17205" h="37199" extrusionOk="0">
                    <a:moveTo>
                      <a:pt x="9385" y="379"/>
                    </a:moveTo>
                    <a:cubicBezTo>
                      <a:pt x="9385" y="342"/>
                      <a:pt x="9906" y="-283"/>
                      <a:pt x="9385" y="156"/>
                    </a:cubicBezTo>
                    <a:cubicBezTo>
                      <a:pt x="8864" y="595"/>
                      <a:pt x="7486" y="1942"/>
                      <a:pt x="6257" y="3014"/>
                    </a:cubicBezTo>
                    <a:cubicBezTo>
                      <a:pt x="5028" y="4086"/>
                      <a:pt x="3055" y="4690"/>
                      <a:pt x="2012" y="6589"/>
                    </a:cubicBezTo>
                    <a:cubicBezTo>
                      <a:pt x="969" y="8488"/>
                      <a:pt x="-36" y="11877"/>
                      <a:pt x="1" y="14409"/>
                    </a:cubicBezTo>
                    <a:cubicBezTo>
                      <a:pt x="38" y="16941"/>
                      <a:pt x="1267" y="19734"/>
                      <a:pt x="2235" y="21782"/>
                    </a:cubicBezTo>
                    <a:cubicBezTo>
                      <a:pt x="3203" y="23830"/>
                      <a:pt x="4097" y="24985"/>
                      <a:pt x="5810" y="26698"/>
                    </a:cubicBezTo>
                    <a:cubicBezTo>
                      <a:pt x="7523" y="28411"/>
                      <a:pt x="10614" y="30310"/>
                      <a:pt x="12513" y="32060"/>
                    </a:cubicBezTo>
                    <a:cubicBezTo>
                      <a:pt x="14412" y="33810"/>
                      <a:pt x="16423" y="36343"/>
                      <a:pt x="17205" y="37199"/>
                    </a:cubicBezTo>
                  </a:path>
                </a:pathLst>
              </a:custGeom>
              <a:noFill/>
              <a:ln w="38100" cap="flat" cmpd="sng">
                <a:solidFill>
                  <a:schemeClr val="accent2"/>
                </a:solidFill>
                <a:prstDash val="solid"/>
                <a:round/>
                <a:headEnd type="none" w="med" len="med"/>
                <a:tailEnd type="none" w="med" len="med"/>
              </a:ln>
            </p:spPr>
          </p:sp>
          <p:sp>
            <p:nvSpPr>
              <p:cNvPr id="65" name="Google Shape;65;p5"/>
              <p:cNvSpPr/>
              <p:nvPr/>
            </p:nvSpPr>
            <p:spPr>
              <a:xfrm>
                <a:off x="-61450" y="4204956"/>
                <a:ext cx="1843725" cy="813300"/>
              </a:xfrm>
              <a:custGeom>
                <a:avLst/>
                <a:gdLst/>
                <a:ahLst/>
                <a:cxnLst/>
                <a:rect l="l" t="t" r="r" b="b"/>
                <a:pathLst>
                  <a:path w="73749" h="32532" extrusionOk="0">
                    <a:moveTo>
                      <a:pt x="0" y="717"/>
                    </a:moveTo>
                    <a:cubicBezTo>
                      <a:pt x="1564" y="643"/>
                      <a:pt x="6144" y="-511"/>
                      <a:pt x="9384" y="271"/>
                    </a:cubicBezTo>
                    <a:cubicBezTo>
                      <a:pt x="12624" y="1053"/>
                      <a:pt x="16348" y="4256"/>
                      <a:pt x="19439" y="5410"/>
                    </a:cubicBezTo>
                    <a:cubicBezTo>
                      <a:pt x="22530" y="6564"/>
                      <a:pt x="25248" y="6117"/>
                      <a:pt x="27929" y="7197"/>
                    </a:cubicBezTo>
                    <a:cubicBezTo>
                      <a:pt x="30610" y="8277"/>
                      <a:pt x="32323" y="10958"/>
                      <a:pt x="35526" y="11889"/>
                    </a:cubicBezTo>
                    <a:cubicBezTo>
                      <a:pt x="38729" y="12820"/>
                      <a:pt x="43682" y="11517"/>
                      <a:pt x="47145" y="12783"/>
                    </a:cubicBezTo>
                    <a:cubicBezTo>
                      <a:pt x="50608" y="14049"/>
                      <a:pt x="53922" y="17810"/>
                      <a:pt x="56305" y="19486"/>
                    </a:cubicBezTo>
                    <a:cubicBezTo>
                      <a:pt x="58688" y="21162"/>
                      <a:pt x="59444" y="22206"/>
                      <a:pt x="61444" y="22837"/>
                    </a:cubicBezTo>
                    <a:cubicBezTo>
                      <a:pt x="63444" y="23469"/>
                      <a:pt x="66860" y="22611"/>
                      <a:pt x="68303" y="23275"/>
                    </a:cubicBezTo>
                    <a:cubicBezTo>
                      <a:pt x="69746" y="23939"/>
                      <a:pt x="69543" y="25777"/>
                      <a:pt x="70102" y="26819"/>
                    </a:cubicBezTo>
                    <a:cubicBezTo>
                      <a:pt x="70661" y="27861"/>
                      <a:pt x="71048" y="28577"/>
                      <a:pt x="71656" y="29529"/>
                    </a:cubicBezTo>
                    <a:cubicBezTo>
                      <a:pt x="72264" y="30481"/>
                      <a:pt x="73400" y="32032"/>
                      <a:pt x="73749" y="32532"/>
                    </a:cubicBezTo>
                  </a:path>
                </a:pathLst>
              </a:custGeom>
              <a:noFill/>
              <a:ln w="38100" cap="flat" cmpd="sng">
                <a:solidFill>
                  <a:schemeClr val="dk2"/>
                </a:solidFill>
                <a:prstDash val="solid"/>
                <a:round/>
                <a:headEnd type="none" w="med" len="med"/>
                <a:tailEnd type="none" w="med" len="med"/>
              </a:ln>
            </p:spPr>
          </p:sp>
          <p:sp>
            <p:nvSpPr>
              <p:cNvPr id="66" name="Google Shape;66;p5"/>
              <p:cNvSpPr/>
              <p:nvPr/>
            </p:nvSpPr>
            <p:spPr>
              <a:xfrm>
                <a:off x="1768775" y="4748383"/>
                <a:ext cx="2610525" cy="485550"/>
              </a:xfrm>
              <a:custGeom>
                <a:avLst/>
                <a:gdLst/>
                <a:ahLst/>
                <a:cxnLst/>
                <a:rect l="l" t="t" r="r" b="b"/>
                <a:pathLst>
                  <a:path w="104421" h="19422" extrusionOk="0">
                    <a:moveTo>
                      <a:pt x="0" y="10184"/>
                    </a:moveTo>
                    <a:cubicBezTo>
                      <a:pt x="1446" y="10563"/>
                      <a:pt x="5536" y="12481"/>
                      <a:pt x="8677" y="12457"/>
                    </a:cubicBezTo>
                    <a:cubicBezTo>
                      <a:pt x="11818" y="12433"/>
                      <a:pt x="15476" y="10292"/>
                      <a:pt x="18846" y="10038"/>
                    </a:cubicBezTo>
                    <a:cubicBezTo>
                      <a:pt x="22217" y="9784"/>
                      <a:pt x="26023" y="10613"/>
                      <a:pt x="28900" y="10931"/>
                    </a:cubicBezTo>
                    <a:cubicBezTo>
                      <a:pt x="31777" y="11250"/>
                      <a:pt x="33953" y="12167"/>
                      <a:pt x="36110" y="11949"/>
                    </a:cubicBezTo>
                    <a:cubicBezTo>
                      <a:pt x="38267" y="11731"/>
                      <a:pt x="39141" y="10740"/>
                      <a:pt x="41841" y="9621"/>
                    </a:cubicBezTo>
                    <a:cubicBezTo>
                      <a:pt x="44542" y="8502"/>
                      <a:pt x="49481" y="6389"/>
                      <a:pt x="52313" y="5234"/>
                    </a:cubicBezTo>
                    <a:cubicBezTo>
                      <a:pt x="55145" y="4079"/>
                      <a:pt x="56176" y="2925"/>
                      <a:pt x="58834" y="2691"/>
                    </a:cubicBezTo>
                    <a:cubicBezTo>
                      <a:pt x="61492" y="2458"/>
                      <a:pt x="65382" y="3767"/>
                      <a:pt x="68263" y="3833"/>
                    </a:cubicBezTo>
                    <a:cubicBezTo>
                      <a:pt x="71144" y="3899"/>
                      <a:pt x="73960" y="3726"/>
                      <a:pt x="76120" y="3088"/>
                    </a:cubicBezTo>
                    <a:cubicBezTo>
                      <a:pt x="78280" y="2450"/>
                      <a:pt x="78288" y="-124"/>
                      <a:pt x="81222" y="5"/>
                    </a:cubicBezTo>
                    <a:cubicBezTo>
                      <a:pt x="84156" y="134"/>
                      <a:pt x="89856" y="627"/>
                      <a:pt x="93722" y="3863"/>
                    </a:cubicBezTo>
                    <a:cubicBezTo>
                      <a:pt x="97589" y="7099"/>
                      <a:pt x="102638" y="16829"/>
                      <a:pt x="104421" y="19422"/>
                    </a:cubicBezTo>
                  </a:path>
                </a:pathLst>
              </a:custGeom>
              <a:noFill/>
              <a:ln w="38100" cap="flat" cmpd="sng">
                <a:solidFill>
                  <a:schemeClr val="dk2"/>
                </a:solidFill>
                <a:prstDash val="solid"/>
                <a:round/>
                <a:headEnd type="none" w="med" len="med"/>
                <a:tailEnd type="none" w="med" len="med"/>
              </a:ln>
            </p:spPr>
          </p:sp>
          <p:sp>
            <p:nvSpPr>
              <p:cNvPr id="67" name="Google Shape;67;p5"/>
              <p:cNvSpPr/>
              <p:nvPr/>
            </p:nvSpPr>
            <p:spPr>
              <a:xfrm>
                <a:off x="1066900" y="5010493"/>
                <a:ext cx="709400" cy="262525"/>
              </a:xfrm>
              <a:custGeom>
                <a:avLst/>
                <a:gdLst/>
                <a:ahLst/>
                <a:cxnLst/>
                <a:rect l="l" t="t" r="r" b="b"/>
                <a:pathLst>
                  <a:path w="28376" h="10501" extrusionOk="0">
                    <a:moveTo>
                      <a:pt x="28376" y="0"/>
                    </a:moveTo>
                    <a:cubicBezTo>
                      <a:pt x="27706" y="447"/>
                      <a:pt x="25993" y="2197"/>
                      <a:pt x="24354" y="2681"/>
                    </a:cubicBezTo>
                    <a:cubicBezTo>
                      <a:pt x="22716" y="3165"/>
                      <a:pt x="20817" y="2830"/>
                      <a:pt x="18545" y="2904"/>
                    </a:cubicBezTo>
                    <a:cubicBezTo>
                      <a:pt x="16274" y="2979"/>
                      <a:pt x="12401" y="2830"/>
                      <a:pt x="10725" y="3128"/>
                    </a:cubicBezTo>
                    <a:cubicBezTo>
                      <a:pt x="9049" y="3426"/>
                      <a:pt x="9682" y="4134"/>
                      <a:pt x="8490" y="4692"/>
                    </a:cubicBezTo>
                    <a:cubicBezTo>
                      <a:pt x="7298" y="5251"/>
                      <a:pt x="4990" y="5511"/>
                      <a:pt x="3575" y="6479"/>
                    </a:cubicBezTo>
                    <a:cubicBezTo>
                      <a:pt x="2160" y="7447"/>
                      <a:pt x="596" y="9831"/>
                      <a:pt x="0" y="10501"/>
                    </a:cubicBezTo>
                  </a:path>
                </a:pathLst>
              </a:custGeom>
              <a:noFill/>
              <a:ln w="38100" cap="flat" cmpd="sng">
                <a:solidFill>
                  <a:schemeClr val="dk2"/>
                </a:solidFill>
                <a:prstDash val="solid"/>
                <a:round/>
                <a:headEnd type="none" w="med" len="med"/>
                <a:tailEnd type="none" w="med" len="med"/>
              </a:ln>
            </p:spPr>
          </p:sp>
          <p:grpSp>
            <p:nvGrpSpPr>
              <p:cNvPr id="68" name="Google Shape;68;p5"/>
              <p:cNvGrpSpPr/>
              <p:nvPr/>
            </p:nvGrpSpPr>
            <p:grpSpPr>
              <a:xfrm>
                <a:off x="6570175" y="-56275"/>
                <a:ext cx="2640850" cy="676300"/>
                <a:chOff x="6570175" y="-56275"/>
                <a:chExt cx="2640850" cy="676300"/>
              </a:xfrm>
            </p:grpSpPr>
            <p:sp>
              <p:nvSpPr>
                <p:cNvPr id="69" name="Google Shape;69;p5"/>
                <p:cNvSpPr/>
                <p:nvPr/>
              </p:nvSpPr>
              <p:spPr>
                <a:xfrm>
                  <a:off x="7900575" y="-25600"/>
                  <a:ext cx="317250" cy="240500"/>
                </a:xfrm>
                <a:custGeom>
                  <a:avLst/>
                  <a:gdLst/>
                  <a:ahLst/>
                  <a:cxnLst/>
                  <a:rect l="l" t="t" r="r" b="b"/>
                  <a:pathLst>
                    <a:path w="12690" h="9620" extrusionOk="0">
                      <a:moveTo>
                        <a:pt x="0" y="9620"/>
                      </a:moveTo>
                      <a:cubicBezTo>
                        <a:pt x="853" y="9415"/>
                        <a:pt x="3480" y="9040"/>
                        <a:pt x="5117" y="8392"/>
                      </a:cubicBezTo>
                      <a:cubicBezTo>
                        <a:pt x="6754" y="7744"/>
                        <a:pt x="9005" y="6686"/>
                        <a:pt x="9824" y="5731"/>
                      </a:cubicBezTo>
                      <a:cubicBezTo>
                        <a:pt x="10643" y="4776"/>
                        <a:pt x="9551" y="3616"/>
                        <a:pt x="10029" y="2661"/>
                      </a:cubicBezTo>
                      <a:cubicBezTo>
                        <a:pt x="10507" y="1706"/>
                        <a:pt x="12247" y="444"/>
                        <a:pt x="12690" y="0"/>
                      </a:cubicBezTo>
                    </a:path>
                  </a:pathLst>
                </a:custGeom>
                <a:noFill/>
                <a:ln w="38100" cap="flat" cmpd="sng">
                  <a:solidFill>
                    <a:schemeClr val="accent2"/>
                  </a:solidFill>
                  <a:prstDash val="solid"/>
                  <a:round/>
                  <a:headEnd type="none" w="med" len="med"/>
                  <a:tailEnd type="none" w="med" len="med"/>
                </a:ln>
              </p:spPr>
            </p:sp>
            <p:sp>
              <p:nvSpPr>
                <p:cNvPr id="70" name="Google Shape;70;p5"/>
                <p:cNvSpPr/>
                <p:nvPr/>
              </p:nvSpPr>
              <p:spPr>
                <a:xfrm>
                  <a:off x="8843507" y="368825"/>
                  <a:ext cx="317249" cy="92100"/>
                </a:xfrm>
                <a:custGeom>
                  <a:avLst/>
                  <a:gdLst/>
                  <a:ahLst/>
                  <a:cxnLst/>
                  <a:rect l="l" t="t" r="r" b="b"/>
                  <a:pathLst>
                    <a:path w="10030" h="3684" extrusionOk="0">
                      <a:moveTo>
                        <a:pt x="0" y="3684"/>
                      </a:moveTo>
                      <a:cubicBezTo>
                        <a:pt x="1024" y="3445"/>
                        <a:pt x="4640" y="2558"/>
                        <a:pt x="6141" y="2251"/>
                      </a:cubicBezTo>
                      <a:cubicBezTo>
                        <a:pt x="7642" y="1944"/>
                        <a:pt x="8358" y="2217"/>
                        <a:pt x="9006" y="1842"/>
                      </a:cubicBezTo>
                      <a:cubicBezTo>
                        <a:pt x="9654" y="1467"/>
                        <a:pt x="9859" y="307"/>
                        <a:pt x="10030" y="0"/>
                      </a:cubicBezTo>
                    </a:path>
                  </a:pathLst>
                </a:custGeom>
                <a:noFill/>
                <a:ln w="38100" cap="flat" cmpd="sng">
                  <a:solidFill>
                    <a:schemeClr val="accent2"/>
                  </a:solidFill>
                  <a:prstDash val="solid"/>
                  <a:round/>
                  <a:headEnd type="none" w="med" len="med"/>
                  <a:tailEnd type="none" w="med" len="med"/>
                </a:ln>
              </p:spPr>
            </p:sp>
            <p:sp>
              <p:nvSpPr>
                <p:cNvPr id="71" name="Google Shape;71;p5"/>
                <p:cNvSpPr/>
                <p:nvPr/>
              </p:nvSpPr>
              <p:spPr>
                <a:xfrm>
                  <a:off x="6570175" y="-56275"/>
                  <a:ext cx="2640850" cy="676300"/>
                </a:xfrm>
                <a:custGeom>
                  <a:avLst/>
                  <a:gdLst/>
                  <a:ahLst/>
                  <a:cxnLst/>
                  <a:rect l="l" t="t" r="r" b="b"/>
                  <a:pathLst>
                    <a:path w="105634" h="27052" extrusionOk="0">
                      <a:moveTo>
                        <a:pt x="0" y="0"/>
                      </a:moveTo>
                      <a:cubicBezTo>
                        <a:pt x="2831" y="1058"/>
                        <a:pt x="12349" y="5288"/>
                        <a:pt x="16988" y="6345"/>
                      </a:cubicBezTo>
                      <a:cubicBezTo>
                        <a:pt x="21627" y="7403"/>
                        <a:pt x="23777" y="6209"/>
                        <a:pt x="27836" y="6345"/>
                      </a:cubicBezTo>
                      <a:cubicBezTo>
                        <a:pt x="31896" y="6481"/>
                        <a:pt x="37524" y="6617"/>
                        <a:pt x="41345" y="7163"/>
                      </a:cubicBezTo>
                      <a:cubicBezTo>
                        <a:pt x="45166" y="7709"/>
                        <a:pt x="47792" y="8596"/>
                        <a:pt x="50760" y="9619"/>
                      </a:cubicBezTo>
                      <a:cubicBezTo>
                        <a:pt x="53728" y="10643"/>
                        <a:pt x="55263" y="12451"/>
                        <a:pt x="59152" y="13304"/>
                      </a:cubicBezTo>
                      <a:cubicBezTo>
                        <a:pt x="63041" y="14157"/>
                        <a:pt x="69147" y="13952"/>
                        <a:pt x="74093" y="14736"/>
                      </a:cubicBezTo>
                      <a:cubicBezTo>
                        <a:pt x="79039" y="15521"/>
                        <a:pt x="85212" y="16107"/>
                        <a:pt x="88830" y="18011"/>
                      </a:cubicBezTo>
                      <a:cubicBezTo>
                        <a:pt x="92448" y="19915"/>
                        <a:pt x="93635" y="25024"/>
                        <a:pt x="95803" y="26158"/>
                      </a:cubicBezTo>
                      <a:cubicBezTo>
                        <a:pt x="97971" y="27293"/>
                        <a:pt x="100198" y="24669"/>
                        <a:pt x="101836" y="24818"/>
                      </a:cubicBezTo>
                      <a:cubicBezTo>
                        <a:pt x="103475" y="24967"/>
                        <a:pt x="105001" y="26680"/>
                        <a:pt x="105634" y="27052"/>
                      </a:cubicBezTo>
                    </a:path>
                  </a:pathLst>
                </a:custGeom>
                <a:noFill/>
                <a:ln w="38100" cap="flat" cmpd="sng">
                  <a:solidFill>
                    <a:schemeClr val="dk2"/>
                  </a:solidFill>
                  <a:prstDash val="solid"/>
                  <a:round/>
                  <a:headEnd type="none" w="med" len="med"/>
                  <a:tailEnd type="none" w="med" len="med"/>
                </a:ln>
              </p:spPr>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6"/>
          <p:cNvSpPr/>
          <p:nvPr/>
        </p:nvSpPr>
        <p:spPr>
          <a:xfrm rot="10800000">
            <a:off x="7317425" y="4569225"/>
            <a:ext cx="4365049" cy="2926215"/>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2800"/>
              <a:buNone/>
              <a:defRPr>
                <a:solidFill>
                  <a:schemeClr val="accent5"/>
                </a:solidFill>
              </a:defRPr>
            </a:lvl1pPr>
            <a:lvl2pPr lvl="1">
              <a:spcBef>
                <a:spcPts val="0"/>
              </a:spcBef>
              <a:spcAft>
                <a:spcPts val="0"/>
              </a:spcAft>
              <a:buClr>
                <a:schemeClr val="accent6"/>
              </a:buClr>
              <a:buSzPts val="2800"/>
              <a:buNone/>
              <a:defRPr>
                <a:solidFill>
                  <a:schemeClr val="accent6"/>
                </a:solidFill>
              </a:defRPr>
            </a:lvl2pPr>
            <a:lvl3pPr lvl="2">
              <a:spcBef>
                <a:spcPts val="0"/>
              </a:spcBef>
              <a:spcAft>
                <a:spcPts val="0"/>
              </a:spcAft>
              <a:buClr>
                <a:schemeClr val="accent6"/>
              </a:buClr>
              <a:buSzPts val="2800"/>
              <a:buNone/>
              <a:defRPr>
                <a:solidFill>
                  <a:schemeClr val="accent6"/>
                </a:solidFill>
              </a:defRPr>
            </a:lvl3pPr>
            <a:lvl4pPr lvl="3">
              <a:spcBef>
                <a:spcPts val="0"/>
              </a:spcBef>
              <a:spcAft>
                <a:spcPts val="0"/>
              </a:spcAft>
              <a:buClr>
                <a:schemeClr val="accent6"/>
              </a:buClr>
              <a:buSzPts val="2800"/>
              <a:buNone/>
              <a:defRPr>
                <a:solidFill>
                  <a:schemeClr val="accent6"/>
                </a:solidFill>
              </a:defRPr>
            </a:lvl4pPr>
            <a:lvl5pPr lvl="4">
              <a:spcBef>
                <a:spcPts val="0"/>
              </a:spcBef>
              <a:spcAft>
                <a:spcPts val="0"/>
              </a:spcAft>
              <a:buClr>
                <a:schemeClr val="accent6"/>
              </a:buClr>
              <a:buSzPts val="2800"/>
              <a:buNone/>
              <a:defRPr>
                <a:solidFill>
                  <a:schemeClr val="accent6"/>
                </a:solidFill>
              </a:defRPr>
            </a:lvl5pPr>
            <a:lvl6pPr lvl="5">
              <a:spcBef>
                <a:spcPts val="0"/>
              </a:spcBef>
              <a:spcAft>
                <a:spcPts val="0"/>
              </a:spcAft>
              <a:buClr>
                <a:schemeClr val="accent6"/>
              </a:buClr>
              <a:buSzPts val="2800"/>
              <a:buNone/>
              <a:defRPr>
                <a:solidFill>
                  <a:schemeClr val="accent6"/>
                </a:solidFill>
              </a:defRPr>
            </a:lvl6pPr>
            <a:lvl7pPr lvl="6">
              <a:spcBef>
                <a:spcPts val="0"/>
              </a:spcBef>
              <a:spcAft>
                <a:spcPts val="0"/>
              </a:spcAft>
              <a:buClr>
                <a:schemeClr val="accent6"/>
              </a:buClr>
              <a:buSzPts val="2800"/>
              <a:buNone/>
              <a:defRPr>
                <a:solidFill>
                  <a:schemeClr val="accent6"/>
                </a:solidFill>
              </a:defRPr>
            </a:lvl7pPr>
            <a:lvl8pPr lvl="7">
              <a:spcBef>
                <a:spcPts val="0"/>
              </a:spcBef>
              <a:spcAft>
                <a:spcPts val="0"/>
              </a:spcAft>
              <a:buClr>
                <a:schemeClr val="accent6"/>
              </a:buClr>
              <a:buSzPts val="2800"/>
              <a:buNone/>
              <a:defRPr>
                <a:solidFill>
                  <a:schemeClr val="accent6"/>
                </a:solidFill>
              </a:defRPr>
            </a:lvl8pPr>
            <a:lvl9pPr lvl="8">
              <a:spcBef>
                <a:spcPts val="0"/>
              </a:spcBef>
              <a:spcAft>
                <a:spcPts val="0"/>
              </a:spcAft>
              <a:buClr>
                <a:schemeClr val="accent6"/>
              </a:buClr>
              <a:buSzPts val="2800"/>
              <a:buNone/>
              <a:defRPr>
                <a:solidFill>
                  <a:schemeClr val="accent6"/>
                </a:solidFill>
              </a:defRPr>
            </a:lvl9pPr>
          </a:lstStyle>
          <a:p>
            <a:endParaRPr/>
          </a:p>
        </p:txBody>
      </p:sp>
      <p:grpSp>
        <p:nvGrpSpPr>
          <p:cNvPr id="75" name="Google Shape;75;p6"/>
          <p:cNvGrpSpPr/>
          <p:nvPr/>
        </p:nvGrpSpPr>
        <p:grpSpPr>
          <a:xfrm>
            <a:off x="-1408689" y="-1051988"/>
            <a:ext cx="11954968" cy="7456655"/>
            <a:chOff x="-1408689" y="-1051988"/>
            <a:chExt cx="11954968" cy="7456655"/>
          </a:xfrm>
        </p:grpSpPr>
        <p:grpSp>
          <p:nvGrpSpPr>
            <p:cNvPr id="76" name="Google Shape;76;p6"/>
            <p:cNvGrpSpPr/>
            <p:nvPr/>
          </p:nvGrpSpPr>
          <p:grpSpPr>
            <a:xfrm>
              <a:off x="-73800" y="-1051988"/>
              <a:ext cx="10620079" cy="6329294"/>
              <a:chOff x="-73800" y="-1051988"/>
              <a:chExt cx="10620079" cy="6329294"/>
            </a:xfrm>
          </p:grpSpPr>
          <p:sp>
            <p:nvSpPr>
              <p:cNvPr id="77" name="Google Shape;77;p6"/>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78" name="Google Shape;78;p6"/>
              <p:cNvSpPr/>
              <p:nvPr/>
            </p:nvSpPr>
            <p:spPr>
              <a:xfrm>
                <a:off x="591385" y="-122975"/>
                <a:ext cx="233375" cy="780950"/>
              </a:xfrm>
              <a:custGeom>
                <a:avLst/>
                <a:gdLst/>
                <a:ahLst/>
                <a:cxnLst/>
                <a:rect l="l" t="t" r="r" b="b"/>
                <a:pathLst>
                  <a:path w="9335" h="31238" extrusionOk="0">
                    <a:moveTo>
                      <a:pt x="696" y="0"/>
                    </a:moveTo>
                    <a:cubicBezTo>
                      <a:pt x="2131" y="1681"/>
                      <a:pt x="9059" y="6764"/>
                      <a:pt x="9305" y="10084"/>
                    </a:cubicBezTo>
                    <a:cubicBezTo>
                      <a:pt x="9551" y="13405"/>
                      <a:pt x="3648" y="17258"/>
                      <a:pt x="2172" y="19923"/>
                    </a:cubicBezTo>
                    <a:cubicBezTo>
                      <a:pt x="696" y="22588"/>
                      <a:pt x="-739" y="24187"/>
                      <a:pt x="450" y="26073"/>
                    </a:cubicBezTo>
                    <a:cubicBezTo>
                      <a:pt x="1639" y="27959"/>
                      <a:pt x="7829" y="30377"/>
                      <a:pt x="9305" y="31238"/>
                    </a:cubicBezTo>
                  </a:path>
                </a:pathLst>
              </a:custGeom>
              <a:noFill/>
              <a:ln w="38100" cap="flat" cmpd="sng">
                <a:solidFill>
                  <a:schemeClr val="accent2"/>
                </a:solidFill>
                <a:prstDash val="solid"/>
                <a:round/>
                <a:headEnd type="none" w="med" len="med"/>
                <a:tailEnd type="none" w="med" len="med"/>
              </a:ln>
            </p:spPr>
          </p:sp>
          <p:sp>
            <p:nvSpPr>
              <p:cNvPr id="79" name="Google Shape;79;p6"/>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80" name="Google Shape;80;p6"/>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sp>
            <p:nvSpPr>
              <p:cNvPr id="81" name="Google Shape;81;p6"/>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sp>
          <p:nvSpPr>
            <p:cNvPr id="83" name="Google Shape;83;p6"/>
            <p:cNvSpPr/>
            <p:nvPr/>
          </p:nvSpPr>
          <p:spPr>
            <a:xfrm rot="2700000">
              <a:off x="-1158376"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grpSp>
        <p:nvGrpSpPr>
          <p:cNvPr id="85" name="Google Shape;85;p7"/>
          <p:cNvGrpSpPr/>
          <p:nvPr/>
        </p:nvGrpSpPr>
        <p:grpSpPr>
          <a:xfrm>
            <a:off x="-35825" y="2983175"/>
            <a:ext cx="9205400" cy="2292399"/>
            <a:chOff x="-35825" y="2983175"/>
            <a:chExt cx="9205400" cy="2292399"/>
          </a:xfrm>
        </p:grpSpPr>
        <p:sp>
          <p:nvSpPr>
            <p:cNvPr id="86" name="Google Shape;86;p7"/>
            <p:cNvSpPr/>
            <p:nvPr/>
          </p:nvSpPr>
          <p:spPr>
            <a:xfrm>
              <a:off x="8737575" y="4559200"/>
              <a:ext cx="150500" cy="660100"/>
            </a:xfrm>
            <a:custGeom>
              <a:avLst/>
              <a:gdLst/>
              <a:ahLst/>
              <a:cxnLst/>
              <a:rect l="l" t="t" r="r" b="b"/>
              <a:pathLst>
                <a:path w="6020" h="26404" extrusionOk="0">
                  <a:moveTo>
                    <a:pt x="1520" y="0"/>
                  </a:moveTo>
                  <a:cubicBezTo>
                    <a:pt x="2236" y="1399"/>
                    <a:pt x="5272" y="5765"/>
                    <a:pt x="5818" y="8392"/>
                  </a:cubicBezTo>
                  <a:cubicBezTo>
                    <a:pt x="6364" y="11019"/>
                    <a:pt x="5716" y="13407"/>
                    <a:pt x="4795" y="15761"/>
                  </a:cubicBezTo>
                  <a:cubicBezTo>
                    <a:pt x="3874" y="18115"/>
                    <a:pt x="1008" y="20741"/>
                    <a:pt x="292" y="22515"/>
                  </a:cubicBezTo>
                  <a:cubicBezTo>
                    <a:pt x="-424" y="24289"/>
                    <a:pt x="463" y="25756"/>
                    <a:pt x="497" y="26404"/>
                  </a:cubicBezTo>
                </a:path>
              </a:pathLst>
            </a:custGeom>
            <a:noFill/>
            <a:ln w="19050" cap="flat" cmpd="sng">
              <a:solidFill>
                <a:schemeClr val="accent2"/>
              </a:solidFill>
              <a:prstDash val="solid"/>
              <a:round/>
              <a:headEnd type="none" w="med" len="med"/>
              <a:tailEnd type="none" w="med" len="med"/>
            </a:ln>
          </p:spPr>
        </p:sp>
        <p:grpSp>
          <p:nvGrpSpPr>
            <p:cNvPr id="87" name="Google Shape;87;p7"/>
            <p:cNvGrpSpPr/>
            <p:nvPr/>
          </p:nvGrpSpPr>
          <p:grpSpPr>
            <a:xfrm>
              <a:off x="-35825" y="2983175"/>
              <a:ext cx="1985371" cy="2292399"/>
              <a:chOff x="-35825" y="2983175"/>
              <a:chExt cx="1985371" cy="2292399"/>
            </a:xfrm>
          </p:grpSpPr>
          <p:sp>
            <p:nvSpPr>
              <p:cNvPr id="88" name="Google Shape;88;p7"/>
              <p:cNvSpPr/>
              <p:nvPr/>
            </p:nvSpPr>
            <p:spPr>
              <a:xfrm>
                <a:off x="85496" y="4604824"/>
                <a:ext cx="1864050" cy="670750"/>
              </a:xfrm>
              <a:custGeom>
                <a:avLst/>
                <a:gdLst/>
                <a:ahLst/>
                <a:cxnLst/>
                <a:rect l="l" t="t" r="r" b="b"/>
                <a:pathLst>
                  <a:path w="74562" h="26830" extrusionOk="0">
                    <a:moveTo>
                      <a:pt x="60" y="25602"/>
                    </a:moveTo>
                    <a:cubicBezTo>
                      <a:pt x="60" y="24033"/>
                      <a:pt x="26" y="18848"/>
                      <a:pt x="60" y="16187"/>
                    </a:cubicBezTo>
                    <a:cubicBezTo>
                      <a:pt x="94" y="13526"/>
                      <a:pt x="-179" y="11377"/>
                      <a:pt x="264" y="9637"/>
                    </a:cubicBezTo>
                    <a:cubicBezTo>
                      <a:pt x="707" y="7897"/>
                      <a:pt x="1390" y="6840"/>
                      <a:pt x="2720" y="5748"/>
                    </a:cubicBezTo>
                    <a:cubicBezTo>
                      <a:pt x="4051" y="4657"/>
                      <a:pt x="5859" y="3566"/>
                      <a:pt x="8247" y="3088"/>
                    </a:cubicBezTo>
                    <a:cubicBezTo>
                      <a:pt x="10635" y="2611"/>
                      <a:pt x="14251" y="3395"/>
                      <a:pt x="17048" y="2883"/>
                    </a:cubicBezTo>
                    <a:cubicBezTo>
                      <a:pt x="19845" y="2371"/>
                      <a:pt x="21994" y="-51"/>
                      <a:pt x="25030" y="17"/>
                    </a:cubicBezTo>
                    <a:cubicBezTo>
                      <a:pt x="28066" y="85"/>
                      <a:pt x="32535" y="1893"/>
                      <a:pt x="35264" y="3292"/>
                    </a:cubicBezTo>
                    <a:cubicBezTo>
                      <a:pt x="37993" y="4691"/>
                      <a:pt x="38471" y="6874"/>
                      <a:pt x="41405" y="8409"/>
                    </a:cubicBezTo>
                    <a:cubicBezTo>
                      <a:pt x="44339" y="9944"/>
                      <a:pt x="49968" y="11241"/>
                      <a:pt x="52867" y="12503"/>
                    </a:cubicBezTo>
                    <a:cubicBezTo>
                      <a:pt x="55767" y="13765"/>
                      <a:pt x="56551" y="14140"/>
                      <a:pt x="58802" y="15982"/>
                    </a:cubicBezTo>
                    <a:cubicBezTo>
                      <a:pt x="61053" y="17824"/>
                      <a:pt x="63748" y="21747"/>
                      <a:pt x="66375" y="23555"/>
                    </a:cubicBezTo>
                    <a:cubicBezTo>
                      <a:pt x="69002" y="25363"/>
                      <a:pt x="73198" y="26284"/>
                      <a:pt x="74562" y="26830"/>
                    </a:cubicBezTo>
                  </a:path>
                </a:pathLst>
              </a:custGeom>
              <a:noFill/>
              <a:ln w="19050" cap="flat" cmpd="sng">
                <a:solidFill>
                  <a:schemeClr val="accent2"/>
                </a:solidFill>
                <a:prstDash val="solid"/>
                <a:round/>
                <a:headEnd type="none" w="med" len="med"/>
                <a:tailEnd type="none" w="med" len="med"/>
              </a:ln>
            </p:spPr>
          </p:sp>
          <p:sp>
            <p:nvSpPr>
              <p:cNvPr id="89" name="Google Shape;89;p7"/>
              <p:cNvSpPr/>
              <p:nvPr/>
            </p:nvSpPr>
            <p:spPr>
              <a:xfrm>
                <a:off x="-35825" y="2983175"/>
                <a:ext cx="733425" cy="2282175"/>
              </a:xfrm>
              <a:custGeom>
                <a:avLst/>
                <a:gdLst/>
                <a:ahLst/>
                <a:cxnLst/>
                <a:rect l="l" t="t" r="r" b="b"/>
                <a:pathLst>
                  <a:path w="29337" h="91287" extrusionOk="0">
                    <a:moveTo>
                      <a:pt x="0" y="0"/>
                    </a:moveTo>
                    <a:cubicBezTo>
                      <a:pt x="1126" y="1160"/>
                      <a:pt x="4299" y="3104"/>
                      <a:pt x="6755" y="6959"/>
                    </a:cubicBezTo>
                    <a:cubicBezTo>
                      <a:pt x="9211" y="10814"/>
                      <a:pt x="12929" y="18251"/>
                      <a:pt x="14737" y="23129"/>
                    </a:cubicBezTo>
                    <a:cubicBezTo>
                      <a:pt x="16545" y="28007"/>
                      <a:pt x="17364" y="32100"/>
                      <a:pt x="17603" y="36228"/>
                    </a:cubicBezTo>
                    <a:cubicBezTo>
                      <a:pt x="17842" y="40356"/>
                      <a:pt x="16477" y="44313"/>
                      <a:pt x="16170" y="47895"/>
                    </a:cubicBezTo>
                    <a:cubicBezTo>
                      <a:pt x="15863" y="51477"/>
                      <a:pt x="15146" y="54752"/>
                      <a:pt x="15760" y="57720"/>
                    </a:cubicBezTo>
                    <a:cubicBezTo>
                      <a:pt x="16374" y="60688"/>
                      <a:pt x="17910" y="62837"/>
                      <a:pt x="19854" y="65702"/>
                    </a:cubicBezTo>
                    <a:cubicBezTo>
                      <a:pt x="21799" y="68568"/>
                      <a:pt x="25926" y="72730"/>
                      <a:pt x="27427" y="74913"/>
                    </a:cubicBezTo>
                    <a:cubicBezTo>
                      <a:pt x="28928" y="77096"/>
                      <a:pt x="28553" y="76926"/>
                      <a:pt x="28860" y="78802"/>
                    </a:cubicBezTo>
                    <a:cubicBezTo>
                      <a:pt x="29167" y="80678"/>
                      <a:pt x="29201" y="84089"/>
                      <a:pt x="29269" y="86170"/>
                    </a:cubicBezTo>
                    <a:cubicBezTo>
                      <a:pt x="29337" y="88251"/>
                      <a:pt x="29269" y="90434"/>
                      <a:pt x="29269" y="91287"/>
                    </a:cubicBezTo>
                  </a:path>
                </a:pathLst>
              </a:custGeom>
              <a:noFill/>
              <a:ln w="38100" cap="flat" cmpd="sng">
                <a:solidFill>
                  <a:schemeClr val="dk2"/>
                </a:solidFill>
                <a:prstDash val="solid"/>
                <a:round/>
                <a:headEnd type="none" w="med" len="med"/>
                <a:tailEnd type="none" w="med" len="med"/>
              </a:ln>
            </p:spPr>
          </p:sp>
        </p:grpSp>
        <p:sp>
          <p:nvSpPr>
            <p:cNvPr id="90" name="Google Shape;90;p7"/>
            <p:cNvSpPr/>
            <p:nvPr/>
          </p:nvSpPr>
          <p:spPr>
            <a:xfrm>
              <a:off x="8141075" y="4190775"/>
              <a:ext cx="1028500" cy="1043875"/>
            </a:xfrm>
            <a:custGeom>
              <a:avLst/>
              <a:gdLst/>
              <a:ahLst/>
              <a:cxnLst/>
              <a:rect l="l" t="t" r="r" b="b"/>
              <a:pathLst>
                <a:path w="41140" h="41755" extrusionOk="0">
                  <a:moveTo>
                    <a:pt x="41140" y="0"/>
                  </a:moveTo>
                  <a:cubicBezTo>
                    <a:pt x="40151" y="512"/>
                    <a:pt x="36570" y="1877"/>
                    <a:pt x="35205" y="3071"/>
                  </a:cubicBezTo>
                  <a:cubicBezTo>
                    <a:pt x="33841" y="4265"/>
                    <a:pt x="33670" y="5697"/>
                    <a:pt x="32953" y="7164"/>
                  </a:cubicBezTo>
                  <a:cubicBezTo>
                    <a:pt x="32237" y="8631"/>
                    <a:pt x="32271" y="10644"/>
                    <a:pt x="30906" y="11872"/>
                  </a:cubicBezTo>
                  <a:cubicBezTo>
                    <a:pt x="29542" y="13100"/>
                    <a:pt x="26472" y="13783"/>
                    <a:pt x="24766" y="14533"/>
                  </a:cubicBezTo>
                  <a:cubicBezTo>
                    <a:pt x="23061" y="15284"/>
                    <a:pt x="21901" y="14704"/>
                    <a:pt x="20673" y="16375"/>
                  </a:cubicBezTo>
                  <a:cubicBezTo>
                    <a:pt x="19445" y="18047"/>
                    <a:pt x="18319" y="22788"/>
                    <a:pt x="17398" y="24562"/>
                  </a:cubicBezTo>
                  <a:cubicBezTo>
                    <a:pt x="16477" y="26336"/>
                    <a:pt x="16135" y="26370"/>
                    <a:pt x="15146" y="27018"/>
                  </a:cubicBezTo>
                  <a:cubicBezTo>
                    <a:pt x="14157" y="27666"/>
                    <a:pt x="12622" y="27496"/>
                    <a:pt x="11462" y="28451"/>
                  </a:cubicBezTo>
                  <a:cubicBezTo>
                    <a:pt x="10302" y="29406"/>
                    <a:pt x="9176" y="31146"/>
                    <a:pt x="8187" y="32749"/>
                  </a:cubicBezTo>
                  <a:cubicBezTo>
                    <a:pt x="7198" y="34352"/>
                    <a:pt x="6891" y="36570"/>
                    <a:pt x="5526" y="38071"/>
                  </a:cubicBezTo>
                  <a:cubicBezTo>
                    <a:pt x="4162" y="39572"/>
                    <a:pt x="921" y="41141"/>
                    <a:pt x="0" y="41755"/>
                  </a:cubicBezTo>
                </a:path>
              </a:pathLst>
            </a:custGeom>
            <a:noFill/>
            <a:ln w="38100" cap="flat" cmpd="sng">
              <a:solidFill>
                <a:schemeClr val="dk2"/>
              </a:solidFill>
              <a:prstDash val="solid"/>
              <a:round/>
              <a:headEnd type="none" w="med" len="med"/>
              <a:tailEnd type="none" w="med" len="med"/>
            </a:ln>
          </p:spPr>
        </p:sp>
      </p:grpSp>
      <p:sp>
        <p:nvSpPr>
          <p:cNvPr id="91" name="Google Shape;91;p7"/>
          <p:cNvSpPr txBox="1">
            <a:spLocks noGrp="1"/>
          </p:cNvSpPr>
          <p:nvPr>
            <p:ph type="title"/>
          </p:nvPr>
        </p:nvSpPr>
        <p:spPr>
          <a:xfrm>
            <a:off x="886975" y="1055511"/>
            <a:ext cx="3913500" cy="7557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sz="2400">
                <a:solidFill>
                  <a:schemeClr val="accent5"/>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2" name="Google Shape;92;p7"/>
          <p:cNvSpPr txBox="1">
            <a:spLocks noGrp="1"/>
          </p:cNvSpPr>
          <p:nvPr>
            <p:ph type="body" idx="1"/>
          </p:nvPr>
        </p:nvSpPr>
        <p:spPr>
          <a:xfrm>
            <a:off x="886975" y="1965300"/>
            <a:ext cx="4312500" cy="2185200"/>
          </a:xfrm>
          <a:prstGeom prst="rect">
            <a:avLst/>
          </a:prstGeom>
        </p:spPr>
        <p:txBody>
          <a:bodyPr spcFirstLastPara="1" wrap="square" lIns="91425" tIns="91425" rIns="91425" bIns="91425" anchor="t" anchorCtr="0">
            <a:noAutofit/>
          </a:bodyPr>
          <a:lstStyle>
            <a:lvl1pPr marL="457200" lvl="0" indent="-279400">
              <a:lnSpc>
                <a:spcPct val="115000"/>
              </a:lnSpc>
              <a:spcBef>
                <a:spcPts val="0"/>
              </a:spcBef>
              <a:spcAft>
                <a:spcPts val="0"/>
              </a:spcAft>
              <a:buClr>
                <a:schemeClr val="accent3"/>
              </a:buClr>
              <a:buSzPts val="800"/>
              <a:buChar char="⬘"/>
              <a:defRPr>
                <a:latin typeface="Barlow"/>
                <a:ea typeface="Barlow"/>
                <a:cs typeface="Barlow"/>
                <a:sym typeface="Barlow"/>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3"/>
        <p:cNvGrpSpPr/>
        <p:nvPr/>
      </p:nvGrpSpPr>
      <p:grpSpPr>
        <a:xfrm>
          <a:off x="0" y="0"/>
          <a:ext cx="0" cy="0"/>
          <a:chOff x="0" y="0"/>
          <a:chExt cx="0" cy="0"/>
        </a:xfrm>
      </p:grpSpPr>
      <p:grpSp>
        <p:nvGrpSpPr>
          <p:cNvPr id="94" name="Google Shape;94;p8"/>
          <p:cNvGrpSpPr/>
          <p:nvPr/>
        </p:nvGrpSpPr>
        <p:grpSpPr>
          <a:xfrm>
            <a:off x="-2252073" y="-166025"/>
            <a:ext cx="12575870" cy="5386862"/>
            <a:chOff x="-2252073" y="-166025"/>
            <a:chExt cx="12575870" cy="5386862"/>
          </a:xfrm>
        </p:grpSpPr>
        <p:sp>
          <p:nvSpPr>
            <p:cNvPr id="95" name="Google Shape;95;p8"/>
            <p:cNvSpPr/>
            <p:nvPr/>
          </p:nvSpPr>
          <p:spPr>
            <a:xfrm rot="993073" flipH="1">
              <a:off x="8559736" y="1460242"/>
              <a:ext cx="1599286" cy="1389460"/>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a:off x="7920300" y="135212"/>
              <a:ext cx="1242150" cy="916325"/>
            </a:xfrm>
            <a:custGeom>
              <a:avLst/>
              <a:gdLst/>
              <a:ahLst/>
              <a:cxnLst/>
              <a:rect l="l" t="t" r="r" b="b"/>
              <a:pathLst>
                <a:path w="49686" h="36653" extrusionOk="0">
                  <a:moveTo>
                    <a:pt x="0" y="10826"/>
                  </a:moveTo>
                  <a:cubicBezTo>
                    <a:pt x="2337" y="10949"/>
                    <a:pt x="10331" y="12548"/>
                    <a:pt x="14020" y="11564"/>
                  </a:cubicBezTo>
                  <a:cubicBezTo>
                    <a:pt x="17710" y="10580"/>
                    <a:pt x="19677" y="6809"/>
                    <a:pt x="22137" y="4923"/>
                  </a:cubicBezTo>
                  <a:cubicBezTo>
                    <a:pt x="24597" y="3037"/>
                    <a:pt x="26113" y="823"/>
                    <a:pt x="28778" y="249"/>
                  </a:cubicBezTo>
                  <a:cubicBezTo>
                    <a:pt x="31443" y="-325"/>
                    <a:pt x="35583" y="167"/>
                    <a:pt x="38125" y="1479"/>
                  </a:cubicBezTo>
                  <a:cubicBezTo>
                    <a:pt x="40667" y="2791"/>
                    <a:pt x="42758" y="3980"/>
                    <a:pt x="44029" y="8120"/>
                  </a:cubicBezTo>
                  <a:cubicBezTo>
                    <a:pt x="45300" y="12261"/>
                    <a:pt x="45299" y="21977"/>
                    <a:pt x="45750" y="26322"/>
                  </a:cubicBezTo>
                  <a:cubicBezTo>
                    <a:pt x="46201" y="30668"/>
                    <a:pt x="46078" y="32471"/>
                    <a:pt x="46734" y="34193"/>
                  </a:cubicBezTo>
                  <a:cubicBezTo>
                    <a:pt x="47390" y="35915"/>
                    <a:pt x="49194" y="36243"/>
                    <a:pt x="49686" y="36653"/>
                  </a:cubicBezTo>
                </a:path>
              </a:pathLst>
            </a:custGeom>
            <a:noFill/>
            <a:ln w="38100" cap="flat" cmpd="sng">
              <a:solidFill>
                <a:schemeClr val="accent2"/>
              </a:solidFill>
              <a:prstDash val="solid"/>
              <a:round/>
              <a:headEnd type="none" w="med" len="med"/>
              <a:tailEnd type="none" w="med" len="med"/>
            </a:ln>
          </p:spPr>
        </p:sp>
        <p:sp>
          <p:nvSpPr>
            <p:cNvPr id="97" name="Google Shape;97;p8"/>
            <p:cNvSpPr/>
            <p:nvPr/>
          </p:nvSpPr>
          <p:spPr>
            <a:xfrm>
              <a:off x="1192975" y="3775675"/>
              <a:ext cx="141425" cy="461200"/>
            </a:xfrm>
            <a:custGeom>
              <a:avLst/>
              <a:gdLst/>
              <a:ahLst/>
              <a:cxnLst/>
              <a:rect l="l" t="t" r="r" b="b"/>
              <a:pathLst>
                <a:path w="5657" h="18448" extrusionOk="0">
                  <a:moveTo>
                    <a:pt x="0" y="18448"/>
                  </a:moveTo>
                  <a:cubicBezTo>
                    <a:pt x="287" y="17833"/>
                    <a:pt x="1434" y="16275"/>
                    <a:pt x="1721" y="14758"/>
                  </a:cubicBezTo>
                  <a:cubicBezTo>
                    <a:pt x="2008" y="13241"/>
                    <a:pt x="1270" y="11028"/>
                    <a:pt x="1721" y="9347"/>
                  </a:cubicBezTo>
                  <a:cubicBezTo>
                    <a:pt x="2172" y="7666"/>
                    <a:pt x="3771" y="6231"/>
                    <a:pt x="4427" y="4673"/>
                  </a:cubicBezTo>
                  <a:cubicBezTo>
                    <a:pt x="5083" y="3115"/>
                    <a:pt x="5452" y="779"/>
                    <a:pt x="5657" y="0"/>
                  </a:cubicBezTo>
                </a:path>
              </a:pathLst>
            </a:custGeom>
            <a:noFill/>
            <a:ln w="19050" cap="flat" cmpd="sng">
              <a:solidFill>
                <a:schemeClr val="accent2"/>
              </a:solidFill>
              <a:prstDash val="solid"/>
              <a:round/>
              <a:headEnd type="none" w="med" len="med"/>
              <a:tailEnd type="none" w="med" len="med"/>
            </a:ln>
          </p:spPr>
        </p:sp>
        <p:sp>
          <p:nvSpPr>
            <p:cNvPr id="98" name="Google Shape;98;p8"/>
            <p:cNvSpPr/>
            <p:nvPr/>
          </p:nvSpPr>
          <p:spPr>
            <a:xfrm flipH="1">
              <a:off x="-2252073" y="126123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36900" y="2490475"/>
              <a:ext cx="412125" cy="2459700"/>
            </a:xfrm>
            <a:custGeom>
              <a:avLst/>
              <a:gdLst/>
              <a:ahLst/>
              <a:cxnLst/>
              <a:rect l="l" t="t" r="r" b="b"/>
              <a:pathLst>
                <a:path w="16485" h="98388" extrusionOk="0">
                  <a:moveTo>
                    <a:pt x="15004" y="0"/>
                  </a:moveTo>
                  <a:cubicBezTo>
                    <a:pt x="13938" y="1107"/>
                    <a:pt x="9347" y="3198"/>
                    <a:pt x="8609" y="6641"/>
                  </a:cubicBezTo>
                  <a:cubicBezTo>
                    <a:pt x="7871" y="10085"/>
                    <a:pt x="9429" y="16931"/>
                    <a:pt x="10577" y="20661"/>
                  </a:cubicBezTo>
                  <a:cubicBezTo>
                    <a:pt x="11725" y="24392"/>
                    <a:pt x="14594" y="25580"/>
                    <a:pt x="15496" y="29024"/>
                  </a:cubicBezTo>
                  <a:cubicBezTo>
                    <a:pt x="16398" y="32468"/>
                    <a:pt x="16890" y="38043"/>
                    <a:pt x="15988" y="41323"/>
                  </a:cubicBezTo>
                  <a:cubicBezTo>
                    <a:pt x="15086" y="44603"/>
                    <a:pt x="11971" y="46201"/>
                    <a:pt x="10085" y="48702"/>
                  </a:cubicBezTo>
                  <a:cubicBezTo>
                    <a:pt x="8199" y="51203"/>
                    <a:pt x="5740" y="54154"/>
                    <a:pt x="4674" y="56327"/>
                  </a:cubicBezTo>
                  <a:cubicBezTo>
                    <a:pt x="3608" y="58500"/>
                    <a:pt x="3813" y="59852"/>
                    <a:pt x="3690" y="61738"/>
                  </a:cubicBezTo>
                  <a:cubicBezTo>
                    <a:pt x="3567" y="63624"/>
                    <a:pt x="3075" y="64977"/>
                    <a:pt x="3936" y="67642"/>
                  </a:cubicBezTo>
                  <a:cubicBezTo>
                    <a:pt x="4797" y="70307"/>
                    <a:pt x="8076" y="74939"/>
                    <a:pt x="8855" y="77727"/>
                  </a:cubicBezTo>
                  <a:cubicBezTo>
                    <a:pt x="9634" y="80515"/>
                    <a:pt x="9347" y="81826"/>
                    <a:pt x="8609" y="84368"/>
                  </a:cubicBezTo>
                  <a:cubicBezTo>
                    <a:pt x="7871" y="86910"/>
                    <a:pt x="5863" y="90640"/>
                    <a:pt x="4428" y="92977"/>
                  </a:cubicBezTo>
                  <a:cubicBezTo>
                    <a:pt x="2993" y="95314"/>
                    <a:pt x="738" y="97486"/>
                    <a:pt x="0" y="98388"/>
                  </a:cubicBezTo>
                </a:path>
              </a:pathLst>
            </a:custGeom>
            <a:noFill/>
            <a:ln w="38100" cap="flat" cmpd="sng">
              <a:solidFill>
                <a:schemeClr val="accent2"/>
              </a:solidFill>
              <a:prstDash val="solid"/>
              <a:round/>
              <a:headEnd type="none" w="med" len="med"/>
              <a:tailEnd type="none" w="med" len="med"/>
            </a:ln>
          </p:spPr>
        </p:sp>
        <p:sp>
          <p:nvSpPr>
            <p:cNvPr id="100" name="Google Shape;100;p8"/>
            <p:cNvSpPr/>
            <p:nvPr/>
          </p:nvSpPr>
          <p:spPr>
            <a:xfrm>
              <a:off x="166025" y="4062114"/>
              <a:ext cx="1734100" cy="736475"/>
            </a:xfrm>
            <a:custGeom>
              <a:avLst/>
              <a:gdLst/>
              <a:ahLst/>
              <a:cxnLst/>
              <a:rect l="l" t="t" r="r" b="b"/>
              <a:pathLst>
                <a:path w="69364" h="29459" extrusionOk="0">
                  <a:moveTo>
                    <a:pt x="0" y="12893"/>
                  </a:moveTo>
                  <a:cubicBezTo>
                    <a:pt x="1312" y="12729"/>
                    <a:pt x="5329" y="12975"/>
                    <a:pt x="7871" y="11909"/>
                  </a:cubicBezTo>
                  <a:cubicBezTo>
                    <a:pt x="10413" y="10843"/>
                    <a:pt x="13569" y="8220"/>
                    <a:pt x="15250" y="6498"/>
                  </a:cubicBezTo>
                  <a:cubicBezTo>
                    <a:pt x="16931" y="4776"/>
                    <a:pt x="15783" y="2644"/>
                    <a:pt x="17956" y="1578"/>
                  </a:cubicBezTo>
                  <a:cubicBezTo>
                    <a:pt x="20129" y="512"/>
                    <a:pt x="25130" y="20"/>
                    <a:pt x="28287" y="102"/>
                  </a:cubicBezTo>
                  <a:cubicBezTo>
                    <a:pt x="31444" y="184"/>
                    <a:pt x="33739" y="-472"/>
                    <a:pt x="36896" y="2070"/>
                  </a:cubicBezTo>
                  <a:cubicBezTo>
                    <a:pt x="40053" y="4612"/>
                    <a:pt x="44193" y="11704"/>
                    <a:pt x="47227" y="15353"/>
                  </a:cubicBezTo>
                  <a:cubicBezTo>
                    <a:pt x="50261" y="19002"/>
                    <a:pt x="51859" y="21666"/>
                    <a:pt x="55098" y="23962"/>
                  </a:cubicBezTo>
                  <a:cubicBezTo>
                    <a:pt x="58337" y="26258"/>
                    <a:pt x="64281" y="28307"/>
                    <a:pt x="66659" y="29127"/>
                  </a:cubicBezTo>
                  <a:cubicBezTo>
                    <a:pt x="69037" y="29947"/>
                    <a:pt x="68913" y="28922"/>
                    <a:pt x="69364" y="28881"/>
                  </a:cubicBezTo>
                </a:path>
              </a:pathLst>
            </a:custGeom>
            <a:noFill/>
            <a:ln w="38100" cap="flat" cmpd="sng">
              <a:solidFill>
                <a:schemeClr val="accent2"/>
              </a:solidFill>
              <a:prstDash val="solid"/>
              <a:round/>
              <a:headEnd type="none" w="med" len="med"/>
              <a:tailEnd type="none" w="med" len="med"/>
            </a:ln>
          </p:spPr>
        </p:sp>
        <p:sp>
          <p:nvSpPr>
            <p:cNvPr id="101" name="Google Shape;101;p8"/>
            <p:cNvSpPr/>
            <p:nvPr/>
          </p:nvSpPr>
          <p:spPr>
            <a:xfrm>
              <a:off x="-92250" y="1830175"/>
              <a:ext cx="2496703" cy="3390662"/>
            </a:xfrm>
            <a:custGeom>
              <a:avLst/>
              <a:gdLst/>
              <a:ahLst/>
              <a:cxnLst/>
              <a:rect l="l" t="t" r="r" b="b"/>
              <a:pathLst>
                <a:path w="96175" h="130611" extrusionOk="0">
                  <a:moveTo>
                    <a:pt x="0" y="0"/>
                  </a:moveTo>
                  <a:cubicBezTo>
                    <a:pt x="2132" y="2624"/>
                    <a:pt x="9593" y="9675"/>
                    <a:pt x="12790" y="15742"/>
                  </a:cubicBezTo>
                  <a:cubicBezTo>
                    <a:pt x="15988" y="21809"/>
                    <a:pt x="17176" y="30624"/>
                    <a:pt x="19185" y="36404"/>
                  </a:cubicBezTo>
                  <a:cubicBezTo>
                    <a:pt x="21194" y="42184"/>
                    <a:pt x="22547" y="47226"/>
                    <a:pt x="24843" y="50424"/>
                  </a:cubicBezTo>
                  <a:cubicBezTo>
                    <a:pt x="27139" y="53622"/>
                    <a:pt x="29189" y="53048"/>
                    <a:pt x="32960" y="55590"/>
                  </a:cubicBezTo>
                  <a:cubicBezTo>
                    <a:pt x="36732" y="58132"/>
                    <a:pt x="42512" y="60919"/>
                    <a:pt x="47472" y="65674"/>
                  </a:cubicBezTo>
                  <a:cubicBezTo>
                    <a:pt x="52432" y="70429"/>
                    <a:pt x="58869" y="78342"/>
                    <a:pt x="62722" y="84122"/>
                  </a:cubicBezTo>
                  <a:cubicBezTo>
                    <a:pt x="66576" y="89902"/>
                    <a:pt x="67969" y="95150"/>
                    <a:pt x="70593" y="100356"/>
                  </a:cubicBezTo>
                  <a:cubicBezTo>
                    <a:pt x="73217" y="105563"/>
                    <a:pt x="75513" y="111097"/>
                    <a:pt x="78465" y="115361"/>
                  </a:cubicBezTo>
                  <a:cubicBezTo>
                    <a:pt x="81417" y="119625"/>
                    <a:pt x="85351" y="123396"/>
                    <a:pt x="88303" y="125938"/>
                  </a:cubicBezTo>
                  <a:cubicBezTo>
                    <a:pt x="91255" y="128480"/>
                    <a:pt x="94863" y="129832"/>
                    <a:pt x="96175" y="130611"/>
                  </a:cubicBezTo>
                </a:path>
              </a:pathLst>
            </a:custGeom>
            <a:noFill/>
            <a:ln w="38100" cap="flat" cmpd="sng">
              <a:solidFill>
                <a:schemeClr val="dk2"/>
              </a:solidFill>
              <a:prstDash val="solid"/>
              <a:round/>
              <a:headEnd type="none" w="med" len="med"/>
              <a:tailEnd type="none" w="med" len="med"/>
            </a:ln>
          </p:spPr>
        </p:sp>
        <p:sp>
          <p:nvSpPr>
            <p:cNvPr id="102" name="Google Shape;102;p8"/>
            <p:cNvSpPr/>
            <p:nvPr/>
          </p:nvSpPr>
          <p:spPr>
            <a:xfrm>
              <a:off x="7034800" y="245975"/>
              <a:ext cx="737900" cy="750725"/>
            </a:xfrm>
            <a:custGeom>
              <a:avLst/>
              <a:gdLst/>
              <a:ahLst/>
              <a:cxnLst/>
              <a:rect l="l" t="t" r="r" b="b"/>
              <a:pathLst>
                <a:path w="29516" h="30029" extrusionOk="0">
                  <a:moveTo>
                    <a:pt x="29516" y="0"/>
                  </a:moveTo>
                  <a:cubicBezTo>
                    <a:pt x="27753" y="656"/>
                    <a:pt x="22138" y="2213"/>
                    <a:pt x="18940" y="3935"/>
                  </a:cubicBezTo>
                  <a:cubicBezTo>
                    <a:pt x="15743" y="5657"/>
                    <a:pt x="11725" y="8199"/>
                    <a:pt x="10331" y="10331"/>
                  </a:cubicBezTo>
                  <a:cubicBezTo>
                    <a:pt x="8937" y="12463"/>
                    <a:pt x="10289" y="14840"/>
                    <a:pt x="10576" y="16726"/>
                  </a:cubicBezTo>
                  <a:cubicBezTo>
                    <a:pt x="10863" y="18612"/>
                    <a:pt x="12462" y="19595"/>
                    <a:pt x="12052" y="21645"/>
                  </a:cubicBezTo>
                  <a:cubicBezTo>
                    <a:pt x="11642" y="23695"/>
                    <a:pt x="10126" y="27631"/>
                    <a:pt x="8117" y="29025"/>
                  </a:cubicBezTo>
                  <a:cubicBezTo>
                    <a:pt x="6108" y="30419"/>
                    <a:pt x="1353" y="29844"/>
                    <a:pt x="0" y="30008"/>
                  </a:cubicBezTo>
                </a:path>
              </a:pathLst>
            </a:custGeom>
            <a:noFill/>
            <a:ln w="19050" cap="flat" cmpd="sng">
              <a:solidFill>
                <a:schemeClr val="accent1"/>
              </a:solidFill>
              <a:prstDash val="solid"/>
              <a:round/>
              <a:headEnd type="none" w="med" len="med"/>
              <a:tailEnd type="none" w="med" len="med"/>
            </a:ln>
          </p:spPr>
        </p:sp>
        <p:sp>
          <p:nvSpPr>
            <p:cNvPr id="103" name="Google Shape;103;p8"/>
            <p:cNvSpPr/>
            <p:nvPr/>
          </p:nvSpPr>
          <p:spPr>
            <a:xfrm>
              <a:off x="8811950" y="651825"/>
              <a:ext cx="245950" cy="356650"/>
            </a:xfrm>
            <a:custGeom>
              <a:avLst/>
              <a:gdLst/>
              <a:ahLst/>
              <a:cxnLst/>
              <a:rect l="l" t="t" r="r" b="b"/>
              <a:pathLst>
                <a:path w="9838" h="14266" extrusionOk="0">
                  <a:moveTo>
                    <a:pt x="0" y="14266"/>
                  </a:moveTo>
                  <a:cubicBezTo>
                    <a:pt x="697" y="13733"/>
                    <a:pt x="3525" y="12750"/>
                    <a:pt x="4181" y="11069"/>
                  </a:cubicBezTo>
                  <a:cubicBezTo>
                    <a:pt x="4837" y="9388"/>
                    <a:pt x="3484" y="5699"/>
                    <a:pt x="3935" y="4182"/>
                  </a:cubicBezTo>
                  <a:cubicBezTo>
                    <a:pt x="4386" y="2665"/>
                    <a:pt x="5903" y="2665"/>
                    <a:pt x="6887" y="1968"/>
                  </a:cubicBezTo>
                  <a:cubicBezTo>
                    <a:pt x="7871" y="1271"/>
                    <a:pt x="9346" y="328"/>
                    <a:pt x="9838" y="0"/>
                  </a:cubicBezTo>
                </a:path>
              </a:pathLst>
            </a:custGeom>
            <a:noFill/>
            <a:ln w="19050" cap="flat" cmpd="sng">
              <a:solidFill>
                <a:schemeClr val="accent1"/>
              </a:solidFill>
              <a:prstDash val="solid"/>
              <a:round/>
              <a:headEnd type="none" w="med" len="med"/>
              <a:tailEnd type="none" w="med" len="med"/>
            </a:ln>
          </p:spPr>
        </p:sp>
        <p:sp>
          <p:nvSpPr>
            <p:cNvPr id="104" name="Google Shape;104;p8"/>
            <p:cNvSpPr/>
            <p:nvPr/>
          </p:nvSpPr>
          <p:spPr>
            <a:xfrm>
              <a:off x="8781200" y="1783300"/>
              <a:ext cx="393550" cy="296450"/>
            </a:xfrm>
            <a:custGeom>
              <a:avLst/>
              <a:gdLst/>
              <a:ahLst/>
              <a:cxnLst/>
              <a:rect l="l" t="t" r="r" b="b"/>
              <a:pathLst>
                <a:path w="15742" h="11858" extrusionOk="0">
                  <a:moveTo>
                    <a:pt x="0" y="0"/>
                  </a:moveTo>
                  <a:cubicBezTo>
                    <a:pt x="738" y="1804"/>
                    <a:pt x="2828" y="8937"/>
                    <a:pt x="4427" y="10823"/>
                  </a:cubicBezTo>
                  <a:cubicBezTo>
                    <a:pt x="6026" y="12709"/>
                    <a:pt x="7707" y="11397"/>
                    <a:pt x="9593" y="11315"/>
                  </a:cubicBezTo>
                  <a:cubicBezTo>
                    <a:pt x="11479" y="11233"/>
                    <a:pt x="14717" y="10495"/>
                    <a:pt x="15742" y="10331"/>
                  </a:cubicBezTo>
                </a:path>
              </a:pathLst>
            </a:custGeom>
            <a:noFill/>
            <a:ln w="38100" cap="flat" cmpd="sng">
              <a:solidFill>
                <a:schemeClr val="accent2"/>
              </a:solidFill>
              <a:prstDash val="solid"/>
              <a:round/>
              <a:headEnd type="none" w="med" len="med"/>
              <a:tailEnd type="none" w="med" len="med"/>
            </a:ln>
          </p:spPr>
        </p:sp>
        <p:sp>
          <p:nvSpPr>
            <p:cNvPr id="105" name="Google Shape;105;p8"/>
            <p:cNvSpPr/>
            <p:nvPr/>
          </p:nvSpPr>
          <p:spPr>
            <a:xfrm>
              <a:off x="7994075" y="1549625"/>
              <a:ext cx="252125" cy="737900"/>
            </a:xfrm>
            <a:custGeom>
              <a:avLst/>
              <a:gdLst/>
              <a:ahLst/>
              <a:cxnLst/>
              <a:rect l="l" t="t" r="r" b="b"/>
              <a:pathLst>
                <a:path w="10085" h="29516" extrusionOk="0">
                  <a:moveTo>
                    <a:pt x="10085" y="29516"/>
                  </a:moveTo>
                  <a:cubicBezTo>
                    <a:pt x="9142" y="28409"/>
                    <a:pt x="5494" y="25212"/>
                    <a:pt x="4428" y="22875"/>
                  </a:cubicBezTo>
                  <a:cubicBezTo>
                    <a:pt x="3362" y="20538"/>
                    <a:pt x="3403" y="17956"/>
                    <a:pt x="3690" y="15496"/>
                  </a:cubicBezTo>
                  <a:cubicBezTo>
                    <a:pt x="3977" y="13036"/>
                    <a:pt x="5822" y="10249"/>
                    <a:pt x="6150" y="8117"/>
                  </a:cubicBezTo>
                  <a:cubicBezTo>
                    <a:pt x="6478" y="5985"/>
                    <a:pt x="6683" y="4059"/>
                    <a:pt x="5658" y="2706"/>
                  </a:cubicBezTo>
                  <a:cubicBezTo>
                    <a:pt x="4633" y="1353"/>
                    <a:pt x="943" y="451"/>
                    <a:pt x="0" y="0"/>
                  </a:cubicBezTo>
                </a:path>
              </a:pathLst>
            </a:custGeom>
            <a:noFill/>
            <a:ln w="19050" cap="flat" cmpd="sng">
              <a:solidFill>
                <a:schemeClr val="accent1"/>
              </a:solidFill>
              <a:prstDash val="solid"/>
              <a:round/>
              <a:headEnd type="none" w="med" len="med"/>
              <a:tailEnd type="none" w="med" len="med"/>
            </a:ln>
          </p:spPr>
        </p:sp>
        <p:sp>
          <p:nvSpPr>
            <p:cNvPr id="106" name="Google Shape;106;p8"/>
            <p:cNvSpPr/>
            <p:nvPr/>
          </p:nvSpPr>
          <p:spPr>
            <a:xfrm>
              <a:off x="6647375" y="-166025"/>
              <a:ext cx="2545825" cy="3179175"/>
            </a:xfrm>
            <a:custGeom>
              <a:avLst/>
              <a:gdLst/>
              <a:ahLst/>
              <a:cxnLst/>
              <a:rect l="l" t="t" r="r" b="b"/>
              <a:pathLst>
                <a:path w="101833" h="127167" extrusionOk="0">
                  <a:moveTo>
                    <a:pt x="0" y="0"/>
                  </a:moveTo>
                  <a:cubicBezTo>
                    <a:pt x="6518" y="2050"/>
                    <a:pt x="29312" y="7010"/>
                    <a:pt x="39110" y="12298"/>
                  </a:cubicBezTo>
                  <a:cubicBezTo>
                    <a:pt x="48908" y="17586"/>
                    <a:pt x="51491" y="26811"/>
                    <a:pt x="58788" y="31730"/>
                  </a:cubicBezTo>
                  <a:cubicBezTo>
                    <a:pt x="66085" y="36650"/>
                    <a:pt x="77851" y="36937"/>
                    <a:pt x="82893" y="41815"/>
                  </a:cubicBezTo>
                  <a:cubicBezTo>
                    <a:pt x="87935" y="46694"/>
                    <a:pt x="88386" y="55303"/>
                    <a:pt x="89042" y="61001"/>
                  </a:cubicBezTo>
                  <a:cubicBezTo>
                    <a:pt x="89698" y="66699"/>
                    <a:pt x="90559" y="70512"/>
                    <a:pt x="86828" y="76005"/>
                  </a:cubicBezTo>
                  <a:cubicBezTo>
                    <a:pt x="83098" y="81498"/>
                    <a:pt x="70431" y="89370"/>
                    <a:pt x="66659" y="93961"/>
                  </a:cubicBezTo>
                  <a:cubicBezTo>
                    <a:pt x="62888" y="98553"/>
                    <a:pt x="63666" y="100028"/>
                    <a:pt x="64199" y="103554"/>
                  </a:cubicBezTo>
                  <a:cubicBezTo>
                    <a:pt x="64732" y="107080"/>
                    <a:pt x="66740" y="112163"/>
                    <a:pt x="69856" y="115115"/>
                  </a:cubicBezTo>
                  <a:cubicBezTo>
                    <a:pt x="72972" y="118067"/>
                    <a:pt x="77564" y="119255"/>
                    <a:pt x="82893" y="121264"/>
                  </a:cubicBezTo>
                  <a:cubicBezTo>
                    <a:pt x="88223" y="123273"/>
                    <a:pt x="98676" y="126183"/>
                    <a:pt x="101833" y="127167"/>
                  </a:cubicBezTo>
                </a:path>
              </a:pathLst>
            </a:custGeom>
            <a:noFill/>
            <a:ln w="38100" cap="flat" cmpd="sng">
              <a:solidFill>
                <a:schemeClr val="dk2"/>
              </a:solidFill>
              <a:prstDash val="solid"/>
              <a:round/>
              <a:headEnd type="none" w="med" len="med"/>
              <a:tailEnd type="none" w="med" len="med"/>
            </a:ln>
          </p:spPr>
        </p:sp>
      </p:grpSp>
      <p:sp>
        <p:nvSpPr>
          <p:cNvPr id="107" name="Google Shape;107;p8"/>
          <p:cNvSpPr txBox="1">
            <a:spLocks noGrp="1"/>
          </p:cNvSpPr>
          <p:nvPr>
            <p:ph type="title"/>
          </p:nvPr>
        </p:nvSpPr>
        <p:spPr>
          <a:xfrm>
            <a:off x="1767600" y="1612713"/>
            <a:ext cx="5608800" cy="1873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400">
                <a:solidFill>
                  <a:schemeClr val="accent5"/>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8" name="Google Shape;108;p8"/>
          <p:cNvSpPr txBox="1">
            <a:spLocks noGrp="1"/>
          </p:cNvSpPr>
          <p:nvPr>
            <p:ph type="subTitle" idx="1"/>
          </p:nvPr>
        </p:nvSpPr>
        <p:spPr>
          <a:xfrm>
            <a:off x="2685450" y="3607038"/>
            <a:ext cx="3773100" cy="711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9"/>
        <p:cNvGrpSpPr/>
        <p:nvPr/>
      </p:nvGrpSpPr>
      <p:grpSpPr>
        <a:xfrm>
          <a:off x="0" y="0"/>
          <a:ext cx="0" cy="0"/>
          <a:chOff x="0" y="0"/>
          <a:chExt cx="0" cy="0"/>
        </a:xfrm>
      </p:grpSpPr>
      <p:grpSp>
        <p:nvGrpSpPr>
          <p:cNvPr id="110" name="Google Shape;110;p9"/>
          <p:cNvGrpSpPr/>
          <p:nvPr/>
        </p:nvGrpSpPr>
        <p:grpSpPr>
          <a:xfrm>
            <a:off x="-1523341" y="2651425"/>
            <a:ext cx="10907166" cy="4699703"/>
            <a:chOff x="-1523341" y="2651425"/>
            <a:chExt cx="10907166" cy="4699703"/>
          </a:xfrm>
        </p:grpSpPr>
        <p:sp>
          <p:nvSpPr>
            <p:cNvPr id="111" name="Google Shape;111;p9"/>
            <p:cNvSpPr/>
            <p:nvPr/>
          </p:nvSpPr>
          <p:spPr>
            <a:xfrm rot="4600624" flipH="1">
              <a:off x="-1372547" y="3291735"/>
              <a:ext cx="3975718" cy="3454105"/>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86100" y="2651425"/>
              <a:ext cx="9469925" cy="3277575"/>
            </a:xfrm>
            <a:custGeom>
              <a:avLst/>
              <a:gdLst/>
              <a:ahLst/>
              <a:cxnLst/>
              <a:rect l="l" t="t" r="r" b="b"/>
              <a:pathLst>
                <a:path w="378797" h="131103" extrusionOk="0">
                  <a:moveTo>
                    <a:pt x="0" y="50670"/>
                  </a:moveTo>
                  <a:cubicBezTo>
                    <a:pt x="4346" y="50506"/>
                    <a:pt x="17874" y="49686"/>
                    <a:pt x="26073" y="49686"/>
                  </a:cubicBezTo>
                  <a:cubicBezTo>
                    <a:pt x="34272" y="49686"/>
                    <a:pt x="42882" y="49194"/>
                    <a:pt x="49195" y="50670"/>
                  </a:cubicBezTo>
                  <a:cubicBezTo>
                    <a:pt x="55508" y="52146"/>
                    <a:pt x="59116" y="55179"/>
                    <a:pt x="63953" y="58541"/>
                  </a:cubicBezTo>
                  <a:cubicBezTo>
                    <a:pt x="68790" y="61903"/>
                    <a:pt x="71988" y="67642"/>
                    <a:pt x="78219" y="70840"/>
                  </a:cubicBezTo>
                  <a:cubicBezTo>
                    <a:pt x="84450" y="74038"/>
                    <a:pt x="93470" y="75677"/>
                    <a:pt x="101341" y="77727"/>
                  </a:cubicBezTo>
                  <a:cubicBezTo>
                    <a:pt x="109212" y="79777"/>
                    <a:pt x="118969" y="79858"/>
                    <a:pt x="125446" y="83138"/>
                  </a:cubicBezTo>
                  <a:cubicBezTo>
                    <a:pt x="131923" y="86418"/>
                    <a:pt x="136105" y="93305"/>
                    <a:pt x="140204" y="97405"/>
                  </a:cubicBezTo>
                  <a:cubicBezTo>
                    <a:pt x="144304" y="101505"/>
                    <a:pt x="147419" y="104375"/>
                    <a:pt x="150043" y="107736"/>
                  </a:cubicBezTo>
                  <a:cubicBezTo>
                    <a:pt x="152667" y="111098"/>
                    <a:pt x="147829" y="113721"/>
                    <a:pt x="155946" y="117574"/>
                  </a:cubicBezTo>
                  <a:cubicBezTo>
                    <a:pt x="164063" y="121428"/>
                    <a:pt x="182184" y="129873"/>
                    <a:pt x="198746" y="130857"/>
                  </a:cubicBezTo>
                  <a:cubicBezTo>
                    <a:pt x="215308" y="131841"/>
                    <a:pt x="240315" y="125446"/>
                    <a:pt x="255319" y="123478"/>
                  </a:cubicBezTo>
                  <a:cubicBezTo>
                    <a:pt x="270323" y="121510"/>
                    <a:pt x="280490" y="122002"/>
                    <a:pt x="288771" y="119050"/>
                  </a:cubicBezTo>
                  <a:cubicBezTo>
                    <a:pt x="297052" y="116098"/>
                    <a:pt x="299348" y="111179"/>
                    <a:pt x="305005" y="105768"/>
                  </a:cubicBezTo>
                  <a:cubicBezTo>
                    <a:pt x="310662" y="100357"/>
                    <a:pt x="317960" y="94125"/>
                    <a:pt x="322715" y="86582"/>
                  </a:cubicBezTo>
                  <a:cubicBezTo>
                    <a:pt x="327471" y="79039"/>
                    <a:pt x="328701" y="66822"/>
                    <a:pt x="333538" y="60509"/>
                  </a:cubicBezTo>
                  <a:cubicBezTo>
                    <a:pt x="338376" y="54196"/>
                    <a:pt x="346001" y="53294"/>
                    <a:pt x="351740" y="48702"/>
                  </a:cubicBezTo>
                  <a:cubicBezTo>
                    <a:pt x="357479" y="44111"/>
                    <a:pt x="363957" y="38535"/>
                    <a:pt x="367974" y="32960"/>
                  </a:cubicBezTo>
                  <a:cubicBezTo>
                    <a:pt x="371992" y="27385"/>
                    <a:pt x="374041" y="20743"/>
                    <a:pt x="375845" y="15250"/>
                  </a:cubicBezTo>
                  <a:cubicBezTo>
                    <a:pt x="377649" y="9757"/>
                    <a:pt x="378305" y="2542"/>
                    <a:pt x="378797" y="0"/>
                  </a:cubicBezTo>
                </a:path>
              </a:pathLst>
            </a:custGeom>
            <a:noFill/>
            <a:ln w="38100" cap="flat" cmpd="sng">
              <a:solidFill>
                <a:schemeClr val="dk2"/>
              </a:solidFill>
              <a:prstDash val="solid"/>
              <a:round/>
              <a:headEnd type="none" w="med" len="med"/>
              <a:tailEnd type="none" w="med" len="med"/>
            </a:ln>
          </p:spPr>
        </p:sp>
        <p:sp>
          <p:nvSpPr>
            <p:cNvPr id="113" name="Google Shape;113;p9"/>
            <p:cNvSpPr/>
            <p:nvPr/>
          </p:nvSpPr>
          <p:spPr>
            <a:xfrm>
              <a:off x="-664125" y="4130450"/>
              <a:ext cx="2250775" cy="1866218"/>
            </a:xfrm>
            <a:custGeom>
              <a:avLst/>
              <a:gdLst/>
              <a:ahLst/>
              <a:cxnLst/>
              <a:rect l="l" t="t" r="r" b="b"/>
              <a:pathLst>
                <a:path w="90031" h="73300" extrusionOk="0">
                  <a:moveTo>
                    <a:pt x="88058" y="0"/>
                  </a:moveTo>
                  <a:cubicBezTo>
                    <a:pt x="88304" y="2214"/>
                    <a:pt x="89370" y="7543"/>
                    <a:pt x="89534" y="13282"/>
                  </a:cubicBezTo>
                  <a:cubicBezTo>
                    <a:pt x="89698" y="19021"/>
                    <a:pt x="90764" y="30009"/>
                    <a:pt x="89042" y="34436"/>
                  </a:cubicBezTo>
                  <a:cubicBezTo>
                    <a:pt x="87320" y="38864"/>
                    <a:pt x="86254" y="41405"/>
                    <a:pt x="79203" y="39847"/>
                  </a:cubicBezTo>
                  <a:cubicBezTo>
                    <a:pt x="72152" y="38289"/>
                    <a:pt x="54606" y="25991"/>
                    <a:pt x="46735" y="25089"/>
                  </a:cubicBezTo>
                  <a:cubicBezTo>
                    <a:pt x="38864" y="24187"/>
                    <a:pt x="34027" y="29845"/>
                    <a:pt x="31977" y="34436"/>
                  </a:cubicBezTo>
                  <a:cubicBezTo>
                    <a:pt x="29927" y="39028"/>
                    <a:pt x="36322" y="47637"/>
                    <a:pt x="34436" y="52638"/>
                  </a:cubicBezTo>
                  <a:cubicBezTo>
                    <a:pt x="32550" y="57640"/>
                    <a:pt x="26401" y="61001"/>
                    <a:pt x="20662" y="64445"/>
                  </a:cubicBezTo>
                  <a:cubicBezTo>
                    <a:pt x="14923" y="67889"/>
                    <a:pt x="3444" y="71824"/>
                    <a:pt x="0" y="73300"/>
                  </a:cubicBezTo>
                </a:path>
              </a:pathLst>
            </a:custGeom>
            <a:noFill/>
            <a:ln w="38100" cap="flat" cmpd="sng">
              <a:solidFill>
                <a:schemeClr val="dk2"/>
              </a:solidFill>
              <a:prstDash val="solid"/>
              <a:round/>
              <a:headEnd type="none" w="med" len="med"/>
              <a:tailEnd type="none" w="med" len="med"/>
            </a:ln>
          </p:spPr>
        </p:sp>
        <p:sp>
          <p:nvSpPr>
            <p:cNvPr id="114" name="Google Shape;114;p9"/>
            <p:cNvSpPr/>
            <p:nvPr/>
          </p:nvSpPr>
          <p:spPr>
            <a:xfrm>
              <a:off x="1365150" y="4680676"/>
              <a:ext cx="1525009" cy="494000"/>
            </a:xfrm>
            <a:custGeom>
              <a:avLst/>
              <a:gdLst/>
              <a:ahLst/>
              <a:cxnLst/>
              <a:rect l="l" t="t" r="r" b="b"/>
              <a:pathLst>
                <a:path w="54606" h="19760" extrusionOk="0">
                  <a:moveTo>
                    <a:pt x="0" y="19186"/>
                  </a:moveTo>
                  <a:cubicBezTo>
                    <a:pt x="3444" y="19268"/>
                    <a:pt x="14513" y="19760"/>
                    <a:pt x="20662" y="19678"/>
                  </a:cubicBezTo>
                  <a:cubicBezTo>
                    <a:pt x="26811" y="19596"/>
                    <a:pt x="32469" y="20170"/>
                    <a:pt x="36896" y="18694"/>
                  </a:cubicBezTo>
                  <a:cubicBezTo>
                    <a:pt x="41324" y="17218"/>
                    <a:pt x="44275" y="13939"/>
                    <a:pt x="47227" y="10823"/>
                  </a:cubicBezTo>
                  <a:cubicBezTo>
                    <a:pt x="50179" y="7707"/>
                    <a:pt x="53376" y="1804"/>
                    <a:pt x="54606" y="0"/>
                  </a:cubicBezTo>
                </a:path>
              </a:pathLst>
            </a:custGeom>
            <a:noFill/>
            <a:ln w="38100" cap="flat" cmpd="sng">
              <a:solidFill>
                <a:schemeClr val="dk2"/>
              </a:solidFill>
              <a:prstDash val="solid"/>
              <a:round/>
              <a:headEnd type="none" w="med" len="med"/>
              <a:tailEnd type="none" w="med" len="med"/>
            </a:ln>
          </p:spPr>
        </p:sp>
      </p:grpSp>
      <p:sp>
        <p:nvSpPr>
          <p:cNvPr id="115" name="Google Shape;115;p9"/>
          <p:cNvSpPr txBox="1">
            <a:spLocks noGrp="1"/>
          </p:cNvSpPr>
          <p:nvPr>
            <p:ph type="title"/>
          </p:nvPr>
        </p:nvSpPr>
        <p:spPr>
          <a:xfrm>
            <a:off x="999025" y="1520075"/>
            <a:ext cx="4045200" cy="1327800"/>
          </a:xfrm>
          <a:prstGeom prst="rect">
            <a:avLst/>
          </a:prstGeom>
        </p:spPr>
        <p:txBody>
          <a:bodyPr spcFirstLastPara="1" wrap="square" lIns="91425" tIns="91425" rIns="91425" bIns="91425" anchor="b" anchorCtr="0">
            <a:noAutofit/>
          </a:bodyPr>
          <a:lstStyle>
            <a:lvl1pPr lvl="0" algn="l">
              <a:spcBef>
                <a:spcPts val="0"/>
              </a:spcBef>
              <a:spcAft>
                <a:spcPts val="0"/>
              </a:spcAft>
              <a:buSzPts val="4200"/>
              <a:buNone/>
              <a:defRPr sz="8000">
                <a:solidFill>
                  <a:schemeClr val="accent5"/>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6" name="Google Shape;116;p9"/>
          <p:cNvSpPr txBox="1">
            <a:spLocks noGrp="1"/>
          </p:cNvSpPr>
          <p:nvPr>
            <p:ph type="subTitle" idx="1"/>
          </p:nvPr>
        </p:nvSpPr>
        <p:spPr>
          <a:xfrm>
            <a:off x="999025" y="2783081"/>
            <a:ext cx="3692700" cy="699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atin typeface="Barlow"/>
                <a:ea typeface="Barlow"/>
                <a:cs typeface="Barlow"/>
                <a:sym typeface="Barlow"/>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7"/>
        <p:cNvGrpSpPr/>
        <p:nvPr/>
      </p:nvGrpSpPr>
      <p:grpSpPr>
        <a:xfrm>
          <a:off x="0" y="0"/>
          <a:ext cx="0" cy="0"/>
          <a:chOff x="0" y="0"/>
          <a:chExt cx="0" cy="0"/>
        </a:xfrm>
      </p:grpSpPr>
      <p:grpSp>
        <p:nvGrpSpPr>
          <p:cNvPr id="118" name="Google Shape;118;p10"/>
          <p:cNvGrpSpPr/>
          <p:nvPr/>
        </p:nvGrpSpPr>
        <p:grpSpPr>
          <a:xfrm>
            <a:off x="-76200" y="-214900"/>
            <a:ext cx="9378825" cy="5495600"/>
            <a:chOff x="-76200" y="-214900"/>
            <a:chExt cx="9378825" cy="5495600"/>
          </a:xfrm>
        </p:grpSpPr>
        <p:sp>
          <p:nvSpPr>
            <p:cNvPr id="119" name="Google Shape;119;p10"/>
            <p:cNvSpPr/>
            <p:nvPr/>
          </p:nvSpPr>
          <p:spPr>
            <a:xfrm>
              <a:off x="7921050" y="222594"/>
              <a:ext cx="1074975" cy="923600"/>
            </a:xfrm>
            <a:custGeom>
              <a:avLst/>
              <a:gdLst/>
              <a:ahLst/>
              <a:cxnLst/>
              <a:rect l="l" t="t" r="r" b="b"/>
              <a:pathLst>
                <a:path w="42999" h="36944" extrusionOk="0">
                  <a:moveTo>
                    <a:pt x="0" y="102"/>
                  </a:moveTo>
                  <a:cubicBezTo>
                    <a:pt x="3002" y="239"/>
                    <a:pt x="12690" y="-580"/>
                    <a:pt x="18012" y="921"/>
                  </a:cubicBezTo>
                  <a:cubicBezTo>
                    <a:pt x="23334" y="2422"/>
                    <a:pt x="29474" y="6993"/>
                    <a:pt x="31930" y="9108"/>
                  </a:cubicBezTo>
                  <a:cubicBezTo>
                    <a:pt x="34386" y="11223"/>
                    <a:pt x="32066" y="11496"/>
                    <a:pt x="32748" y="13611"/>
                  </a:cubicBezTo>
                  <a:cubicBezTo>
                    <a:pt x="33430" y="15726"/>
                    <a:pt x="34454" y="19820"/>
                    <a:pt x="36023" y="21798"/>
                  </a:cubicBezTo>
                  <a:cubicBezTo>
                    <a:pt x="37592" y="23777"/>
                    <a:pt x="41004" y="22958"/>
                    <a:pt x="42164" y="25482"/>
                  </a:cubicBezTo>
                  <a:cubicBezTo>
                    <a:pt x="43324" y="28006"/>
                    <a:pt x="42846" y="35034"/>
                    <a:pt x="42982" y="36944"/>
                  </a:cubicBezTo>
                </a:path>
              </a:pathLst>
            </a:custGeom>
            <a:noFill/>
            <a:ln w="19050" cap="flat" cmpd="sng">
              <a:solidFill>
                <a:schemeClr val="accent2"/>
              </a:solidFill>
              <a:prstDash val="solid"/>
              <a:round/>
              <a:headEnd type="none" w="med" len="med"/>
              <a:tailEnd type="none" w="med" len="med"/>
            </a:ln>
          </p:spPr>
        </p:sp>
        <p:sp>
          <p:nvSpPr>
            <p:cNvPr id="120" name="Google Shape;120;p10"/>
            <p:cNvSpPr/>
            <p:nvPr/>
          </p:nvSpPr>
          <p:spPr>
            <a:xfrm>
              <a:off x="408189" y="4114025"/>
              <a:ext cx="628425" cy="1166675"/>
            </a:xfrm>
            <a:custGeom>
              <a:avLst/>
              <a:gdLst/>
              <a:ahLst/>
              <a:cxnLst/>
              <a:rect l="l" t="t" r="r" b="b"/>
              <a:pathLst>
                <a:path w="25137" h="46667" extrusionOk="0">
                  <a:moveTo>
                    <a:pt x="2912" y="0"/>
                  </a:moveTo>
                  <a:cubicBezTo>
                    <a:pt x="2844" y="2456"/>
                    <a:pt x="2911" y="11189"/>
                    <a:pt x="2502" y="14737"/>
                  </a:cubicBezTo>
                  <a:cubicBezTo>
                    <a:pt x="2093" y="18285"/>
                    <a:pt x="729" y="19309"/>
                    <a:pt x="456" y="21287"/>
                  </a:cubicBezTo>
                  <a:cubicBezTo>
                    <a:pt x="183" y="23266"/>
                    <a:pt x="-568" y="24971"/>
                    <a:pt x="865" y="26608"/>
                  </a:cubicBezTo>
                  <a:cubicBezTo>
                    <a:pt x="2298" y="28245"/>
                    <a:pt x="5300" y="29746"/>
                    <a:pt x="9052" y="31111"/>
                  </a:cubicBezTo>
                  <a:cubicBezTo>
                    <a:pt x="12805" y="32476"/>
                    <a:pt x="20719" y="32203"/>
                    <a:pt x="23380" y="34796"/>
                  </a:cubicBezTo>
                  <a:cubicBezTo>
                    <a:pt x="26041" y="37389"/>
                    <a:pt x="24744" y="44689"/>
                    <a:pt x="25017" y="46667"/>
                  </a:cubicBezTo>
                </a:path>
              </a:pathLst>
            </a:custGeom>
            <a:noFill/>
            <a:ln w="19050" cap="flat" cmpd="sng">
              <a:solidFill>
                <a:schemeClr val="accent2"/>
              </a:solidFill>
              <a:prstDash val="solid"/>
              <a:round/>
              <a:headEnd type="none" w="med" len="med"/>
              <a:tailEnd type="none" w="med" len="med"/>
            </a:ln>
          </p:spPr>
        </p:sp>
        <p:sp>
          <p:nvSpPr>
            <p:cNvPr id="121" name="Google Shape;121;p10"/>
            <p:cNvSpPr/>
            <p:nvPr/>
          </p:nvSpPr>
          <p:spPr>
            <a:xfrm>
              <a:off x="-76200" y="4021622"/>
              <a:ext cx="2676175" cy="1182325"/>
            </a:xfrm>
            <a:custGeom>
              <a:avLst/>
              <a:gdLst/>
              <a:ahLst/>
              <a:cxnLst/>
              <a:rect l="l" t="t" r="r" b="b"/>
              <a:pathLst>
                <a:path w="107047" h="47293" extrusionOk="0">
                  <a:moveTo>
                    <a:pt x="107047" y="47293"/>
                  </a:moveTo>
                  <a:cubicBezTo>
                    <a:pt x="105171" y="46645"/>
                    <a:pt x="99204" y="45280"/>
                    <a:pt x="95789" y="43404"/>
                  </a:cubicBezTo>
                  <a:cubicBezTo>
                    <a:pt x="92374" y="41528"/>
                    <a:pt x="90552" y="38082"/>
                    <a:pt x="86557" y="36035"/>
                  </a:cubicBezTo>
                  <a:cubicBezTo>
                    <a:pt x="82562" y="33988"/>
                    <a:pt x="78025" y="31635"/>
                    <a:pt x="71820" y="31123"/>
                  </a:cubicBezTo>
                  <a:cubicBezTo>
                    <a:pt x="65615" y="30611"/>
                    <a:pt x="52670" y="34944"/>
                    <a:pt x="49327" y="32965"/>
                  </a:cubicBezTo>
                  <a:cubicBezTo>
                    <a:pt x="45984" y="30987"/>
                    <a:pt x="54084" y="22834"/>
                    <a:pt x="51761" y="19252"/>
                  </a:cubicBezTo>
                  <a:cubicBezTo>
                    <a:pt x="49438" y="15670"/>
                    <a:pt x="40330" y="14305"/>
                    <a:pt x="35387" y="11474"/>
                  </a:cubicBezTo>
                  <a:cubicBezTo>
                    <a:pt x="30444" y="8643"/>
                    <a:pt x="25206" y="4174"/>
                    <a:pt x="22105" y="2264"/>
                  </a:cubicBezTo>
                  <a:cubicBezTo>
                    <a:pt x="19005" y="354"/>
                    <a:pt x="18490" y="114"/>
                    <a:pt x="16784" y="12"/>
                  </a:cubicBezTo>
                  <a:cubicBezTo>
                    <a:pt x="15078" y="-90"/>
                    <a:pt x="13304" y="456"/>
                    <a:pt x="11871" y="1650"/>
                  </a:cubicBezTo>
                  <a:cubicBezTo>
                    <a:pt x="10438" y="2844"/>
                    <a:pt x="10166" y="4856"/>
                    <a:pt x="8187" y="7176"/>
                  </a:cubicBezTo>
                  <a:cubicBezTo>
                    <a:pt x="6209" y="9496"/>
                    <a:pt x="1365" y="14169"/>
                    <a:pt x="0" y="15568"/>
                  </a:cubicBezTo>
                </a:path>
              </a:pathLst>
            </a:custGeom>
            <a:noFill/>
            <a:ln w="38100" cap="flat" cmpd="sng">
              <a:solidFill>
                <a:schemeClr val="dk2"/>
              </a:solidFill>
              <a:prstDash val="solid"/>
              <a:round/>
              <a:headEnd type="none" w="med" len="med"/>
              <a:tailEnd type="none" w="med" len="med"/>
            </a:ln>
          </p:spPr>
        </p:sp>
        <p:sp>
          <p:nvSpPr>
            <p:cNvPr id="122" name="Google Shape;122;p10"/>
            <p:cNvSpPr/>
            <p:nvPr/>
          </p:nvSpPr>
          <p:spPr>
            <a:xfrm>
              <a:off x="7849400" y="-214900"/>
              <a:ext cx="1453225" cy="1576000"/>
            </a:xfrm>
            <a:custGeom>
              <a:avLst/>
              <a:gdLst/>
              <a:ahLst/>
              <a:cxnLst/>
              <a:rect l="l" t="t" r="r" b="b"/>
              <a:pathLst>
                <a:path w="58129" h="63040" extrusionOk="0">
                  <a:moveTo>
                    <a:pt x="0" y="0"/>
                  </a:moveTo>
                  <a:cubicBezTo>
                    <a:pt x="546" y="3411"/>
                    <a:pt x="2729" y="14190"/>
                    <a:pt x="3275" y="20467"/>
                  </a:cubicBezTo>
                  <a:cubicBezTo>
                    <a:pt x="3821" y="26744"/>
                    <a:pt x="1365" y="34180"/>
                    <a:pt x="3275" y="37660"/>
                  </a:cubicBezTo>
                  <a:cubicBezTo>
                    <a:pt x="5185" y="41140"/>
                    <a:pt x="11326" y="40458"/>
                    <a:pt x="14737" y="41345"/>
                  </a:cubicBezTo>
                  <a:cubicBezTo>
                    <a:pt x="18148" y="42232"/>
                    <a:pt x="19172" y="41140"/>
                    <a:pt x="23743" y="42982"/>
                  </a:cubicBezTo>
                  <a:cubicBezTo>
                    <a:pt x="28314" y="44824"/>
                    <a:pt x="38002" y="49805"/>
                    <a:pt x="42164" y="52397"/>
                  </a:cubicBezTo>
                  <a:cubicBezTo>
                    <a:pt x="46326" y="54990"/>
                    <a:pt x="46053" y="56763"/>
                    <a:pt x="48714" y="58537"/>
                  </a:cubicBezTo>
                  <a:cubicBezTo>
                    <a:pt x="51375" y="60311"/>
                    <a:pt x="56560" y="62290"/>
                    <a:pt x="58129" y="63040"/>
                  </a:cubicBezTo>
                </a:path>
              </a:pathLst>
            </a:custGeom>
            <a:noFill/>
            <a:ln w="38100" cap="flat" cmpd="sng">
              <a:solidFill>
                <a:schemeClr val="dk2"/>
              </a:solidFill>
              <a:prstDash val="solid"/>
              <a:round/>
              <a:headEnd type="none" w="med" len="med"/>
              <a:tailEnd type="none" w="med" len="med"/>
            </a:ln>
          </p:spPr>
        </p:sp>
        <p:sp>
          <p:nvSpPr>
            <p:cNvPr id="123" name="Google Shape;123;p10"/>
            <p:cNvSpPr/>
            <p:nvPr/>
          </p:nvSpPr>
          <p:spPr>
            <a:xfrm>
              <a:off x="8627175" y="-153500"/>
              <a:ext cx="634525" cy="542400"/>
            </a:xfrm>
            <a:custGeom>
              <a:avLst/>
              <a:gdLst/>
              <a:ahLst/>
              <a:cxnLst/>
              <a:rect l="l" t="t" r="r" b="b"/>
              <a:pathLst>
                <a:path w="25381" h="21696" extrusionOk="0">
                  <a:moveTo>
                    <a:pt x="0" y="21696"/>
                  </a:moveTo>
                  <a:cubicBezTo>
                    <a:pt x="1569" y="21014"/>
                    <a:pt x="8051" y="19308"/>
                    <a:pt x="9416" y="17602"/>
                  </a:cubicBezTo>
                  <a:cubicBezTo>
                    <a:pt x="10781" y="15896"/>
                    <a:pt x="7301" y="13031"/>
                    <a:pt x="8188" y="11462"/>
                  </a:cubicBezTo>
                  <a:cubicBezTo>
                    <a:pt x="9075" y="9893"/>
                    <a:pt x="12349" y="9074"/>
                    <a:pt x="14737" y="8187"/>
                  </a:cubicBezTo>
                  <a:cubicBezTo>
                    <a:pt x="17125" y="7300"/>
                    <a:pt x="20741" y="7505"/>
                    <a:pt x="22515" y="6140"/>
                  </a:cubicBezTo>
                  <a:cubicBezTo>
                    <a:pt x="24289" y="4776"/>
                    <a:pt x="24903" y="1023"/>
                    <a:pt x="25381" y="0"/>
                  </a:cubicBezTo>
                </a:path>
              </a:pathLst>
            </a:custGeom>
            <a:noFill/>
            <a:ln w="19050" cap="flat" cmpd="sng">
              <a:solidFill>
                <a:schemeClr val="accent2"/>
              </a:solidFill>
              <a:prstDash val="solid"/>
              <a:round/>
              <a:headEnd type="none" w="med" len="med"/>
              <a:tailEnd type="none" w="med" len="med"/>
            </a:ln>
          </p:spPr>
        </p:sp>
      </p:grpSp>
      <p:sp>
        <p:nvSpPr>
          <p:cNvPr id="124" name="Google Shape;124;p10"/>
          <p:cNvSpPr txBox="1">
            <a:spLocks noGrp="1"/>
          </p:cNvSpPr>
          <p:nvPr>
            <p:ph type="title"/>
          </p:nvPr>
        </p:nvSpPr>
        <p:spPr>
          <a:xfrm>
            <a:off x="2065800" y="377561"/>
            <a:ext cx="5012400" cy="1144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58775" y="445025"/>
            <a:ext cx="76263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1pPr>
            <a:lvl2pPr lvl="1"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2pPr>
            <a:lvl3pPr lvl="2"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3pPr>
            <a:lvl4pPr lvl="3"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4pPr>
            <a:lvl5pPr lvl="4"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5pPr>
            <a:lvl6pPr lvl="5"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6pPr>
            <a:lvl7pPr lvl="6"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7pPr>
            <a:lvl8pPr lvl="7"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8pPr>
            <a:lvl9pPr lvl="8"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9pPr>
          </a:lstStyle>
          <a:p>
            <a:endParaRPr/>
          </a:p>
        </p:txBody>
      </p:sp>
      <p:sp>
        <p:nvSpPr>
          <p:cNvPr id="7" name="Google Shape;7;p1"/>
          <p:cNvSpPr txBox="1">
            <a:spLocks noGrp="1"/>
          </p:cNvSpPr>
          <p:nvPr>
            <p:ph type="body" idx="1"/>
          </p:nvPr>
        </p:nvSpPr>
        <p:spPr>
          <a:xfrm>
            <a:off x="758775" y="1434450"/>
            <a:ext cx="7626300" cy="3134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1pPr>
            <a:lvl2pPr marL="914400" lvl="1"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2pPr>
            <a:lvl3pPr marL="1371600" lvl="2"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3pPr>
            <a:lvl4pPr marL="1828800" lvl="3"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4pPr>
            <a:lvl5pPr marL="2286000" lvl="4"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5pPr>
            <a:lvl6pPr marL="2743200" lvl="5"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6pPr>
            <a:lvl7pPr marL="3200400" lvl="6"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7pPr>
            <a:lvl8pPr marL="3657600" lvl="7"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8pPr>
            <a:lvl9pPr marL="4114800" lvl="8"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4"/>
          <p:cNvSpPr/>
          <p:nvPr/>
        </p:nvSpPr>
        <p:spPr>
          <a:xfrm>
            <a:off x="1178975" y="907900"/>
            <a:ext cx="6755400" cy="3381600"/>
          </a:xfrm>
          <a:prstGeom prst="roundRect">
            <a:avLst>
              <a:gd name="adj" fmla="val 474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4"/>
          <p:cNvSpPr/>
          <p:nvPr/>
        </p:nvSpPr>
        <p:spPr>
          <a:xfrm>
            <a:off x="1303075" y="1032000"/>
            <a:ext cx="6522600" cy="3148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4"/>
          <p:cNvSpPr/>
          <p:nvPr/>
        </p:nvSpPr>
        <p:spPr>
          <a:xfrm>
            <a:off x="1303075" y="1031999"/>
            <a:ext cx="6507300" cy="3144900"/>
          </a:xfrm>
          <a:prstGeom prst="roundRect">
            <a:avLst>
              <a:gd name="adj" fmla="val 3465"/>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4"/>
          <p:cNvSpPr txBox="1">
            <a:spLocks noGrp="1"/>
          </p:cNvSpPr>
          <p:nvPr>
            <p:ph type="ctrTitle"/>
          </p:nvPr>
        </p:nvSpPr>
        <p:spPr>
          <a:xfrm>
            <a:off x="1367425" y="1458050"/>
            <a:ext cx="6393000" cy="18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500"/>
              <a:t>The True and Straight Pathway</a:t>
            </a:r>
            <a:endParaRPr sz="5500"/>
          </a:p>
        </p:txBody>
      </p:sp>
      <p:sp>
        <p:nvSpPr>
          <p:cNvPr id="516" name="Google Shape;516;p34"/>
          <p:cNvSpPr txBox="1">
            <a:spLocks noGrp="1"/>
          </p:cNvSpPr>
          <p:nvPr>
            <p:ph type="body" idx="4294967295"/>
          </p:nvPr>
        </p:nvSpPr>
        <p:spPr>
          <a:xfrm>
            <a:off x="1367425" y="3273425"/>
            <a:ext cx="6393000" cy="46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rPr>
              <a:t>Matthew 7:13-14</a:t>
            </a:r>
            <a:endParaRPr sz="1800">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43"/>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Guilt is Heavy</a:t>
            </a:r>
            <a:endParaRPr/>
          </a:p>
        </p:txBody>
      </p:sp>
      <p:sp>
        <p:nvSpPr>
          <p:cNvPr id="667" name="Google Shape;667;p43"/>
          <p:cNvSpPr txBox="1">
            <a:spLocks noGrp="1"/>
          </p:cNvSpPr>
          <p:nvPr>
            <p:ph type="body" idx="1"/>
          </p:nvPr>
        </p:nvSpPr>
        <p:spPr>
          <a:xfrm>
            <a:off x="929675" y="1422500"/>
            <a:ext cx="4109400" cy="28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you read a passage or hear a sermon that brings awareness of sin into your conscience mind, you must deal with it some kind of way. You could choose the following:</a:t>
            </a:r>
            <a:endParaRPr/>
          </a:p>
          <a:p>
            <a:pPr marL="0" lvl="0" indent="0" algn="l" rtl="0">
              <a:spcBef>
                <a:spcPts val="0"/>
              </a:spcBef>
              <a:spcAft>
                <a:spcPts val="0"/>
              </a:spcAft>
              <a:buNone/>
            </a:pPr>
            <a:endParaRPr/>
          </a:p>
          <a:p>
            <a:pPr marL="457200" lvl="0" indent="-292100" algn="l" rtl="0">
              <a:lnSpc>
                <a:spcPct val="115000"/>
              </a:lnSpc>
              <a:spcBef>
                <a:spcPts val="0"/>
              </a:spcBef>
              <a:spcAft>
                <a:spcPts val="0"/>
              </a:spcAft>
              <a:buClr>
                <a:schemeClr val="accent3"/>
              </a:buClr>
              <a:buSzPts val="1000"/>
              <a:buChar char="■"/>
            </a:pPr>
            <a:r>
              <a:rPr lang="en"/>
              <a:t>Ignore or suppress it</a:t>
            </a:r>
            <a:endParaRPr/>
          </a:p>
          <a:p>
            <a:pPr marL="457200" lvl="0" indent="-292100" algn="l" rtl="0">
              <a:lnSpc>
                <a:spcPct val="115000"/>
              </a:lnSpc>
              <a:spcBef>
                <a:spcPts val="0"/>
              </a:spcBef>
              <a:spcAft>
                <a:spcPts val="0"/>
              </a:spcAft>
              <a:buClr>
                <a:schemeClr val="accent3"/>
              </a:buClr>
              <a:buSzPts val="1000"/>
              <a:buChar char="■"/>
            </a:pPr>
            <a:r>
              <a:rPr lang="en"/>
              <a:t>Convince yourself that it’s ok</a:t>
            </a:r>
            <a:endParaRPr/>
          </a:p>
          <a:p>
            <a:pPr marL="457200" lvl="0" indent="-292100" algn="l" rtl="0">
              <a:lnSpc>
                <a:spcPct val="115000"/>
              </a:lnSpc>
              <a:spcBef>
                <a:spcPts val="0"/>
              </a:spcBef>
              <a:spcAft>
                <a:spcPts val="0"/>
              </a:spcAft>
              <a:buClr>
                <a:schemeClr val="accent3"/>
              </a:buClr>
              <a:buSzPts val="1000"/>
              <a:buFont typeface="Barlow"/>
              <a:buChar char="■"/>
            </a:pPr>
            <a:r>
              <a:rPr lang="en"/>
              <a:t>Do something “righteous”</a:t>
            </a:r>
            <a:endParaRPr/>
          </a:p>
          <a:p>
            <a:pPr marL="457200" lvl="0" indent="-292100" algn="l" rtl="0">
              <a:lnSpc>
                <a:spcPct val="115000"/>
              </a:lnSpc>
              <a:spcBef>
                <a:spcPts val="0"/>
              </a:spcBef>
              <a:spcAft>
                <a:spcPts val="0"/>
              </a:spcAft>
              <a:buClr>
                <a:schemeClr val="accent3"/>
              </a:buClr>
              <a:buSzPts val="1000"/>
              <a:buChar char="■"/>
            </a:pPr>
            <a:r>
              <a:rPr lang="en"/>
              <a:t>Seek validation through consensus</a:t>
            </a:r>
            <a:endParaRPr/>
          </a:p>
          <a:p>
            <a:pPr marL="0" lvl="0" indent="0" algn="l" rtl="0">
              <a:spcBef>
                <a:spcPts val="1000"/>
              </a:spcBef>
              <a:spcAft>
                <a:spcPts val="0"/>
              </a:spcAft>
              <a:buNone/>
            </a:pPr>
            <a:r>
              <a:rPr lang="en"/>
              <a:t>The Bible makes us aware of our guilt but also teaches us how to get rid of it.</a:t>
            </a:r>
            <a:endParaRPr/>
          </a:p>
          <a:p>
            <a:pPr marL="0" lvl="0" indent="0" algn="l" rtl="0">
              <a:lnSpc>
                <a:spcPct val="115000"/>
              </a:lnSpc>
              <a:spcBef>
                <a:spcPts val="0"/>
              </a:spcBef>
              <a:spcAft>
                <a:spcPts val="1000"/>
              </a:spcAft>
              <a:buNone/>
            </a:pPr>
            <a:endParaRPr/>
          </a:p>
        </p:txBody>
      </p:sp>
      <p:pic>
        <p:nvPicPr>
          <p:cNvPr id="668" name="Google Shape;668;p43"/>
          <p:cNvPicPr preferRelativeResize="0"/>
          <p:nvPr/>
        </p:nvPicPr>
        <p:blipFill>
          <a:blip r:embed="rId3">
            <a:alphaModFix/>
          </a:blip>
          <a:stretch>
            <a:fillRect/>
          </a:stretch>
        </p:blipFill>
        <p:spPr>
          <a:xfrm>
            <a:off x="5157375" y="1543098"/>
            <a:ext cx="3278925" cy="2593775"/>
          </a:xfrm>
          <a:prstGeom prst="rect">
            <a:avLst/>
          </a:prstGeom>
          <a:noFill/>
          <a:ln>
            <a:noFill/>
          </a:ln>
        </p:spPr>
      </p:pic>
      <p:sp>
        <p:nvSpPr>
          <p:cNvPr id="669" name="Google Shape;669;p43"/>
          <p:cNvSpPr/>
          <p:nvPr/>
        </p:nvSpPr>
        <p:spPr>
          <a:xfrm>
            <a:off x="5400325" y="4245500"/>
            <a:ext cx="2908385" cy="183056"/>
          </a:xfrm>
          <a:custGeom>
            <a:avLst/>
            <a:gdLst/>
            <a:ahLst/>
            <a:cxnLst/>
            <a:rect l="l" t="t" r="r" b="b"/>
            <a:pathLst>
              <a:path w="85996" h="5038" extrusionOk="0">
                <a:moveTo>
                  <a:pt x="42998" y="1"/>
                </a:moveTo>
                <a:cubicBezTo>
                  <a:pt x="19248" y="1"/>
                  <a:pt x="1" y="1135"/>
                  <a:pt x="1" y="2503"/>
                </a:cubicBezTo>
                <a:cubicBezTo>
                  <a:pt x="1" y="3904"/>
                  <a:pt x="19248" y="5038"/>
                  <a:pt x="42998" y="5038"/>
                </a:cubicBezTo>
                <a:cubicBezTo>
                  <a:pt x="66748" y="5038"/>
                  <a:pt x="85995" y="3904"/>
                  <a:pt x="85995" y="2503"/>
                </a:cubicBezTo>
                <a:cubicBezTo>
                  <a:pt x="85995" y="1135"/>
                  <a:pt x="66748" y="1"/>
                  <a:pt x="4299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44"/>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Guilt is Heavy</a:t>
            </a:r>
            <a:endParaRPr/>
          </a:p>
        </p:txBody>
      </p:sp>
      <p:sp>
        <p:nvSpPr>
          <p:cNvPr id="675" name="Google Shape;675;p44"/>
          <p:cNvSpPr txBox="1">
            <a:spLocks noGrp="1"/>
          </p:cNvSpPr>
          <p:nvPr>
            <p:ph type="body" idx="1"/>
          </p:nvPr>
        </p:nvSpPr>
        <p:spPr>
          <a:xfrm>
            <a:off x="701075" y="3232475"/>
            <a:ext cx="5546100" cy="127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Bible instructs us on how to deal with guilt. When we confess our faults to God and to one another the boulder sized weight of guilt begins to feel like mere pebbles.</a:t>
            </a:r>
            <a:endParaRPr/>
          </a:p>
        </p:txBody>
      </p:sp>
      <p:pic>
        <p:nvPicPr>
          <p:cNvPr id="676" name="Google Shape;676;p44"/>
          <p:cNvPicPr preferRelativeResize="0"/>
          <p:nvPr/>
        </p:nvPicPr>
        <p:blipFill>
          <a:blip r:embed="rId3">
            <a:alphaModFix/>
          </a:blip>
          <a:stretch>
            <a:fillRect/>
          </a:stretch>
        </p:blipFill>
        <p:spPr>
          <a:xfrm>
            <a:off x="6157225" y="1265875"/>
            <a:ext cx="3415601" cy="2732475"/>
          </a:xfrm>
          <a:prstGeom prst="rect">
            <a:avLst/>
          </a:prstGeom>
          <a:noFill/>
          <a:ln>
            <a:noFill/>
          </a:ln>
        </p:spPr>
      </p:pic>
      <p:sp>
        <p:nvSpPr>
          <p:cNvPr id="677" name="Google Shape;677;p44"/>
          <p:cNvSpPr txBox="1">
            <a:spLocks noGrp="1"/>
          </p:cNvSpPr>
          <p:nvPr>
            <p:ph type="title" idx="3"/>
          </p:nvPr>
        </p:nvSpPr>
        <p:spPr>
          <a:xfrm>
            <a:off x="726320" y="998400"/>
            <a:ext cx="2767800" cy="53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1 John 1:9</a:t>
            </a:r>
            <a:endParaRPr/>
          </a:p>
        </p:txBody>
      </p:sp>
      <p:sp>
        <p:nvSpPr>
          <p:cNvPr id="678" name="Google Shape;678;p44"/>
          <p:cNvSpPr txBox="1">
            <a:spLocks noGrp="1"/>
          </p:cNvSpPr>
          <p:nvPr>
            <p:ph type="title" idx="4294967295"/>
          </p:nvPr>
        </p:nvSpPr>
        <p:spPr>
          <a:xfrm>
            <a:off x="726293" y="1453800"/>
            <a:ext cx="76587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b="0">
                <a:latin typeface="Barlow"/>
                <a:ea typeface="Barlow"/>
                <a:cs typeface="Barlow"/>
                <a:sym typeface="Barlow"/>
              </a:rPr>
              <a:t>If we confess our sins, He is faithful and just to forgive us our sins and to cleanse us from all unrighteousness</a:t>
            </a:r>
            <a:endParaRPr sz="1400" b="0">
              <a:latin typeface="Barlow"/>
              <a:ea typeface="Barlow"/>
              <a:cs typeface="Barlow"/>
              <a:sym typeface="Barlow"/>
            </a:endParaRPr>
          </a:p>
        </p:txBody>
      </p:sp>
      <p:sp>
        <p:nvSpPr>
          <p:cNvPr id="679" name="Google Shape;679;p44"/>
          <p:cNvSpPr txBox="1">
            <a:spLocks noGrp="1"/>
          </p:cNvSpPr>
          <p:nvPr>
            <p:ph type="title" idx="3"/>
          </p:nvPr>
        </p:nvSpPr>
        <p:spPr>
          <a:xfrm>
            <a:off x="726320" y="2026500"/>
            <a:ext cx="2767800" cy="53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James 5:16</a:t>
            </a:r>
            <a:endParaRPr/>
          </a:p>
        </p:txBody>
      </p:sp>
      <p:sp>
        <p:nvSpPr>
          <p:cNvPr id="680" name="Google Shape;680;p44"/>
          <p:cNvSpPr txBox="1">
            <a:spLocks noGrp="1"/>
          </p:cNvSpPr>
          <p:nvPr>
            <p:ph type="title" idx="4294967295"/>
          </p:nvPr>
        </p:nvSpPr>
        <p:spPr>
          <a:xfrm>
            <a:off x="726298" y="2481900"/>
            <a:ext cx="5958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b="0">
                <a:latin typeface="Barlow"/>
                <a:ea typeface="Barlow"/>
                <a:cs typeface="Barlow"/>
                <a:sym typeface="Barlow"/>
              </a:rPr>
              <a:t>Therefore, confess your sins to one another and pray for one another, that you may be healed. The prayer of a righteous person has great power as it is working.</a:t>
            </a:r>
            <a:endParaRPr sz="1400" b="0">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45"/>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Will the World Confess?</a:t>
            </a:r>
            <a:endParaRPr/>
          </a:p>
        </p:txBody>
      </p:sp>
      <p:sp>
        <p:nvSpPr>
          <p:cNvPr id="686" name="Google Shape;686;p45"/>
          <p:cNvSpPr txBox="1">
            <a:spLocks noGrp="1"/>
          </p:cNvSpPr>
          <p:nvPr>
            <p:ph type="body" idx="1"/>
          </p:nvPr>
        </p:nvSpPr>
        <p:spPr>
          <a:xfrm>
            <a:off x="777275" y="1277350"/>
            <a:ext cx="4602000" cy="127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will, but most won’t. This is not surprising because Jesus already declared that the path to the narrow gate is difficult, and it’s much easier to excuse a sinful lifestyle than admit that it’s wrong.</a:t>
            </a:r>
            <a:endParaRPr/>
          </a:p>
        </p:txBody>
      </p:sp>
      <p:sp>
        <p:nvSpPr>
          <p:cNvPr id="687" name="Google Shape;687;p45"/>
          <p:cNvSpPr txBox="1">
            <a:spLocks noGrp="1"/>
          </p:cNvSpPr>
          <p:nvPr>
            <p:ph type="title" idx="3"/>
          </p:nvPr>
        </p:nvSpPr>
        <p:spPr>
          <a:xfrm>
            <a:off x="802520" y="2307550"/>
            <a:ext cx="2767800" cy="53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Philippians 2:10-11</a:t>
            </a:r>
            <a:endParaRPr/>
          </a:p>
        </p:txBody>
      </p:sp>
      <p:sp>
        <p:nvSpPr>
          <p:cNvPr id="688" name="Google Shape;688;p45"/>
          <p:cNvSpPr txBox="1">
            <a:spLocks noGrp="1"/>
          </p:cNvSpPr>
          <p:nvPr>
            <p:ph type="title" idx="4294967295"/>
          </p:nvPr>
        </p:nvSpPr>
        <p:spPr>
          <a:xfrm>
            <a:off x="802500" y="2839150"/>
            <a:ext cx="4507500" cy="96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b="0">
                <a:latin typeface="Barlow"/>
                <a:ea typeface="Barlow"/>
                <a:cs typeface="Barlow"/>
                <a:sym typeface="Barlow"/>
              </a:rPr>
              <a:t>That at the name of Jesus every knee should bow, of those in heaven, and of those on earth, and of those under the earth, and that </a:t>
            </a:r>
            <a:r>
              <a:rPr lang="en" sz="1400">
                <a:latin typeface="Barlow"/>
                <a:ea typeface="Barlow"/>
                <a:cs typeface="Barlow"/>
                <a:sym typeface="Barlow"/>
              </a:rPr>
              <a:t>every tongue should confess that Jesus Christ is Lord</a:t>
            </a:r>
            <a:r>
              <a:rPr lang="en" sz="1400" b="0">
                <a:latin typeface="Barlow"/>
                <a:ea typeface="Barlow"/>
                <a:cs typeface="Barlow"/>
                <a:sym typeface="Barlow"/>
              </a:rPr>
              <a:t>, to the glory of God the Father.</a:t>
            </a:r>
            <a:endParaRPr sz="1400" b="0">
              <a:latin typeface="Barlow"/>
              <a:ea typeface="Barlow"/>
              <a:cs typeface="Barlow"/>
              <a:sym typeface="Barlow"/>
            </a:endParaRPr>
          </a:p>
        </p:txBody>
      </p:sp>
      <p:pic>
        <p:nvPicPr>
          <p:cNvPr id="689" name="Google Shape;689;p45"/>
          <p:cNvPicPr preferRelativeResize="0"/>
          <p:nvPr/>
        </p:nvPicPr>
        <p:blipFill>
          <a:blip r:embed="rId3">
            <a:alphaModFix/>
          </a:blip>
          <a:stretch>
            <a:fillRect/>
          </a:stretch>
        </p:blipFill>
        <p:spPr>
          <a:xfrm>
            <a:off x="5538728" y="1671188"/>
            <a:ext cx="3211700" cy="1804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grpSp>
        <p:nvGrpSpPr>
          <p:cNvPr id="694" name="Google Shape;694;p46"/>
          <p:cNvGrpSpPr/>
          <p:nvPr/>
        </p:nvGrpSpPr>
        <p:grpSpPr>
          <a:xfrm flipH="1">
            <a:off x="5208356" y="859246"/>
            <a:ext cx="2925373" cy="1982641"/>
            <a:chOff x="5044233" y="483096"/>
            <a:chExt cx="2925373" cy="1982641"/>
          </a:xfrm>
        </p:grpSpPr>
        <p:sp>
          <p:nvSpPr>
            <p:cNvPr id="695" name="Google Shape;695;p46"/>
            <p:cNvSpPr/>
            <p:nvPr/>
          </p:nvSpPr>
          <p:spPr>
            <a:xfrm>
              <a:off x="5110296" y="557758"/>
              <a:ext cx="2793899" cy="1836618"/>
            </a:xfrm>
            <a:custGeom>
              <a:avLst/>
              <a:gdLst/>
              <a:ahLst/>
              <a:cxnLst/>
              <a:rect l="l" t="t" r="r" b="b"/>
              <a:pathLst>
                <a:path w="141338" h="92911" extrusionOk="0">
                  <a:moveTo>
                    <a:pt x="141305" y="0"/>
                  </a:moveTo>
                  <a:lnTo>
                    <a:pt x="108552" y="3877"/>
                  </a:lnTo>
                  <a:lnTo>
                    <a:pt x="101600" y="4713"/>
                  </a:lnTo>
                  <a:lnTo>
                    <a:pt x="91641" y="5883"/>
                  </a:lnTo>
                  <a:lnTo>
                    <a:pt x="76702" y="4178"/>
                  </a:lnTo>
                  <a:lnTo>
                    <a:pt x="74295" y="3877"/>
                  </a:lnTo>
                  <a:lnTo>
                    <a:pt x="48461" y="936"/>
                  </a:lnTo>
                  <a:lnTo>
                    <a:pt x="48427" y="936"/>
                  </a:lnTo>
                  <a:lnTo>
                    <a:pt x="0" y="4445"/>
                  </a:lnTo>
                  <a:lnTo>
                    <a:pt x="0" y="91440"/>
                  </a:lnTo>
                  <a:lnTo>
                    <a:pt x="37265" y="88767"/>
                  </a:lnTo>
                  <a:lnTo>
                    <a:pt x="45687" y="88132"/>
                  </a:lnTo>
                  <a:lnTo>
                    <a:pt x="47057" y="88065"/>
                  </a:lnTo>
                  <a:lnTo>
                    <a:pt x="48461" y="87931"/>
                  </a:lnTo>
                  <a:lnTo>
                    <a:pt x="91641" y="92911"/>
                  </a:lnTo>
                  <a:lnTo>
                    <a:pt x="101567" y="91741"/>
                  </a:lnTo>
                  <a:lnTo>
                    <a:pt x="108552" y="90906"/>
                  </a:lnTo>
                  <a:lnTo>
                    <a:pt x="141305" y="86995"/>
                  </a:lnTo>
                  <a:lnTo>
                    <a:pt x="141305" y="72424"/>
                  </a:lnTo>
                  <a:lnTo>
                    <a:pt x="141305" y="68179"/>
                  </a:lnTo>
                  <a:lnTo>
                    <a:pt x="141305" y="36429"/>
                  </a:lnTo>
                  <a:lnTo>
                    <a:pt x="141305" y="32151"/>
                  </a:lnTo>
                  <a:lnTo>
                    <a:pt x="141305" y="13269"/>
                  </a:lnTo>
                  <a:lnTo>
                    <a:pt x="141338" y="13269"/>
                  </a:lnTo>
                  <a:lnTo>
                    <a:pt x="141338" y="8991"/>
                  </a:lnTo>
                  <a:lnTo>
                    <a:pt x="141305" y="8991"/>
                  </a:lnTo>
                  <a:lnTo>
                    <a:pt x="141305" y="34"/>
                  </a:lnTo>
                  <a:lnTo>
                    <a:pt x="1413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6"/>
            <p:cNvSpPr/>
            <p:nvPr/>
          </p:nvSpPr>
          <p:spPr>
            <a:xfrm>
              <a:off x="5110296" y="562384"/>
              <a:ext cx="2797872" cy="1820765"/>
            </a:xfrm>
            <a:custGeom>
              <a:avLst/>
              <a:gdLst/>
              <a:ahLst/>
              <a:cxnLst/>
              <a:rect l="l" t="t" r="r" b="b"/>
              <a:pathLst>
                <a:path w="141539" h="92109" extrusionOk="0">
                  <a:moveTo>
                    <a:pt x="7353" y="3543"/>
                  </a:moveTo>
                  <a:lnTo>
                    <a:pt x="6785" y="3610"/>
                  </a:lnTo>
                  <a:lnTo>
                    <a:pt x="9124" y="5047"/>
                  </a:lnTo>
                  <a:cubicBezTo>
                    <a:pt x="9154" y="5077"/>
                    <a:pt x="9191" y="5094"/>
                    <a:pt x="9229" y="5094"/>
                  </a:cubicBezTo>
                  <a:cubicBezTo>
                    <a:pt x="9275" y="5094"/>
                    <a:pt x="9321" y="5069"/>
                    <a:pt x="9358" y="5014"/>
                  </a:cubicBezTo>
                  <a:cubicBezTo>
                    <a:pt x="9392" y="4947"/>
                    <a:pt x="9392" y="4846"/>
                    <a:pt x="9325" y="4780"/>
                  </a:cubicBezTo>
                  <a:lnTo>
                    <a:pt x="7353" y="3543"/>
                  </a:lnTo>
                  <a:close/>
                  <a:moveTo>
                    <a:pt x="72324" y="3309"/>
                  </a:moveTo>
                  <a:lnTo>
                    <a:pt x="71488" y="4846"/>
                  </a:lnTo>
                  <a:cubicBezTo>
                    <a:pt x="71455" y="4980"/>
                    <a:pt x="71488" y="5047"/>
                    <a:pt x="71588" y="5114"/>
                  </a:cubicBezTo>
                  <a:lnTo>
                    <a:pt x="71655" y="5114"/>
                  </a:lnTo>
                  <a:cubicBezTo>
                    <a:pt x="71689" y="5114"/>
                    <a:pt x="71789" y="5047"/>
                    <a:pt x="71822" y="5014"/>
                  </a:cubicBezTo>
                  <a:lnTo>
                    <a:pt x="72691" y="3343"/>
                  </a:lnTo>
                  <a:lnTo>
                    <a:pt x="72324" y="3309"/>
                  </a:lnTo>
                  <a:close/>
                  <a:moveTo>
                    <a:pt x="112128" y="3209"/>
                  </a:moveTo>
                  <a:lnTo>
                    <a:pt x="111727" y="3276"/>
                  </a:lnTo>
                  <a:lnTo>
                    <a:pt x="110657" y="5314"/>
                  </a:lnTo>
                  <a:lnTo>
                    <a:pt x="108920" y="4880"/>
                  </a:lnTo>
                  <a:lnTo>
                    <a:pt x="109287" y="3510"/>
                  </a:lnTo>
                  <a:lnTo>
                    <a:pt x="109287" y="3510"/>
                  </a:lnTo>
                  <a:lnTo>
                    <a:pt x="108920" y="3543"/>
                  </a:lnTo>
                  <a:lnTo>
                    <a:pt x="108585" y="4813"/>
                  </a:lnTo>
                  <a:lnTo>
                    <a:pt x="105912" y="4178"/>
                  </a:lnTo>
                  <a:lnTo>
                    <a:pt x="105878" y="3877"/>
                  </a:lnTo>
                  <a:lnTo>
                    <a:pt x="105544" y="3944"/>
                  </a:lnTo>
                  <a:lnTo>
                    <a:pt x="105544" y="4111"/>
                  </a:lnTo>
                  <a:lnTo>
                    <a:pt x="105043" y="3978"/>
                  </a:lnTo>
                  <a:lnTo>
                    <a:pt x="104040" y="4111"/>
                  </a:lnTo>
                  <a:lnTo>
                    <a:pt x="108619" y="5147"/>
                  </a:lnTo>
                  <a:lnTo>
                    <a:pt x="110724" y="5682"/>
                  </a:lnTo>
                  <a:lnTo>
                    <a:pt x="110758" y="5682"/>
                  </a:lnTo>
                  <a:cubicBezTo>
                    <a:pt x="110858" y="5682"/>
                    <a:pt x="110891" y="5649"/>
                    <a:pt x="110925" y="5615"/>
                  </a:cubicBezTo>
                  <a:lnTo>
                    <a:pt x="112128" y="3209"/>
                  </a:lnTo>
                  <a:close/>
                  <a:moveTo>
                    <a:pt x="68246" y="2841"/>
                  </a:moveTo>
                  <a:lnTo>
                    <a:pt x="71655" y="5682"/>
                  </a:lnTo>
                  <a:cubicBezTo>
                    <a:pt x="71697" y="5696"/>
                    <a:pt x="71732" y="5704"/>
                    <a:pt x="71767" y="5704"/>
                  </a:cubicBezTo>
                  <a:cubicBezTo>
                    <a:pt x="71816" y="5704"/>
                    <a:pt x="71864" y="5688"/>
                    <a:pt x="71922" y="5649"/>
                  </a:cubicBezTo>
                  <a:cubicBezTo>
                    <a:pt x="71956" y="5548"/>
                    <a:pt x="71956" y="5481"/>
                    <a:pt x="71856" y="5381"/>
                  </a:cubicBezTo>
                  <a:lnTo>
                    <a:pt x="68848" y="2941"/>
                  </a:lnTo>
                  <a:lnTo>
                    <a:pt x="68246" y="2841"/>
                  </a:lnTo>
                  <a:close/>
                  <a:moveTo>
                    <a:pt x="92978" y="5381"/>
                  </a:moveTo>
                  <a:lnTo>
                    <a:pt x="92009" y="5515"/>
                  </a:lnTo>
                  <a:lnTo>
                    <a:pt x="94181" y="6016"/>
                  </a:lnTo>
                  <a:cubicBezTo>
                    <a:pt x="94315" y="6016"/>
                    <a:pt x="94348" y="5983"/>
                    <a:pt x="94381" y="5882"/>
                  </a:cubicBezTo>
                  <a:cubicBezTo>
                    <a:pt x="94415" y="5816"/>
                    <a:pt x="94348" y="5715"/>
                    <a:pt x="94248" y="5682"/>
                  </a:cubicBezTo>
                  <a:lnTo>
                    <a:pt x="92978" y="5381"/>
                  </a:lnTo>
                  <a:close/>
                  <a:moveTo>
                    <a:pt x="73192" y="3476"/>
                  </a:moveTo>
                  <a:lnTo>
                    <a:pt x="75866" y="6451"/>
                  </a:lnTo>
                  <a:cubicBezTo>
                    <a:pt x="75866" y="6451"/>
                    <a:pt x="75933" y="6484"/>
                    <a:pt x="75966" y="6484"/>
                  </a:cubicBezTo>
                  <a:cubicBezTo>
                    <a:pt x="76000" y="6484"/>
                    <a:pt x="76033" y="6484"/>
                    <a:pt x="76100" y="6451"/>
                  </a:cubicBezTo>
                  <a:cubicBezTo>
                    <a:pt x="76167" y="6384"/>
                    <a:pt x="76167" y="6250"/>
                    <a:pt x="76100" y="6183"/>
                  </a:cubicBezTo>
                  <a:lnTo>
                    <a:pt x="73694" y="3510"/>
                  </a:lnTo>
                  <a:lnTo>
                    <a:pt x="73192" y="3476"/>
                  </a:lnTo>
                  <a:close/>
                  <a:moveTo>
                    <a:pt x="5080" y="3777"/>
                  </a:moveTo>
                  <a:lnTo>
                    <a:pt x="4679" y="3810"/>
                  </a:lnTo>
                  <a:lnTo>
                    <a:pt x="3409" y="6384"/>
                  </a:lnTo>
                  <a:cubicBezTo>
                    <a:pt x="3309" y="6484"/>
                    <a:pt x="3342" y="6551"/>
                    <a:pt x="3443" y="6618"/>
                  </a:cubicBezTo>
                  <a:lnTo>
                    <a:pt x="3510" y="6618"/>
                  </a:lnTo>
                  <a:cubicBezTo>
                    <a:pt x="3543" y="6618"/>
                    <a:pt x="3643" y="6551"/>
                    <a:pt x="3677" y="6517"/>
                  </a:cubicBezTo>
                  <a:lnTo>
                    <a:pt x="5080" y="3777"/>
                  </a:lnTo>
                  <a:close/>
                  <a:moveTo>
                    <a:pt x="116974" y="4211"/>
                  </a:moveTo>
                  <a:lnTo>
                    <a:pt x="115403" y="7888"/>
                  </a:lnTo>
                  <a:lnTo>
                    <a:pt x="111359" y="7654"/>
                  </a:lnTo>
                  <a:lnTo>
                    <a:pt x="111059" y="7520"/>
                  </a:lnTo>
                  <a:lnTo>
                    <a:pt x="116974" y="4211"/>
                  </a:lnTo>
                  <a:close/>
                  <a:moveTo>
                    <a:pt x="42211" y="1170"/>
                  </a:moveTo>
                  <a:lnTo>
                    <a:pt x="41710" y="1204"/>
                  </a:lnTo>
                  <a:lnTo>
                    <a:pt x="38769" y="4312"/>
                  </a:lnTo>
                  <a:cubicBezTo>
                    <a:pt x="38760" y="4307"/>
                    <a:pt x="38752" y="4305"/>
                    <a:pt x="38745" y="4305"/>
                  </a:cubicBezTo>
                  <a:cubicBezTo>
                    <a:pt x="38703" y="4305"/>
                    <a:pt x="38711" y="4388"/>
                    <a:pt x="38769" y="4445"/>
                  </a:cubicBezTo>
                  <a:cubicBezTo>
                    <a:pt x="38836" y="4479"/>
                    <a:pt x="38869" y="4479"/>
                    <a:pt x="38902" y="4479"/>
                  </a:cubicBezTo>
                  <a:cubicBezTo>
                    <a:pt x="38936" y="4479"/>
                    <a:pt x="39003" y="4479"/>
                    <a:pt x="39036" y="4445"/>
                  </a:cubicBezTo>
                  <a:lnTo>
                    <a:pt x="40206" y="3175"/>
                  </a:lnTo>
                  <a:lnTo>
                    <a:pt x="43448" y="5281"/>
                  </a:lnTo>
                  <a:lnTo>
                    <a:pt x="42011" y="7787"/>
                  </a:lnTo>
                  <a:cubicBezTo>
                    <a:pt x="41944" y="7854"/>
                    <a:pt x="42011" y="7955"/>
                    <a:pt x="42044" y="8021"/>
                  </a:cubicBezTo>
                  <a:cubicBezTo>
                    <a:pt x="42077" y="8021"/>
                    <a:pt x="42077" y="8055"/>
                    <a:pt x="42111" y="8055"/>
                  </a:cubicBezTo>
                  <a:cubicBezTo>
                    <a:pt x="42178" y="8055"/>
                    <a:pt x="42245" y="8021"/>
                    <a:pt x="42278" y="7988"/>
                  </a:cubicBezTo>
                  <a:lnTo>
                    <a:pt x="43849" y="5348"/>
                  </a:lnTo>
                  <a:cubicBezTo>
                    <a:pt x="43882" y="5281"/>
                    <a:pt x="43882" y="5181"/>
                    <a:pt x="43782" y="5147"/>
                  </a:cubicBezTo>
                  <a:lnTo>
                    <a:pt x="40440" y="3008"/>
                  </a:lnTo>
                  <a:lnTo>
                    <a:pt x="42211" y="1170"/>
                  </a:lnTo>
                  <a:close/>
                  <a:moveTo>
                    <a:pt x="124561" y="5047"/>
                  </a:moveTo>
                  <a:lnTo>
                    <a:pt x="125664" y="8289"/>
                  </a:lnTo>
                  <a:lnTo>
                    <a:pt x="123291" y="8824"/>
                  </a:lnTo>
                  <a:lnTo>
                    <a:pt x="121987" y="5649"/>
                  </a:lnTo>
                  <a:lnTo>
                    <a:pt x="124561" y="5047"/>
                  </a:lnTo>
                  <a:close/>
                  <a:moveTo>
                    <a:pt x="59824" y="4980"/>
                  </a:moveTo>
                  <a:cubicBezTo>
                    <a:pt x="60292" y="5014"/>
                    <a:pt x="60593" y="5348"/>
                    <a:pt x="60593" y="5348"/>
                  </a:cubicBezTo>
                  <a:lnTo>
                    <a:pt x="61963" y="6785"/>
                  </a:lnTo>
                  <a:lnTo>
                    <a:pt x="59390" y="9325"/>
                  </a:lnTo>
                  <a:lnTo>
                    <a:pt x="57719" y="7554"/>
                  </a:lnTo>
                  <a:cubicBezTo>
                    <a:pt x="57719" y="7520"/>
                    <a:pt x="57150" y="6685"/>
                    <a:pt x="58454" y="5548"/>
                  </a:cubicBezTo>
                  <a:cubicBezTo>
                    <a:pt x="58855" y="5181"/>
                    <a:pt x="59323" y="4980"/>
                    <a:pt x="59690" y="4980"/>
                  </a:cubicBezTo>
                  <a:close/>
                  <a:moveTo>
                    <a:pt x="65974" y="3276"/>
                  </a:moveTo>
                  <a:lnTo>
                    <a:pt x="67745" y="7554"/>
                  </a:lnTo>
                  <a:cubicBezTo>
                    <a:pt x="66742" y="8055"/>
                    <a:pt x="65472" y="8957"/>
                    <a:pt x="65372" y="8991"/>
                  </a:cubicBezTo>
                  <a:lnTo>
                    <a:pt x="65004" y="9358"/>
                  </a:lnTo>
                  <a:lnTo>
                    <a:pt x="62464" y="6718"/>
                  </a:lnTo>
                  <a:lnTo>
                    <a:pt x="65974" y="3276"/>
                  </a:lnTo>
                  <a:close/>
                  <a:moveTo>
                    <a:pt x="56315" y="7787"/>
                  </a:moveTo>
                  <a:lnTo>
                    <a:pt x="57485" y="7821"/>
                  </a:lnTo>
                  <a:lnTo>
                    <a:pt x="59156" y="9525"/>
                  </a:lnTo>
                  <a:lnTo>
                    <a:pt x="58554" y="10160"/>
                  </a:lnTo>
                  <a:lnTo>
                    <a:pt x="56315" y="7787"/>
                  </a:lnTo>
                  <a:close/>
                  <a:moveTo>
                    <a:pt x="85525" y="4846"/>
                  </a:moveTo>
                  <a:lnTo>
                    <a:pt x="85358" y="6183"/>
                  </a:lnTo>
                  <a:lnTo>
                    <a:pt x="82684" y="7353"/>
                  </a:lnTo>
                  <a:cubicBezTo>
                    <a:pt x="82651" y="7386"/>
                    <a:pt x="82617" y="7453"/>
                    <a:pt x="82617" y="7487"/>
                  </a:cubicBezTo>
                  <a:lnTo>
                    <a:pt x="82546" y="7710"/>
                  </a:lnTo>
                  <a:lnTo>
                    <a:pt x="85324" y="6651"/>
                  </a:lnTo>
                  <a:lnTo>
                    <a:pt x="85291" y="7052"/>
                  </a:lnTo>
                  <a:cubicBezTo>
                    <a:pt x="85291" y="7119"/>
                    <a:pt x="85291" y="7152"/>
                    <a:pt x="85324" y="7186"/>
                  </a:cubicBezTo>
                  <a:lnTo>
                    <a:pt x="87330" y="9057"/>
                  </a:lnTo>
                  <a:cubicBezTo>
                    <a:pt x="87363" y="9057"/>
                    <a:pt x="87363" y="9124"/>
                    <a:pt x="87396" y="9124"/>
                  </a:cubicBezTo>
                  <a:lnTo>
                    <a:pt x="91975" y="10327"/>
                  </a:lnTo>
                  <a:lnTo>
                    <a:pt x="92009" y="10327"/>
                  </a:lnTo>
                  <a:cubicBezTo>
                    <a:pt x="92075" y="10327"/>
                    <a:pt x="92176" y="10294"/>
                    <a:pt x="92176" y="10194"/>
                  </a:cubicBezTo>
                  <a:cubicBezTo>
                    <a:pt x="92176" y="10127"/>
                    <a:pt x="92142" y="10027"/>
                    <a:pt x="92042" y="9993"/>
                  </a:cubicBezTo>
                  <a:lnTo>
                    <a:pt x="87530" y="8790"/>
                  </a:lnTo>
                  <a:lnTo>
                    <a:pt x="85592" y="6985"/>
                  </a:lnTo>
                  <a:lnTo>
                    <a:pt x="85826" y="5381"/>
                  </a:lnTo>
                  <a:lnTo>
                    <a:pt x="89001" y="5715"/>
                  </a:lnTo>
                  <a:lnTo>
                    <a:pt x="89034" y="5715"/>
                  </a:lnTo>
                  <a:lnTo>
                    <a:pt x="90839" y="5481"/>
                  </a:lnTo>
                  <a:lnTo>
                    <a:pt x="89469" y="5314"/>
                  </a:lnTo>
                  <a:lnTo>
                    <a:pt x="89001" y="5348"/>
                  </a:lnTo>
                  <a:lnTo>
                    <a:pt x="85859" y="5047"/>
                  </a:lnTo>
                  <a:lnTo>
                    <a:pt x="85859" y="4880"/>
                  </a:lnTo>
                  <a:lnTo>
                    <a:pt x="85525" y="4846"/>
                  </a:lnTo>
                  <a:close/>
                  <a:moveTo>
                    <a:pt x="18115" y="4011"/>
                  </a:moveTo>
                  <a:lnTo>
                    <a:pt x="21824" y="7320"/>
                  </a:lnTo>
                  <a:lnTo>
                    <a:pt x="19953" y="10495"/>
                  </a:lnTo>
                  <a:lnTo>
                    <a:pt x="15675" y="6651"/>
                  </a:lnTo>
                  <a:lnTo>
                    <a:pt x="18115" y="4011"/>
                  </a:lnTo>
                  <a:close/>
                  <a:moveTo>
                    <a:pt x="24231" y="3810"/>
                  </a:moveTo>
                  <a:lnTo>
                    <a:pt x="26570" y="5782"/>
                  </a:lnTo>
                  <a:lnTo>
                    <a:pt x="24899" y="7687"/>
                  </a:lnTo>
                  <a:cubicBezTo>
                    <a:pt x="24832" y="7787"/>
                    <a:pt x="24832" y="7888"/>
                    <a:pt x="24899" y="7955"/>
                  </a:cubicBezTo>
                  <a:cubicBezTo>
                    <a:pt x="24966" y="7988"/>
                    <a:pt x="24999" y="7988"/>
                    <a:pt x="25033" y="7988"/>
                  </a:cubicBezTo>
                  <a:cubicBezTo>
                    <a:pt x="25066" y="7988"/>
                    <a:pt x="25133" y="7988"/>
                    <a:pt x="25166" y="7955"/>
                  </a:cubicBezTo>
                  <a:lnTo>
                    <a:pt x="26837" y="6016"/>
                  </a:lnTo>
                  <a:lnTo>
                    <a:pt x="29578" y="8356"/>
                  </a:lnTo>
                  <a:lnTo>
                    <a:pt x="26670" y="10962"/>
                  </a:lnTo>
                  <a:lnTo>
                    <a:pt x="22292" y="7219"/>
                  </a:lnTo>
                  <a:lnTo>
                    <a:pt x="24231" y="3810"/>
                  </a:lnTo>
                  <a:close/>
                  <a:moveTo>
                    <a:pt x="82546" y="7710"/>
                  </a:moveTo>
                  <a:lnTo>
                    <a:pt x="82517" y="7721"/>
                  </a:lnTo>
                  <a:lnTo>
                    <a:pt x="81404" y="11157"/>
                  </a:lnTo>
                  <a:lnTo>
                    <a:pt x="81481" y="11029"/>
                  </a:lnTo>
                  <a:lnTo>
                    <a:pt x="82546" y="7710"/>
                  </a:lnTo>
                  <a:close/>
                  <a:moveTo>
                    <a:pt x="62230" y="6985"/>
                  </a:moveTo>
                  <a:lnTo>
                    <a:pt x="64770" y="9559"/>
                  </a:lnTo>
                  <a:lnTo>
                    <a:pt x="62164" y="12166"/>
                  </a:lnTo>
                  <a:lnTo>
                    <a:pt x="59624" y="9525"/>
                  </a:lnTo>
                  <a:lnTo>
                    <a:pt x="62230" y="6985"/>
                  </a:lnTo>
                  <a:close/>
                  <a:moveTo>
                    <a:pt x="133785" y="3443"/>
                  </a:moveTo>
                  <a:lnTo>
                    <a:pt x="132348" y="12199"/>
                  </a:lnTo>
                  <a:lnTo>
                    <a:pt x="131011" y="12232"/>
                  </a:lnTo>
                  <a:lnTo>
                    <a:pt x="129474" y="7721"/>
                  </a:lnTo>
                  <a:cubicBezTo>
                    <a:pt x="129507" y="7687"/>
                    <a:pt x="129574" y="7620"/>
                    <a:pt x="129574" y="7520"/>
                  </a:cubicBezTo>
                  <a:cubicBezTo>
                    <a:pt x="129507" y="7453"/>
                    <a:pt x="129440" y="7386"/>
                    <a:pt x="129340" y="7386"/>
                  </a:cubicBezTo>
                  <a:lnTo>
                    <a:pt x="128638" y="5448"/>
                  </a:lnTo>
                  <a:lnTo>
                    <a:pt x="127970" y="3978"/>
                  </a:lnTo>
                  <a:lnTo>
                    <a:pt x="133785" y="3443"/>
                  </a:lnTo>
                  <a:close/>
                  <a:moveTo>
                    <a:pt x="15474" y="6885"/>
                  </a:moveTo>
                  <a:lnTo>
                    <a:pt x="19786" y="10795"/>
                  </a:lnTo>
                  <a:lnTo>
                    <a:pt x="17814" y="13035"/>
                  </a:lnTo>
                  <a:lnTo>
                    <a:pt x="13369" y="9158"/>
                  </a:lnTo>
                  <a:lnTo>
                    <a:pt x="15474" y="6885"/>
                  </a:lnTo>
                  <a:close/>
                  <a:moveTo>
                    <a:pt x="65004" y="9826"/>
                  </a:moveTo>
                  <a:lnTo>
                    <a:pt x="67578" y="12466"/>
                  </a:lnTo>
                  <a:lnTo>
                    <a:pt x="66408" y="13670"/>
                  </a:lnTo>
                  <a:lnTo>
                    <a:pt x="63768" y="11063"/>
                  </a:lnTo>
                  <a:lnTo>
                    <a:pt x="65004" y="9826"/>
                  </a:lnTo>
                  <a:close/>
                  <a:moveTo>
                    <a:pt x="22125" y="7554"/>
                  </a:moveTo>
                  <a:lnTo>
                    <a:pt x="26403" y="11196"/>
                  </a:lnTo>
                  <a:lnTo>
                    <a:pt x="23462" y="13803"/>
                  </a:lnTo>
                  <a:lnTo>
                    <a:pt x="20220" y="10729"/>
                  </a:lnTo>
                  <a:lnTo>
                    <a:pt x="22125" y="7554"/>
                  </a:lnTo>
                  <a:close/>
                  <a:moveTo>
                    <a:pt x="80378" y="12834"/>
                  </a:moveTo>
                  <a:lnTo>
                    <a:pt x="79657" y="14017"/>
                  </a:lnTo>
                  <a:lnTo>
                    <a:pt x="79676" y="14037"/>
                  </a:lnTo>
                  <a:lnTo>
                    <a:pt x="80394" y="12840"/>
                  </a:lnTo>
                  <a:lnTo>
                    <a:pt x="80394" y="12840"/>
                  </a:lnTo>
                  <a:lnTo>
                    <a:pt x="80378" y="12834"/>
                  </a:lnTo>
                  <a:close/>
                  <a:moveTo>
                    <a:pt x="132314" y="12533"/>
                  </a:moveTo>
                  <a:lnTo>
                    <a:pt x="131947" y="14873"/>
                  </a:lnTo>
                  <a:lnTo>
                    <a:pt x="131145" y="12567"/>
                  </a:lnTo>
                  <a:lnTo>
                    <a:pt x="132314" y="12533"/>
                  </a:lnTo>
                  <a:close/>
                  <a:moveTo>
                    <a:pt x="63500" y="11330"/>
                  </a:moveTo>
                  <a:lnTo>
                    <a:pt x="66141" y="13904"/>
                  </a:lnTo>
                  <a:lnTo>
                    <a:pt x="64971" y="15073"/>
                  </a:lnTo>
                  <a:lnTo>
                    <a:pt x="62397" y="12400"/>
                  </a:lnTo>
                  <a:lnTo>
                    <a:pt x="63500" y="11330"/>
                  </a:lnTo>
                  <a:close/>
                  <a:moveTo>
                    <a:pt x="67912" y="7888"/>
                  </a:moveTo>
                  <a:lnTo>
                    <a:pt x="71020" y="15541"/>
                  </a:lnTo>
                  <a:lnTo>
                    <a:pt x="67945" y="12366"/>
                  </a:lnTo>
                  <a:lnTo>
                    <a:pt x="65272" y="9592"/>
                  </a:lnTo>
                  <a:lnTo>
                    <a:pt x="65639" y="9225"/>
                  </a:lnTo>
                  <a:cubicBezTo>
                    <a:pt x="65639" y="9225"/>
                    <a:pt x="66909" y="8356"/>
                    <a:pt x="67912" y="7888"/>
                  </a:cubicBezTo>
                  <a:close/>
                  <a:moveTo>
                    <a:pt x="56783" y="10695"/>
                  </a:moveTo>
                  <a:lnTo>
                    <a:pt x="58788" y="13502"/>
                  </a:lnTo>
                  <a:lnTo>
                    <a:pt x="56047" y="16210"/>
                  </a:lnTo>
                  <a:lnTo>
                    <a:pt x="55914" y="15976"/>
                  </a:lnTo>
                  <a:lnTo>
                    <a:pt x="55880" y="15909"/>
                  </a:lnTo>
                  <a:lnTo>
                    <a:pt x="53474" y="13970"/>
                  </a:lnTo>
                  <a:lnTo>
                    <a:pt x="53474" y="12567"/>
                  </a:lnTo>
                  <a:lnTo>
                    <a:pt x="53808" y="11196"/>
                  </a:lnTo>
                  <a:lnTo>
                    <a:pt x="55112" y="11698"/>
                  </a:lnTo>
                  <a:cubicBezTo>
                    <a:pt x="55162" y="11714"/>
                    <a:pt x="55195" y="11723"/>
                    <a:pt x="55220" y="11723"/>
                  </a:cubicBezTo>
                  <a:cubicBezTo>
                    <a:pt x="55245" y="11723"/>
                    <a:pt x="55262" y="11714"/>
                    <a:pt x="55279" y="11698"/>
                  </a:cubicBezTo>
                  <a:lnTo>
                    <a:pt x="56783" y="10695"/>
                  </a:lnTo>
                  <a:close/>
                  <a:moveTo>
                    <a:pt x="20020" y="10996"/>
                  </a:moveTo>
                  <a:lnTo>
                    <a:pt x="23195" y="14004"/>
                  </a:lnTo>
                  <a:lnTo>
                    <a:pt x="20020" y="16811"/>
                  </a:lnTo>
                  <a:lnTo>
                    <a:pt x="17179" y="14305"/>
                  </a:lnTo>
                  <a:lnTo>
                    <a:pt x="17981" y="13369"/>
                  </a:lnTo>
                  <a:lnTo>
                    <a:pt x="20020" y="10996"/>
                  </a:lnTo>
                  <a:close/>
                  <a:moveTo>
                    <a:pt x="79149" y="14991"/>
                  </a:moveTo>
                  <a:lnTo>
                    <a:pt x="79141" y="15006"/>
                  </a:lnTo>
                  <a:lnTo>
                    <a:pt x="79367" y="17312"/>
                  </a:lnTo>
                  <a:lnTo>
                    <a:pt x="79149" y="14991"/>
                  </a:lnTo>
                  <a:close/>
                  <a:moveTo>
                    <a:pt x="79367" y="17312"/>
                  </a:moveTo>
                  <a:lnTo>
                    <a:pt x="79367" y="17312"/>
                  </a:lnTo>
                  <a:lnTo>
                    <a:pt x="79367" y="17312"/>
                  </a:lnTo>
                  <a:close/>
                  <a:moveTo>
                    <a:pt x="122789" y="11531"/>
                  </a:moveTo>
                  <a:lnTo>
                    <a:pt x="123926" y="12734"/>
                  </a:lnTo>
                  <a:cubicBezTo>
                    <a:pt x="123959" y="12767"/>
                    <a:pt x="123992" y="12767"/>
                    <a:pt x="124059" y="12767"/>
                  </a:cubicBezTo>
                  <a:lnTo>
                    <a:pt x="130744" y="12567"/>
                  </a:lnTo>
                  <a:lnTo>
                    <a:pt x="131746" y="15407"/>
                  </a:lnTo>
                  <a:lnTo>
                    <a:pt x="128003" y="16577"/>
                  </a:lnTo>
                  <a:lnTo>
                    <a:pt x="127268" y="14906"/>
                  </a:lnTo>
                  <a:cubicBezTo>
                    <a:pt x="127268" y="14873"/>
                    <a:pt x="127234" y="14839"/>
                    <a:pt x="127167" y="14839"/>
                  </a:cubicBezTo>
                  <a:cubicBezTo>
                    <a:pt x="127151" y="14823"/>
                    <a:pt x="127134" y="14814"/>
                    <a:pt x="127117" y="14814"/>
                  </a:cubicBezTo>
                  <a:cubicBezTo>
                    <a:pt x="127101" y="14814"/>
                    <a:pt x="127084" y="14823"/>
                    <a:pt x="127067" y="14839"/>
                  </a:cubicBezTo>
                  <a:lnTo>
                    <a:pt x="122489" y="17546"/>
                  </a:lnTo>
                  <a:lnTo>
                    <a:pt x="122489" y="17546"/>
                  </a:lnTo>
                  <a:lnTo>
                    <a:pt x="122789" y="11531"/>
                  </a:lnTo>
                  <a:close/>
                  <a:moveTo>
                    <a:pt x="48108" y="13884"/>
                  </a:moveTo>
                  <a:cubicBezTo>
                    <a:pt x="48080" y="13884"/>
                    <a:pt x="48051" y="13891"/>
                    <a:pt x="48026" y="13904"/>
                  </a:cubicBezTo>
                  <a:lnTo>
                    <a:pt x="42211" y="17814"/>
                  </a:lnTo>
                  <a:cubicBezTo>
                    <a:pt x="42111" y="17847"/>
                    <a:pt x="42111" y="17981"/>
                    <a:pt x="42178" y="18048"/>
                  </a:cubicBezTo>
                  <a:cubicBezTo>
                    <a:pt x="42211" y="18081"/>
                    <a:pt x="42245" y="18148"/>
                    <a:pt x="42278" y="18148"/>
                  </a:cubicBezTo>
                  <a:cubicBezTo>
                    <a:pt x="42345" y="18148"/>
                    <a:pt x="42378" y="18148"/>
                    <a:pt x="42378" y="18081"/>
                  </a:cubicBezTo>
                  <a:lnTo>
                    <a:pt x="48194" y="14204"/>
                  </a:lnTo>
                  <a:cubicBezTo>
                    <a:pt x="48260" y="14171"/>
                    <a:pt x="48260" y="14037"/>
                    <a:pt x="48227" y="13970"/>
                  </a:cubicBezTo>
                  <a:cubicBezTo>
                    <a:pt x="48206" y="13907"/>
                    <a:pt x="48158" y="13884"/>
                    <a:pt x="48108" y="13884"/>
                  </a:cubicBezTo>
                  <a:close/>
                  <a:moveTo>
                    <a:pt x="127067" y="15207"/>
                  </a:moveTo>
                  <a:lnTo>
                    <a:pt x="127736" y="16677"/>
                  </a:lnTo>
                  <a:lnTo>
                    <a:pt x="122455" y="18315"/>
                  </a:lnTo>
                  <a:lnTo>
                    <a:pt x="122455" y="17914"/>
                  </a:lnTo>
                  <a:lnTo>
                    <a:pt x="127067" y="15207"/>
                  </a:lnTo>
                  <a:close/>
                  <a:moveTo>
                    <a:pt x="29845" y="8623"/>
                  </a:moveTo>
                  <a:lnTo>
                    <a:pt x="34090" y="12232"/>
                  </a:lnTo>
                  <a:lnTo>
                    <a:pt x="37165" y="15641"/>
                  </a:lnTo>
                  <a:lnTo>
                    <a:pt x="35260" y="18382"/>
                  </a:lnTo>
                  <a:lnTo>
                    <a:pt x="26904" y="11163"/>
                  </a:lnTo>
                  <a:lnTo>
                    <a:pt x="29845" y="8623"/>
                  </a:lnTo>
                  <a:close/>
                  <a:moveTo>
                    <a:pt x="66408" y="14171"/>
                  </a:moveTo>
                  <a:lnTo>
                    <a:pt x="69650" y="17379"/>
                  </a:lnTo>
                  <a:lnTo>
                    <a:pt x="68480" y="18716"/>
                  </a:lnTo>
                  <a:lnTo>
                    <a:pt x="65238" y="15341"/>
                  </a:lnTo>
                  <a:lnTo>
                    <a:pt x="66408" y="14171"/>
                  </a:lnTo>
                  <a:close/>
                  <a:moveTo>
                    <a:pt x="67812" y="12734"/>
                  </a:moveTo>
                  <a:lnTo>
                    <a:pt x="71354" y="16377"/>
                  </a:lnTo>
                  <a:lnTo>
                    <a:pt x="71388" y="16577"/>
                  </a:lnTo>
                  <a:lnTo>
                    <a:pt x="68881" y="19184"/>
                  </a:lnTo>
                  <a:lnTo>
                    <a:pt x="68681" y="18984"/>
                  </a:lnTo>
                  <a:lnTo>
                    <a:pt x="69984" y="17513"/>
                  </a:lnTo>
                  <a:cubicBezTo>
                    <a:pt x="70084" y="17413"/>
                    <a:pt x="70084" y="17346"/>
                    <a:pt x="69984" y="17246"/>
                  </a:cubicBezTo>
                  <a:lnTo>
                    <a:pt x="66642" y="13904"/>
                  </a:lnTo>
                  <a:lnTo>
                    <a:pt x="67812" y="12734"/>
                  </a:lnTo>
                  <a:close/>
                  <a:moveTo>
                    <a:pt x="16945" y="14539"/>
                  </a:moveTo>
                  <a:lnTo>
                    <a:pt x="19719" y="17012"/>
                  </a:lnTo>
                  <a:lnTo>
                    <a:pt x="17179" y="19251"/>
                  </a:lnTo>
                  <a:lnTo>
                    <a:pt x="14672" y="17179"/>
                  </a:lnTo>
                  <a:lnTo>
                    <a:pt x="16945" y="14539"/>
                  </a:lnTo>
                  <a:close/>
                  <a:moveTo>
                    <a:pt x="117275" y="4312"/>
                  </a:moveTo>
                  <a:lnTo>
                    <a:pt x="119915" y="12032"/>
                  </a:lnTo>
                  <a:lnTo>
                    <a:pt x="119915" y="12333"/>
                  </a:lnTo>
                  <a:lnTo>
                    <a:pt x="115938" y="14204"/>
                  </a:lnTo>
                  <a:cubicBezTo>
                    <a:pt x="115905" y="14238"/>
                    <a:pt x="115871" y="14305"/>
                    <a:pt x="115871" y="14371"/>
                  </a:cubicBezTo>
                  <a:lnTo>
                    <a:pt x="115871" y="19685"/>
                  </a:lnTo>
                  <a:lnTo>
                    <a:pt x="112964" y="19886"/>
                  </a:lnTo>
                  <a:lnTo>
                    <a:pt x="112629" y="14706"/>
                  </a:lnTo>
                  <a:lnTo>
                    <a:pt x="115871" y="10695"/>
                  </a:lnTo>
                  <a:cubicBezTo>
                    <a:pt x="115905" y="10662"/>
                    <a:pt x="115905" y="10628"/>
                    <a:pt x="115905" y="10561"/>
                  </a:cubicBezTo>
                  <a:lnTo>
                    <a:pt x="115637" y="8122"/>
                  </a:lnTo>
                  <a:lnTo>
                    <a:pt x="117275" y="4312"/>
                  </a:lnTo>
                  <a:close/>
                  <a:moveTo>
                    <a:pt x="71689" y="16744"/>
                  </a:moveTo>
                  <a:lnTo>
                    <a:pt x="72290" y="17379"/>
                  </a:lnTo>
                  <a:lnTo>
                    <a:pt x="69683" y="19986"/>
                  </a:lnTo>
                  <a:lnTo>
                    <a:pt x="69149" y="19385"/>
                  </a:lnTo>
                  <a:lnTo>
                    <a:pt x="71689" y="16744"/>
                  </a:lnTo>
                  <a:close/>
                  <a:moveTo>
                    <a:pt x="23395" y="14238"/>
                  </a:moveTo>
                  <a:lnTo>
                    <a:pt x="28542" y="19084"/>
                  </a:lnTo>
                  <a:lnTo>
                    <a:pt x="27539" y="20187"/>
                  </a:lnTo>
                  <a:lnTo>
                    <a:pt x="21457" y="15976"/>
                  </a:lnTo>
                  <a:lnTo>
                    <a:pt x="23395" y="14238"/>
                  </a:lnTo>
                  <a:close/>
                  <a:moveTo>
                    <a:pt x="102035" y="6183"/>
                  </a:moveTo>
                  <a:lnTo>
                    <a:pt x="107683" y="6484"/>
                  </a:lnTo>
                  <a:lnTo>
                    <a:pt x="111192" y="7988"/>
                  </a:lnTo>
                  <a:lnTo>
                    <a:pt x="111226" y="7988"/>
                  </a:lnTo>
                  <a:lnTo>
                    <a:pt x="115270" y="8222"/>
                  </a:lnTo>
                  <a:lnTo>
                    <a:pt x="115470" y="10495"/>
                  </a:lnTo>
                  <a:lnTo>
                    <a:pt x="112262" y="14505"/>
                  </a:lnTo>
                  <a:cubicBezTo>
                    <a:pt x="112228" y="14539"/>
                    <a:pt x="112228" y="14572"/>
                    <a:pt x="112228" y="14605"/>
                  </a:cubicBezTo>
                  <a:lnTo>
                    <a:pt x="112596" y="19919"/>
                  </a:lnTo>
                  <a:lnTo>
                    <a:pt x="111426" y="20688"/>
                  </a:lnTo>
                  <a:lnTo>
                    <a:pt x="108184" y="19886"/>
                  </a:lnTo>
                  <a:lnTo>
                    <a:pt x="108184" y="17580"/>
                  </a:lnTo>
                  <a:lnTo>
                    <a:pt x="108184" y="17546"/>
                  </a:lnTo>
                  <a:lnTo>
                    <a:pt x="107549" y="15508"/>
                  </a:lnTo>
                  <a:cubicBezTo>
                    <a:pt x="107549" y="15407"/>
                    <a:pt x="107449" y="15374"/>
                    <a:pt x="107416" y="15374"/>
                  </a:cubicBezTo>
                  <a:lnTo>
                    <a:pt x="101767" y="14171"/>
                  </a:lnTo>
                  <a:lnTo>
                    <a:pt x="101901" y="9726"/>
                  </a:lnTo>
                  <a:lnTo>
                    <a:pt x="108552" y="11230"/>
                  </a:lnTo>
                  <a:cubicBezTo>
                    <a:pt x="108564" y="11236"/>
                    <a:pt x="108578" y="11239"/>
                    <a:pt x="108593" y="11239"/>
                  </a:cubicBezTo>
                  <a:cubicBezTo>
                    <a:pt x="108662" y="11239"/>
                    <a:pt x="108752" y="11179"/>
                    <a:pt x="108752" y="11096"/>
                  </a:cubicBezTo>
                  <a:cubicBezTo>
                    <a:pt x="108786" y="11029"/>
                    <a:pt x="108719" y="10896"/>
                    <a:pt x="108619" y="10896"/>
                  </a:cubicBezTo>
                  <a:lnTo>
                    <a:pt x="101935" y="9392"/>
                  </a:lnTo>
                  <a:lnTo>
                    <a:pt x="102035" y="6183"/>
                  </a:lnTo>
                  <a:close/>
                  <a:moveTo>
                    <a:pt x="127836" y="17012"/>
                  </a:moveTo>
                  <a:lnTo>
                    <a:pt x="128270" y="17914"/>
                  </a:lnTo>
                  <a:lnTo>
                    <a:pt x="127502" y="22025"/>
                  </a:lnTo>
                  <a:lnTo>
                    <a:pt x="122255" y="21590"/>
                  </a:lnTo>
                  <a:lnTo>
                    <a:pt x="122422" y="18683"/>
                  </a:lnTo>
                  <a:lnTo>
                    <a:pt x="127836" y="17012"/>
                  </a:lnTo>
                  <a:close/>
                  <a:moveTo>
                    <a:pt x="26670" y="11364"/>
                  </a:moveTo>
                  <a:lnTo>
                    <a:pt x="35092" y="18649"/>
                  </a:lnTo>
                  <a:lnTo>
                    <a:pt x="32252" y="22092"/>
                  </a:lnTo>
                  <a:lnTo>
                    <a:pt x="23696" y="14004"/>
                  </a:lnTo>
                  <a:lnTo>
                    <a:pt x="26670" y="11364"/>
                  </a:lnTo>
                  <a:close/>
                  <a:moveTo>
                    <a:pt x="131780" y="15809"/>
                  </a:moveTo>
                  <a:lnTo>
                    <a:pt x="130977" y="22292"/>
                  </a:lnTo>
                  <a:lnTo>
                    <a:pt x="127836" y="22058"/>
                  </a:lnTo>
                  <a:lnTo>
                    <a:pt x="128605" y="17914"/>
                  </a:lnTo>
                  <a:lnTo>
                    <a:pt x="128605" y="17847"/>
                  </a:lnTo>
                  <a:lnTo>
                    <a:pt x="128170" y="16911"/>
                  </a:lnTo>
                  <a:lnTo>
                    <a:pt x="131780" y="15809"/>
                  </a:lnTo>
                  <a:close/>
                  <a:moveTo>
                    <a:pt x="21189" y="16176"/>
                  </a:moveTo>
                  <a:lnTo>
                    <a:pt x="27339" y="20421"/>
                  </a:lnTo>
                  <a:lnTo>
                    <a:pt x="25534" y="22392"/>
                  </a:lnTo>
                  <a:lnTo>
                    <a:pt x="20220" y="17012"/>
                  </a:lnTo>
                  <a:lnTo>
                    <a:pt x="21189" y="16176"/>
                  </a:lnTo>
                  <a:close/>
                  <a:moveTo>
                    <a:pt x="119815" y="12634"/>
                  </a:moveTo>
                  <a:lnTo>
                    <a:pt x="119614" y="15541"/>
                  </a:lnTo>
                  <a:lnTo>
                    <a:pt x="117208" y="20989"/>
                  </a:lnTo>
                  <a:lnTo>
                    <a:pt x="112395" y="21423"/>
                  </a:lnTo>
                  <a:cubicBezTo>
                    <a:pt x="112329" y="21423"/>
                    <a:pt x="112295" y="21490"/>
                    <a:pt x="112262" y="21524"/>
                  </a:cubicBezTo>
                  <a:lnTo>
                    <a:pt x="111560" y="22727"/>
                  </a:lnTo>
                  <a:lnTo>
                    <a:pt x="108218" y="21356"/>
                  </a:lnTo>
                  <a:lnTo>
                    <a:pt x="108218" y="20220"/>
                  </a:lnTo>
                  <a:lnTo>
                    <a:pt x="111426" y="21022"/>
                  </a:lnTo>
                  <a:lnTo>
                    <a:pt x="111460" y="21022"/>
                  </a:lnTo>
                  <a:cubicBezTo>
                    <a:pt x="111493" y="21022"/>
                    <a:pt x="111493" y="20989"/>
                    <a:pt x="111560" y="20989"/>
                  </a:cubicBezTo>
                  <a:lnTo>
                    <a:pt x="112863" y="20153"/>
                  </a:lnTo>
                  <a:lnTo>
                    <a:pt x="115971" y="19886"/>
                  </a:lnTo>
                  <a:cubicBezTo>
                    <a:pt x="116072" y="19886"/>
                    <a:pt x="116139" y="19819"/>
                    <a:pt x="116139" y="19719"/>
                  </a:cubicBezTo>
                  <a:lnTo>
                    <a:pt x="116139" y="14371"/>
                  </a:lnTo>
                  <a:lnTo>
                    <a:pt x="119815" y="12634"/>
                  </a:lnTo>
                  <a:close/>
                  <a:moveTo>
                    <a:pt x="79041" y="19986"/>
                  </a:moveTo>
                  <a:lnTo>
                    <a:pt x="77011" y="23413"/>
                  </a:lnTo>
                  <a:lnTo>
                    <a:pt x="77011" y="23413"/>
                  </a:lnTo>
                  <a:lnTo>
                    <a:pt x="77036" y="23429"/>
                  </a:lnTo>
                  <a:lnTo>
                    <a:pt x="79058" y="19995"/>
                  </a:lnTo>
                  <a:lnTo>
                    <a:pt x="79041" y="19986"/>
                  </a:lnTo>
                  <a:close/>
                  <a:moveTo>
                    <a:pt x="85491" y="17012"/>
                  </a:moveTo>
                  <a:lnTo>
                    <a:pt x="86026" y="17513"/>
                  </a:lnTo>
                  <a:lnTo>
                    <a:pt x="88466" y="19819"/>
                  </a:lnTo>
                  <a:lnTo>
                    <a:pt x="86461" y="23529"/>
                  </a:lnTo>
                  <a:lnTo>
                    <a:pt x="83954" y="22192"/>
                  </a:lnTo>
                  <a:lnTo>
                    <a:pt x="85491" y="17012"/>
                  </a:lnTo>
                  <a:close/>
                  <a:moveTo>
                    <a:pt x="61762" y="17906"/>
                  </a:moveTo>
                  <a:cubicBezTo>
                    <a:pt x="61721" y="17906"/>
                    <a:pt x="61679" y="17931"/>
                    <a:pt x="61629" y="17981"/>
                  </a:cubicBezTo>
                  <a:cubicBezTo>
                    <a:pt x="61562" y="18048"/>
                    <a:pt x="61562" y="18148"/>
                    <a:pt x="61629" y="18215"/>
                  </a:cubicBezTo>
                  <a:lnTo>
                    <a:pt x="67076" y="23562"/>
                  </a:lnTo>
                  <a:cubicBezTo>
                    <a:pt x="67110" y="23596"/>
                    <a:pt x="67143" y="23596"/>
                    <a:pt x="67177" y="23596"/>
                  </a:cubicBezTo>
                  <a:cubicBezTo>
                    <a:pt x="67244" y="23596"/>
                    <a:pt x="67277" y="23596"/>
                    <a:pt x="67310" y="23562"/>
                  </a:cubicBezTo>
                  <a:cubicBezTo>
                    <a:pt x="67411" y="23495"/>
                    <a:pt x="67411" y="23395"/>
                    <a:pt x="67310" y="23328"/>
                  </a:cubicBezTo>
                  <a:lnTo>
                    <a:pt x="61896" y="17981"/>
                  </a:lnTo>
                  <a:cubicBezTo>
                    <a:pt x="61846" y="17931"/>
                    <a:pt x="61804" y="17906"/>
                    <a:pt x="61762" y="17906"/>
                  </a:cubicBezTo>
                  <a:close/>
                  <a:moveTo>
                    <a:pt x="95986" y="19017"/>
                  </a:moveTo>
                  <a:lnTo>
                    <a:pt x="98225" y="19351"/>
                  </a:lnTo>
                  <a:lnTo>
                    <a:pt x="104909" y="22493"/>
                  </a:lnTo>
                  <a:lnTo>
                    <a:pt x="104575" y="24231"/>
                  </a:lnTo>
                  <a:lnTo>
                    <a:pt x="94749" y="19986"/>
                  </a:lnTo>
                  <a:lnTo>
                    <a:pt x="95986" y="19017"/>
                  </a:lnTo>
                  <a:close/>
                  <a:moveTo>
                    <a:pt x="55993" y="20036"/>
                  </a:moveTo>
                  <a:cubicBezTo>
                    <a:pt x="55947" y="20036"/>
                    <a:pt x="55897" y="20053"/>
                    <a:pt x="55847" y="20086"/>
                  </a:cubicBezTo>
                  <a:lnTo>
                    <a:pt x="51235" y="24264"/>
                  </a:lnTo>
                  <a:cubicBezTo>
                    <a:pt x="51135" y="24364"/>
                    <a:pt x="51135" y="24431"/>
                    <a:pt x="51235" y="24531"/>
                  </a:cubicBezTo>
                  <a:cubicBezTo>
                    <a:pt x="51268" y="24565"/>
                    <a:pt x="51302" y="24565"/>
                    <a:pt x="51335" y="24565"/>
                  </a:cubicBezTo>
                  <a:cubicBezTo>
                    <a:pt x="51402" y="24565"/>
                    <a:pt x="51435" y="24565"/>
                    <a:pt x="51469" y="24531"/>
                  </a:cubicBezTo>
                  <a:lnTo>
                    <a:pt x="56114" y="20354"/>
                  </a:lnTo>
                  <a:cubicBezTo>
                    <a:pt x="56181" y="20254"/>
                    <a:pt x="56181" y="20187"/>
                    <a:pt x="56114" y="20086"/>
                  </a:cubicBezTo>
                  <a:cubicBezTo>
                    <a:pt x="56081" y="20053"/>
                    <a:pt x="56039" y="20036"/>
                    <a:pt x="55993" y="20036"/>
                  </a:cubicBezTo>
                  <a:close/>
                  <a:moveTo>
                    <a:pt x="139366" y="25334"/>
                  </a:moveTo>
                  <a:cubicBezTo>
                    <a:pt x="139299" y="25334"/>
                    <a:pt x="139199" y="25400"/>
                    <a:pt x="139199" y="25501"/>
                  </a:cubicBezTo>
                  <a:cubicBezTo>
                    <a:pt x="139166" y="25567"/>
                    <a:pt x="139266" y="25668"/>
                    <a:pt x="139333" y="25668"/>
                  </a:cubicBezTo>
                  <a:lnTo>
                    <a:pt x="141338" y="25735"/>
                  </a:lnTo>
                  <a:lnTo>
                    <a:pt x="141338" y="25400"/>
                  </a:lnTo>
                  <a:lnTo>
                    <a:pt x="139366" y="25334"/>
                  </a:lnTo>
                  <a:close/>
                  <a:moveTo>
                    <a:pt x="28809" y="19351"/>
                  </a:moveTo>
                  <a:lnTo>
                    <a:pt x="32018" y="22359"/>
                  </a:lnTo>
                  <a:lnTo>
                    <a:pt x="29177" y="26035"/>
                  </a:lnTo>
                  <a:lnTo>
                    <a:pt x="25735" y="22660"/>
                  </a:lnTo>
                  <a:lnTo>
                    <a:pt x="28809" y="19351"/>
                  </a:lnTo>
                  <a:close/>
                  <a:moveTo>
                    <a:pt x="19986" y="17246"/>
                  </a:moveTo>
                  <a:lnTo>
                    <a:pt x="25334" y="22660"/>
                  </a:lnTo>
                  <a:lnTo>
                    <a:pt x="21925" y="26336"/>
                  </a:lnTo>
                  <a:lnTo>
                    <a:pt x="17680" y="19685"/>
                  </a:lnTo>
                  <a:lnTo>
                    <a:pt x="17647" y="19652"/>
                  </a:lnTo>
                  <a:lnTo>
                    <a:pt x="17446" y="19485"/>
                  </a:lnTo>
                  <a:lnTo>
                    <a:pt x="19986" y="17246"/>
                  </a:lnTo>
                  <a:close/>
                  <a:moveTo>
                    <a:pt x="2440" y="13603"/>
                  </a:moveTo>
                  <a:lnTo>
                    <a:pt x="11364" y="24431"/>
                  </a:lnTo>
                  <a:lnTo>
                    <a:pt x="8456" y="27071"/>
                  </a:lnTo>
                  <a:lnTo>
                    <a:pt x="4078" y="20487"/>
                  </a:lnTo>
                  <a:lnTo>
                    <a:pt x="4011" y="20421"/>
                  </a:lnTo>
                  <a:lnTo>
                    <a:pt x="2841" y="19518"/>
                  </a:lnTo>
                  <a:lnTo>
                    <a:pt x="2440" y="13603"/>
                  </a:lnTo>
                  <a:close/>
                  <a:moveTo>
                    <a:pt x="88733" y="20020"/>
                  </a:moveTo>
                  <a:lnTo>
                    <a:pt x="90070" y="20588"/>
                  </a:lnTo>
                  <a:lnTo>
                    <a:pt x="92410" y="24565"/>
                  </a:lnTo>
                  <a:cubicBezTo>
                    <a:pt x="92476" y="24598"/>
                    <a:pt x="92543" y="24665"/>
                    <a:pt x="92577" y="24665"/>
                  </a:cubicBezTo>
                  <a:cubicBezTo>
                    <a:pt x="92644" y="24665"/>
                    <a:pt x="92644" y="24598"/>
                    <a:pt x="92677" y="24598"/>
                  </a:cubicBezTo>
                  <a:cubicBezTo>
                    <a:pt x="92744" y="24565"/>
                    <a:pt x="92744" y="24498"/>
                    <a:pt x="92677" y="24431"/>
                  </a:cubicBezTo>
                  <a:lnTo>
                    <a:pt x="90571" y="20889"/>
                  </a:lnTo>
                  <a:lnTo>
                    <a:pt x="94448" y="22593"/>
                  </a:lnTo>
                  <a:lnTo>
                    <a:pt x="92844" y="27239"/>
                  </a:lnTo>
                  <a:lnTo>
                    <a:pt x="87965" y="24331"/>
                  </a:lnTo>
                  <a:lnTo>
                    <a:pt x="86728" y="23696"/>
                  </a:lnTo>
                  <a:lnTo>
                    <a:pt x="88733" y="20020"/>
                  </a:lnTo>
                  <a:close/>
                  <a:moveTo>
                    <a:pt x="35293" y="18883"/>
                  </a:moveTo>
                  <a:lnTo>
                    <a:pt x="40406" y="24398"/>
                  </a:lnTo>
                  <a:lnTo>
                    <a:pt x="36496" y="27406"/>
                  </a:lnTo>
                  <a:lnTo>
                    <a:pt x="32486" y="22359"/>
                  </a:lnTo>
                  <a:lnTo>
                    <a:pt x="35293" y="18883"/>
                  </a:lnTo>
                  <a:close/>
                  <a:moveTo>
                    <a:pt x="37432" y="15842"/>
                  </a:moveTo>
                  <a:lnTo>
                    <a:pt x="44584" y="23830"/>
                  </a:lnTo>
                  <a:lnTo>
                    <a:pt x="46289" y="25735"/>
                  </a:lnTo>
                  <a:lnTo>
                    <a:pt x="44116" y="27840"/>
                  </a:lnTo>
                  <a:lnTo>
                    <a:pt x="35560" y="18582"/>
                  </a:lnTo>
                  <a:lnTo>
                    <a:pt x="37432" y="15842"/>
                  </a:lnTo>
                  <a:close/>
                  <a:moveTo>
                    <a:pt x="76769" y="23896"/>
                  </a:moveTo>
                  <a:lnTo>
                    <a:pt x="79977" y="25868"/>
                  </a:lnTo>
                  <a:lnTo>
                    <a:pt x="78640" y="27840"/>
                  </a:lnTo>
                  <a:lnTo>
                    <a:pt x="78607" y="27773"/>
                  </a:lnTo>
                  <a:lnTo>
                    <a:pt x="75666" y="25735"/>
                  </a:lnTo>
                  <a:lnTo>
                    <a:pt x="76769" y="23896"/>
                  </a:lnTo>
                  <a:close/>
                  <a:moveTo>
                    <a:pt x="2975" y="20086"/>
                  </a:moveTo>
                  <a:lnTo>
                    <a:pt x="3777" y="20721"/>
                  </a:lnTo>
                  <a:lnTo>
                    <a:pt x="8155" y="27372"/>
                  </a:lnTo>
                  <a:lnTo>
                    <a:pt x="6016" y="29277"/>
                  </a:lnTo>
                  <a:lnTo>
                    <a:pt x="2975" y="20086"/>
                  </a:lnTo>
                  <a:close/>
                  <a:moveTo>
                    <a:pt x="122221" y="21891"/>
                  </a:moveTo>
                  <a:lnTo>
                    <a:pt x="127502" y="22326"/>
                  </a:lnTo>
                  <a:cubicBezTo>
                    <a:pt x="127569" y="22359"/>
                    <a:pt x="127602" y="22392"/>
                    <a:pt x="127635" y="22392"/>
                  </a:cubicBezTo>
                  <a:lnTo>
                    <a:pt x="127669" y="22392"/>
                  </a:lnTo>
                  <a:cubicBezTo>
                    <a:pt x="127736" y="22392"/>
                    <a:pt x="127769" y="22392"/>
                    <a:pt x="127802" y="22359"/>
                  </a:cubicBezTo>
                  <a:lnTo>
                    <a:pt x="130977" y="22593"/>
                  </a:lnTo>
                  <a:lnTo>
                    <a:pt x="130142" y="29377"/>
                  </a:lnTo>
                  <a:lnTo>
                    <a:pt x="121653" y="27740"/>
                  </a:lnTo>
                  <a:lnTo>
                    <a:pt x="122221" y="21891"/>
                  </a:lnTo>
                  <a:close/>
                  <a:moveTo>
                    <a:pt x="25534" y="22860"/>
                  </a:moveTo>
                  <a:lnTo>
                    <a:pt x="28910" y="26269"/>
                  </a:lnTo>
                  <a:lnTo>
                    <a:pt x="24130" y="29712"/>
                  </a:lnTo>
                  <a:lnTo>
                    <a:pt x="22125" y="26570"/>
                  </a:lnTo>
                  <a:lnTo>
                    <a:pt x="25534" y="22860"/>
                  </a:lnTo>
                  <a:close/>
                  <a:moveTo>
                    <a:pt x="121887" y="22326"/>
                  </a:moveTo>
                  <a:lnTo>
                    <a:pt x="121152" y="29545"/>
                  </a:lnTo>
                  <a:lnTo>
                    <a:pt x="118745" y="29779"/>
                  </a:lnTo>
                  <a:lnTo>
                    <a:pt x="118745" y="26169"/>
                  </a:lnTo>
                  <a:lnTo>
                    <a:pt x="121887" y="22326"/>
                  </a:lnTo>
                  <a:close/>
                  <a:moveTo>
                    <a:pt x="83018" y="22058"/>
                  </a:moveTo>
                  <a:lnTo>
                    <a:pt x="86427" y="23863"/>
                  </a:lnTo>
                  <a:lnTo>
                    <a:pt x="87831" y="24565"/>
                  </a:lnTo>
                  <a:lnTo>
                    <a:pt x="91908" y="27038"/>
                  </a:lnTo>
                  <a:lnTo>
                    <a:pt x="90906" y="30213"/>
                  </a:lnTo>
                  <a:lnTo>
                    <a:pt x="81381" y="24398"/>
                  </a:lnTo>
                  <a:lnTo>
                    <a:pt x="83018" y="22058"/>
                  </a:lnTo>
                  <a:close/>
                  <a:moveTo>
                    <a:pt x="94816" y="22693"/>
                  </a:moveTo>
                  <a:lnTo>
                    <a:pt x="104508" y="27038"/>
                  </a:lnTo>
                  <a:lnTo>
                    <a:pt x="104207" y="28442"/>
                  </a:lnTo>
                  <a:lnTo>
                    <a:pt x="98225" y="28442"/>
                  </a:lnTo>
                  <a:cubicBezTo>
                    <a:pt x="98158" y="28442"/>
                    <a:pt x="98058" y="28542"/>
                    <a:pt x="98058" y="28609"/>
                  </a:cubicBezTo>
                  <a:lnTo>
                    <a:pt x="97824" y="30982"/>
                  </a:lnTo>
                  <a:lnTo>
                    <a:pt x="94883" y="28575"/>
                  </a:lnTo>
                  <a:lnTo>
                    <a:pt x="95986" y="25969"/>
                  </a:lnTo>
                  <a:lnTo>
                    <a:pt x="98191" y="26804"/>
                  </a:lnTo>
                  <a:cubicBezTo>
                    <a:pt x="98211" y="26824"/>
                    <a:pt x="98233" y="26832"/>
                    <a:pt x="98256" y="26832"/>
                  </a:cubicBezTo>
                  <a:cubicBezTo>
                    <a:pt x="98311" y="26832"/>
                    <a:pt x="98368" y="26784"/>
                    <a:pt x="98392" y="26737"/>
                  </a:cubicBezTo>
                  <a:cubicBezTo>
                    <a:pt x="98425" y="26637"/>
                    <a:pt x="98392" y="26570"/>
                    <a:pt x="98325" y="26537"/>
                  </a:cubicBezTo>
                  <a:lnTo>
                    <a:pt x="95986" y="25601"/>
                  </a:lnTo>
                  <a:cubicBezTo>
                    <a:pt x="95961" y="25593"/>
                    <a:pt x="95938" y="25588"/>
                    <a:pt x="95916" y="25588"/>
                  </a:cubicBezTo>
                  <a:cubicBezTo>
                    <a:pt x="95852" y="25588"/>
                    <a:pt x="95802" y="25626"/>
                    <a:pt x="95752" y="25701"/>
                  </a:cubicBezTo>
                  <a:lnTo>
                    <a:pt x="94649" y="28308"/>
                  </a:lnTo>
                  <a:lnTo>
                    <a:pt x="94315" y="28041"/>
                  </a:lnTo>
                  <a:lnTo>
                    <a:pt x="93178" y="27372"/>
                  </a:lnTo>
                  <a:lnTo>
                    <a:pt x="94816" y="22693"/>
                  </a:lnTo>
                  <a:close/>
                  <a:moveTo>
                    <a:pt x="40674" y="24665"/>
                  </a:moveTo>
                  <a:lnTo>
                    <a:pt x="43849" y="28074"/>
                  </a:lnTo>
                  <a:lnTo>
                    <a:pt x="41710" y="30213"/>
                  </a:lnTo>
                  <a:lnTo>
                    <a:pt x="39337" y="31015"/>
                  </a:lnTo>
                  <a:lnTo>
                    <a:pt x="36697" y="27706"/>
                  </a:lnTo>
                  <a:lnTo>
                    <a:pt x="40674" y="24665"/>
                  </a:lnTo>
                  <a:close/>
                  <a:moveTo>
                    <a:pt x="68348" y="23640"/>
                  </a:moveTo>
                  <a:cubicBezTo>
                    <a:pt x="68282" y="23640"/>
                    <a:pt x="68231" y="23711"/>
                    <a:pt x="68179" y="23763"/>
                  </a:cubicBezTo>
                  <a:lnTo>
                    <a:pt x="66475" y="30848"/>
                  </a:lnTo>
                  <a:cubicBezTo>
                    <a:pt x="66441" y="30948"/>
                    <a:pt x="66475" y="31049"/>
                    <a:pt x="66609" y="31049"/>
                  </a:cubicBezTo>
                  <a:cubicBezTo>
                    <a:pt x="66742" y="31049"/>
                    <a:pt x="66776" y="31015"/>
                    <a:pt x="66809" y="30915"/>
                  </a:cubicBezTo>
                  <a:lnTo>
                    <a:pt x="68514" y="23863"/>
                  </a:lnTo>
                  <a:cubicBezTo>
                    <a:pt x="68580" y="23763"/>
                    <a:pt x="68480" y="23696"/>
                    <a:pt x="68413" y="23662"/>
                  </a:cubicBezTo>
                  <a:cubicBezTo>
                    <a:pt x="68390" y="23647"/>
                    <a:pt x="68368" y="23640"/>
                    <a:pt x="68348" y="23640"/>
                  </a:cubicBezTo>
                  <a:close/>
                  <a:moveTo>
                    <a:pt x="101534" y="28776"/>
                  </a:moveTo>
                  <a:lnTo>
                    <a:pt x="101534" y="31450"/>
                  </a:lnTo>
                  <a:lnTo>
                    <a:pt x="98325" y="30748"/>
                  </a:lnTo>
                  <a:lnTo>
                    <a:pt x="98225" y="30748"/>
                  </a:lnTo>
                  <a:lnTo>
                    <a:pt x="98425" y="28776"/>
                  </a:lnTo>
                  <a:close/>
                  <a:moveTo>
                    <a:pt x="89469" y="14438"/>
                  </a:moveTo>
                  <a:lnTo>
                    <a:pt x="91908" y="15608"/>
                  </a:lnTo>
                  <a:lnTo>
                    <a:pt x="94716" y="19418"/>
                  </a:lnTo>
                  <a:lnTo>
                    <a:pt x="94214" y="19786"/>
                  </a:lnTo>
                  <a:cubicBezTo>
                    <a:pt x="94181" y="19852"/>
                    <a:pt x="94181" y="19919"/>
                    <a:pt x="94181" y="19953"/>
                  </a:cubicBezTo>
                  <a:cubicBezTo>
                    <a:pt x="94181" y="20020"/>
                    <a:pt x="94214" y="20053"/>
                    <a:pt x="94248" y="20086"/>
                  </a:cubicBezTo>
                  <a:lnTo>
                    <a:pt x="104441" y="24498"/>
                  </a:lnTo>
                  <a:cubicBezTo>
                    <a:pt x="104508" y="24531"/>
                    <a:pt x="104541" y="24565"/>
                    <a:pt x="104575" y="24565"/>
                  </a:cubicBezTo>
                  <a:lnTo>
                    <a:pt x="104675" y="24565"/>
                  </a:lnTo>
                  <a:lnTo>
                    <a:pt x="109588" y="26704"/>
                  </a:lnTo>
                  <a:lnTo>
                    <a:pt x="108017" y="31717"/>
                  </a:lnTo>
                  <a:lnTo>
                    <a:pt x="106346" y="27472"/>
                  </a:lnTo>
                  <a:cubicBezTo>
                    <a:pt x="106346" y="27439"/>
                    <a:pt x="106279" y="27406"/>
                    <a:pt x="106246" y="27406"/>
                  </a:cubicBezTo>
                  <a:lnTo>
                    <a:pt x="104742" y="26737"/>
                  </a:lnTo>
                  <a:lnTo>
                    <a:pt x="88733" y="19585"/>
                  </a:lnTo>
                  <a:lnTo>
                    <a:pt x="86327" y="17312"/>
                  </a:lnTo>
                  <a:lnTo>
                    <a:pt x="87029" y="15341"/>
                  </a:lnTo>
                  <a:lnTo>
                    <a:pt x="89469" y="14438"/>
                  </a:lnTo>
                  <a:close/>
                  <a:moveTo>
                    <a:pt x="93211" y="31750"/>
                  </a:moveTo>
                  <a:lnTo>
                    <a:pt x="93211" y="31750"/>
                  </a:lnTo>
                  <a:cubicBezTo>
                    <a:pt x="93211" y="31751"/>
                    <a:pt x="93211" y="31751"/>
                    <a:pt x="93211" y="31751"/>
                  </a:cubicBezTo>
                  <a:lnTo>
                    <a:pt x="93211" y="31751"/>
                  </a:lnTo>
                  <a:lnTo>
                    <a:pt x="93212" y="31750"/>
                  </a:lnTo>
                  <a:lnTo>
                    <a:pt x="93211" y="31750"/>
                  </a:lnTo>
                  <a:close/>
                  <a:moveTo>
                    <a:pt x="32319" y="22593"/>
                  </a:moveTo>
                  <a:lnTo>
                    <a:pt x="36362" y="27740"/>
                  </a:lnTo>
                  <a:lnTo>
                    <a:pt x="39003" y="31082"/>
                  </a:lnTo>
                  <a:lnTo>
                    <a:pt x="35360" y="32285"/>
                  </a:lnTo>
                  <a:lnTo>
                    <a:pt x="32151" y="28943"/>
                  </a:lnTo>
                  <a:lnTo>
                    <a:pt x="29444" y="26269"/>
                  </a:lnTo>
                  <a:lnTo>
                    <a:pt x="32319" y="22593"/>
                  </a:lnTo>
                  <a:close/>
                  <a:moveTo>
                    <a:pt x="121252" y="29879"/>
                  </a:moveTo>
                  <a:lnTo>
                    <a:pt x="124895" y="31550"/>
                  </a:lnTo>
                  <a:lnTo>
                    <a:pt x="120617" y="32786"/>
                  </a:lnTo>
                  <a:lnTo>
                    <a:pt x="118812" y="30113"/>
                  </a:lnTo>
                  <a:lnTo>
                    <a:pt x="121252" y="29879"/>
                  </a:lnTo>
                  <a:close/>
                  <a:moveTo>
                    <a:pt x="104876" y="27205"/>
                  </a:moveTo>
                  <a:lnTo>
                    <a:pt x="106112" y="27740"/>
                  </a:lnTo>
                  <a:lnTo>
                    <a:pt x="108117" y="32887"/>
                  </a:lnTo>
                  <a:lnTo>
                    <a:pt x="108117" y="32887"/>
                  </a:lnTo>
                  <a:lnTo>
                    <a:pt x="101868" y="31516"/>
                  </a:lnTo>
                  <a:lnTo>
                    <a:pt x="101868" y="28776"/>
                  </a:lnTo>
                  <a:lnTo>
                    <a:pt x="104374" y="28776"/>
                  </a:lnTo>
                  <a:cubicBezTo>
                    <a:pt x="104441" y="28776"/>
                    <a:pt x="104541" y="28742"/>
                    <a:pt x="104541" y="28676"/>
                  </a:cubicBezTo>
                  <a:lnTo>
                    <a:pt x="104876" y="27205"/>
                  </a:lnTo>
                  <a:close/>
                  <a:moveTo>
                    <a:pt x="78005" y="29344"/>
                  </a:moveTo>
                  <a:lnTo>
                    <a:pt x="78807" y="31516"/>
                  </a:lnTo>
                  <a:lnTo>
                    <a:pt x="74964" y="33756"/>
                  </a:lnTo>
                  <a:lnTo>
                    <a:pt x="78005" y="29344"/>
                  </a:lnTo>
                  <a:close/>
                  <a:moveTo>
                    <a:pt x="31951" y="29344"/>
                  </a:moveTo>
                  <a:lnTo>
                    <a:pt x="35026" y="32419"/>
                  </a:lnTo>
                  <a:lnTo>
                    <a:pt x="31516" y="33589"/>
                  </a:lnTo>
                  <a:lnTo>
                    <a:pt x="30414" y="33956"/>
                  </a:lnTo>
                  <a:lnTo>
                    <a:pt x="29377" y="31851"/>
                  </a:lnTo>
                  <a:lnTo>
                    <a:pt x="31951" y="29344"/>
                  </a:lnTo>
                  <a:close/>
                  <a:moveTo>
                    <a:pt x="118478" y="30113"/>
                  </a:moveTo>
                  <a:lnTo>
                    <a:pt x="120316" y="32887"/>
                  </a:lnTo>
                  <a:lnTo>
                    <a:pt x="116606" y="33956"/>
                  </a:lnTo>
                  <a:lnTo>
                    <a:pt x="115704" y="30414"/>
                  </a:lnTo>
                  <a:lnTo>
                    <a:pt x="118478" y="30113"/>
                  </a:lnTo>
                  <a:close/>
                  <a:moveTo>
                    <a:pt x="99829" y="32653"/>
                  </a:moveTo>
                  <a:lnTo>
                    <a:pt x="99819" y="32673"/>
                  </a:lnTo>
                  <a:lnTo>
                    <a:pt x="101467" y="34056"/>
                  </a:lnTo>
                  <a:lnTo>
                    <a:pt x="101467" y="34017"/>
                  </a:lnTo>
                  <a:lnTo>
                    <a:pt x="99829" y="32653"/>
                  </a:lnTo>
                  <a:close/>
                  <a:moveTo>
                    <a:pt x="121620" y="28074"/>
                  </a:moveTo>
                  <a:lnTo>
                    <a:pt x="130109" y="29712"/>
                  </a:lnTo>
                  <a:lnTo>
                    <a:pt x="129474" y="34558"/>
                  </a:lnTo>
                  <a:lnTo>
                    <a:pt x="125430" y="31416"/>
                  </a:lnTo>
                  <a:lnTo>
                    <a:pt x="121452" y="29578"/>
                  </a:lnTo>
                  <a:lnTo>
                    <a:pt x="121620" y="28074"/>
                  </a:lnTo>
                  <a:close/>
                  <a:moveTo>
                    <a:pt x="29177" y="26503"/>
                  </a:moveTo>
                  <a:lnTo>
                    <a:pt x="31717" y="29077"/>
                  </a:lnTo>
                  <a:lnTo>
                    <a:pt x="29043" y="31684"/>
                  </a:lnTo>
                  <a:cubicBezTo>
                    <a:pt x="29010" y="31750"/>
                    <a:pt x="28976" y="31784"/>
                    <a:pt x="29010" y="31884"/>
                  </a:cubicBezTo>
                  <a:lnTo>
                    <a:pt x="30079" y="34090"/>
                  </a:lnTo>
                  <a:lnTo>
                    <a:pt x="27239" y="35026"/>
                  </a:lnTo>
                  <a:lnTo>
                    <a:pt x="27005" y="34224"/>
                  </a:lnTo>
                  <a:lnTo>
                    <a:pt x="27005" y="34190"/>
                  </a:lnTo>
                  <a:lnTo>
                    <a:pt x="24331" y="29946"/>
                  </a:lnTo>
                  <a:lnTo>
                    <a:pt x="29177" y="26503"/>
                  </a:lnTo>
                  <a:close/>
                  <a:moveTo>
                    <a:pt x="43013" y="29411"/>
                  </a:moveTo>
                  <a:lnTo>
                    <a:pt x="44851" y="33756"/>
                  </a:lnTo>
                  <a:lnTo>
                    <a:pt x="38902" y="35393"/>
                  </a:lnTo>
                  <a:lnTo>
                    <a:pt x="35661" y="32619"/>
                  </a:lnTo>
                  <a:lnTo>
                    <a:pt x="39337" y="31383"/>
                  </a:lnTo>
                  <a:lnTo>
                    <a:pt x="41877" y="30514"/>
                  </a:lnTo>
                  <a:cubicBezTo>
                    <a:pt x="41910" y="30514"/>
                    <a:pt x="41944" y="30447"/>
                    <a:pt x="41944" y="30447"/>
                  </a:cubicBezTo>
                  <a:lnTo>
                    <a:pt x="43013" y="29411"/>
                  </a:lnTo>
                  <a:close/>
                  <a:moveTo>
                    <a:pt x="101868" y="31851"/>
                  </a:moveTo>
                  <a:lnTo>
                    <a:pt x="108285" y="33254"/>
                  </a:lnTo>
                  <a:lnTo>
                    <a:pt x="109387" y="35995"/>
                  </a:lnTo>
                  <a:lnTo>
                    <a:pt x="109387" y="35995"/>
                  </a:lnTo>
                  <a:lnTo>
                    <a:pt x="101868" y="35092"/>
                  </a:lnTo>
                  <a:lnTo>
                    <a:pt x="101868" y="34391"/>
                  </a:lnTo>
                  <a:lnTo>
                    <a:pt x="101868" y="31851"/>
                  </a:lnTo>
                  <a:close/>
                  <a:moveTo>
                    <a:pt x="115370" y="30447"/>
                  </a:moveTo>
                  <a:lnTo>
                    <a:pt x="116272" y="34090"/>
                  </a:lnTo>
                  <a:lnTo>
                    <a:pt x="109722" y="35995"/>
                  </a:lnTo>
                  <a:lnTo>
                    <a:pt x="108285" y="32385"/>
                  </a:lnTo>
                  <a:lnTo>
                    <a:pt x="113231" y="30681"/>
                  </a:lnTo>
                  <a:lnTo>
                    <a:pt x="115370" y="30447"/>
                  </a:lnTo>
                  <a:close/>
                  <a:moveTo>
                    <a:pt x="8322" y="27606"/>
                  </a:moveTo>
                  <a:lnTo>
                    <a:pt x="13001" y="34056"/>
                  </a:lnTo>
                  <a:lnTo>
                    <a:pt x="9525" y="36563"/>
                  </a:lnTo>
                  <a:lnTo>
                    <a:pt x="4746" y="30915"/>
                  </a:lnTo>
                  <a:lnTo>
                    <a:pt x="6016" y="29712"/>
                  </a:lnTo>
                  <a:lnTo>
                    <a:pt x="8322" y="27606"/>
                  </a:lnTo>
                  <a:close/>
                  <a:moveTo>
                    <a:pt x="40574" y="35226"/>
                  </a:moveTo>
                  <a:lnTo>
                    <a:pt x="41041" y="37098"/>
                  </a:lnTo>
                  <a:lnTo>
                    <a:pt x="41041" y="37098"/>
                  </a:lnTo>
                  <a:lnTo>
                    <a:pt x="39237" y="35594"/>
                  </a:lnTo>
                  <a:lnTo>
                    <a:pt x="40574" y="35226"/>
                  </a:lnTo>
                  <a:close/>
                  <a:moveTo>
                    <a:pt x="17212" y="19652"/>
                  </a:moveTo>
                  <a:lnTo>
                    <a:pt x="17446" y="19819"/>
                  </a:lnTo>
                  <a:lnTo>
                    <a:pt x="23863" y="29845"/>
                  </a:lnTo>
                  <a:lnTo>
                    <a:pt x="22326" y="30948"/>
                  </a:lnTo>
                  <a:cubicBezTo>
                    <a:pt x="22225" y="31049"/>
                    <a:pt x="22225" y="31115"/>
                    <a:pt x="22292" y="31216"/>
                  </a:cubicBezTo>
                  <a:cubicBezTo>
                    <a:pt x="22292" y="31249"/>
                    <a:pt x="22359" y="31282"/>
                    <a:pt x="22392" y="31282"/>
                  </a:cubicBezTo>
                  <a:cubicBezTo>
                    <a:pt x="22392" y="31282"/>
                    <a:pt x="22459" y="31282"/>
                    <a:pt x="22493" y="31249"/>
                  </a:cubicBezTo>
                  <a:lnTo>
                    <a:pt x="24030" y="30180"/>
                  </a:lnTo>
                  <a:lnTo>
                    <a:pt x="26704" y="34357"/>
                  </a:lnTo>
                  <a:lnTo>
                    <a:pt x="26971" y="35126"/>
                  </a:lnTo>
                  <a:lnTo>
                    <a:pt x="22994" y="36530"/>
                  </a:lnTo>
                  <a:lnTo>
                    <a:pt x="20254" y="37632"/>
                  </a:lnTo>
                  <a:lnTo>
                    <a:pt x="18115" y="34257"/>
                  </a:lnTo>
                  <a:lnTo>
                    <a:pt x="20320" y="32519"/>
                  </a:lnTo>
                  <a:cubicBezTo>
                    <a:pt x="20387" y="32419"/>
                    <a:pt x="20387" y="32352"/>
                    <a:pt x="20354" y="32252"/>
                  </a:cubicBezTo>
                  <a:cubicBezTo>
                    <a:pt x="20315" y="32213"/>
                    <a:pt x="20264" y="32196"/>
                    <a:pt x="20215" y="32196"/>
                  </a:cubicBezTo>
                  <a:cubicBezTo>
                    <a:pt x="20181" y="32196"/>
                    <a:pt x="20148" y="32204"/>
                    <a:pt x="20120" y="32218"/>
                  </a:cubicBezTo>
                  <a:lnTo>
                    <a:pt x="17881" y="33923"/>
                  </a:lnTo>
                  <a:lnTo>
                    <a:pt x="15608" y="30380"/>
                  </a:lnTo>
                  <a:lnTo>
                    <a:pt x="17680" y="28676"/>
                  </a:lnTo>
                  <a:cubicBezTo>
                    <a:pt x="17747" y="28575"/>
                    <a:pt x="17747" y="28509"/>
                    <a:pt x="17714" y="28408"/>
                  </a:cubicBezTo>
                  <a:cubicBezTo>
                    <a:pt x="17674" y="28369"/>
                    <a:pt x="17624" y="28353"/>
                    <a:pt x="17575" y="28353"/>
                  </a:cubicBezTo>
                  <a:cubicBezTo>
                    <a:pt x="17541" y="28353"/>
                    <a:pt x="17507" y="28361"/>
                    <a:pt x="17480" y="28375"/>
                  </a:cubicBezTo>
                  <a:lnTo>
                    <a:pt x="15441" y="30046"/>
                  </a:lnTo>
                  <a:lnTo>
                    <a:pt x="11831" y="24498"/>
                  </a:lnTo>
                  <a:lnTo>
                    <a:pt x="13536" y="22894"/>
                  </a:lnTo>
                  <a:lnTo>
                    <a:pt x="17212" y="19652"/>
                  </a:lnTo>
                  <a:close/>
                  <a:moveTo>
                    <a:pt x="84296" y="33375"/>
                  </a:moveTo>
                  <a:cubicBezTo>
                    <a:pt x="84239" y="33375"/>
                    <a:pt x="84179" y="33406"/>
                    <a:pt x="84155" y="33455"/>
                  </a:cubicBezTo>
                  <a:lnTo>
                    <a:pt x="82617" y="37866"/>
                  </a:lnTo>
                  <a:cubicBezTo>
                    <a:pt x="82550" y="37933"/>
                    <a:pt x="82617" y="38034"/>
                    <a:pt x="82684" y="38067"/>
                  </a:cubicBezTo>
                  <a:lnTo>
                    <a:pt x="82717" y="38100"/>
                  </a:lnTo>
                  <a:cubicBezTo>
                    <a:pt x="82818" y="38100"/>
                    <a:pt x="82851" y="38067"/>
                    <a:pt x="82885" y="37967"/>
                  </a:cubicBezTo>
                  <a:lnTo>
                    <a:pt x="84422" y="33589"/>
                  </a:lnTo>
                  <a:cubicBezTo>
                    <a:pt x="84489" y="33522"/>
                    <a:pt x="84422" y="33421"/>
                    <a:pt x="84355" y="33388"/>
                  </a:cubicBezTo>
                  <a:cubicBezTo>
                    <a:pt x="84337" y="33379"/>
                    <a:pt x="84317" y="33375"/>
                    <a:pt x="84296" y="33375"/>
                  </a:cubicBezTo>
                  <a:close/>
                  <a:moveTo>
                    <a:pt x="62264" y="37933"/>
                  </a:moveTo>
                  <a:lnTo>
                    <a:pt x="62241" y="37941"/>
                  </a:lnTo>
                  <a:lnTo>
                    <a:pt x="62241" y="37941"/>
                  </a:lnTo>
                  <a:lnTo>
                    <a:pt x="63601" y="38936"/>
                  </a:lnTo>
                  <a:lnTo>
                    <a:pt x="63610" y="38927"/>
                  </a:lnTo>
                  <a:lnTo>
                    <a:pt x="63610" y="38927"/>
                  </a:lnTo>
                  <a:lnTo>
                    <a:pt x="62264" y="37933"/>
                  </a:lnTo>
                  <a:close/>
                  <a:moveTo>
                    <a:pt x="11531" y="24765"/>
                  </a:moveTo>
                  <a:lnTo>
                    <a:pt x="19886" y="37766"/>
                  </a:lnTo>
                  <a:lnTo>
                    <a:pt x="16978" y="38969"/>
                  </a:lnTo>
                  <a:lnTo>
                    <a:pt x="8623" y="27406"/>
                  </a:lnTo>
                  <a:lnTo>
                    <a:pt x="11531" y="24765"/>
                  </a:lnTo>
                  <a:close/>
                  <a:moveTo>
                    <a:pt x="86749" y="34162"/>
                  </a:moveTo>
                  <a:cubicBezTo>
                    <a:pt x="86692" y="34162"/>
                    <a:pt x="86651" y="34210"/>
                    <a:pt x="86628" y="34257"/>
                  </a:cubicBezTo>
                  <a:lnTo>
                    <a:pt x="84689" y="38769"/>
                  </a:lnTo>
                  <a:cubicBezTo>
                    <a:pt x="84656" y="38869"/>
                    <a:pt x="84689" y="38936"/>
                    <a:pt x="84756" y="38969"/>
                  </a:cubicBezTo>
                  <a:lnTo>
                    <a:pt x="84823" y="38969"/>
                  </a:lnTo>
                  <a:cubicBezTo>
                    <a:pt x="84890" y="38969"/>
                    <a:pt x="84957" y="38936"/>
                    <a:pt x="84990" y="38902"/>
                  </a:cubicBezTo>
                  <a:lnTo>
                    <a:pt x="86895" y="34391"/>
                  </a:lnTo>
                  <a:cubicBezTo>
                    <a:pt x="86962" y="34290"/>
                    <a:pt x="86895" y="34224"/>
                    <a:pt x="86828" y="34190"/>
                  </a:cubicBezTo>
                  <a:cubicBezTo>
                    <a:pt x="86799" y="34171"/>
                    <a:pt x="86772" y="34162"/>
                    <a:pt x="86749" y="34162"/>
                  </a:cubicBezTo>
                  <a:close/>
                  <a:moveTo>
                    <a:pt x="92563" y="35332"/>
                  </a:moveTo>
                  <a:cubicBezTo>
                    <a:pt x="92504" y="35332"/>
                    <a:pt x="92457" y="35379"/>
                    <a:pt x="92410" y="35427"/>
                  </a:cubicBezTo>
                  <a:lnTo>
                    <a:pt x="90337" y="41209"/>
                  </a:lnTo>
                  <a:cubicBezTo>
                    <a:pt x="90271" y="41275"/>
                    <a:pt x="90337" y="41376"/>
                    <a:pt x="90404" y="41409"/>
                  </a:cubicBezTo>
                  <a:cubicBezTo>
                    <a:pt x="90404" y="41442"/>
                    <a:pt x="90471" y="41442"/>
                    <a:pt x="90471" y="41442"/>
                  </a:cubicBezTo>
                  <a:cubicBezTo>
                    <a:pt x="90538" y="41442"/>
                    <a:pt x="90571" y="41409"/>
                    <a:pt x="90605" y="41309"/>
                  </a:cubicBezTo>
                  <a:lnTo>
                    <a:pt x="92710" y="35560"/>
                  </a:lnTo>
                  <a:cubicBezTo>
                    <a:pt x="92744" y="35460"/>
                    <a:pt x="92710" y="35393"/>
                    <a:pt x="92644" y="35360"/>
                  </a:cubicBezTo>
                  <a:cubicBezTo>
                    <a:pt x="92614" y="35340"/>
                    <a:pt x="92588" y="35332"/>
                    <a:pt x="92563" y="35332"/>
                  </a:cubicBezTo>
                  <a:close/>
                  <a:moveTo>
                    <a:pt x="128605" y="41710"/>
                  </a:moveTo>
                  <a:lnTo>
                    <a:pt x="128601" y="41743"/>
                  </a:lnTo>
                  <a:lnTo>
                    <a:pt x="139769" y="41743"/>
                  </a:lnTo>
                  <a:lnTo>
                    <a:pt x="139767" y="41710"/>
                  </a:lnTo>
                  <a:close/>
                  <a:moveTo>
                    <a:pt x="4579" y="31115"/>
                  </a:moveTo>
                  <a:lnTo>
                    <a:pt x="9459" y="36897"/>
                  </a:lnTo>
                  <a:cubicBezTo>
                    <a:pt x="9492" y="36931"/>
                    <a:pt x="9525" y="36931"/>
                    <a:pt x="9592" y="36931"/>
                  </a:cubicBezTo>
                  <a:cubicBezTo>
                    <a:pt x="9592" y="36931"/>
                    <a:pt x="9626" y="36931"/>
                    <a:pt x="9659" y="36897"/>
                  </a:cubicBezTo>
                  <a:lnTo>
                    <a:pt x="13269" y="34290"/>
                  </a:lnTo>
                  <a:lnTo>
                    <a:pt x="16677" y="39070"/>
                  </a:lnTo>
                  <a:lnTo>
                    <a:pt x="14004" y="40172"/>
                  </a:lnTo>
                  <a:lnTo>
                    <a:pt x="9191" y="43481"/>
                  </a:lnTo>
                  <a:lnTo>
                    <a:pt x="6685" y="40239"/>
                  </a:lnTo>
                  <a:lnTo>
                    <a:pt x="5983" y="39270"/>
                  </a:lnTo>
                  <a:lnTo>
                    <a:pt x="7854" y="38167"/>
                  </a:lnTo>
                  <a:cubicBezTo>
                    <a:pt x="7921" y="38100"/>
                    <a:pt x="7955" y="38000"/>
                    <a:pt x="7921" y="37933"/>
                  </a:cubicBezTo>
                  <a:cubicBezTo>
                    <a:pt x="7852" y="37910"/>
                    <a:pt x="7799" y="37871"/>
                    <a:pt x="7739" y="37871"/>
                  </a:cubicBezTo>
                  <a:cubicBezTo>
                    <a:pt x="7713" y="37871"/>
                    <a:pt x="7685" y="37879"/>
                    <a:pt x="7654" y="37900"/>
                  </a:cubicBezTo>
                  <a:lnTo>
                    <a:pt x="5782" y="38969"/>
                  </a:lnTo>
                  <a:lnTo>
                    <a:pt x="5749" y="39003"/>
                  </a:lnTo>
                  <a:lnTo>
                    <a:pt x="1671" y="33722"/>
                  </a:lnTo>
                  <a:lnTo>
                    <a:pt x="4579" y="31115"/>
                  </a:lnTo>
                  <a:close/>
                  <a:moveTo>
                    <a:pt x="120383" y="39237"/>
                  </a:moveTo>
                  <a:lnTo>
                    <a:pt x="124460" y="41844"/>
                  </a:lnTo>
                  <a:lnTo>
                    <a:pt x="121987" y="44952"/>
                  </a:lnTo>
                  <a:lnTo>
                    <a:pt x="120383" y="39237"/>
                  </a:lnTo>
                  <a:close/>
                  <a:moveTo>
                    <a:pt x="110457" y="44384"/>
                  </a:moveTo>
                  <a:lnTo>
                    <a:pt x="111393" y="47124"/>
                  </a:lnTo>
                  <a:lnTo>
                    <a:pt x="106781" y="48093"/>
                  </a:lnTo>
                  <a:lnTo>
                    <a:pt x="107583" y="45486"/>
                  </a:lnTo>
                  <a:lnTo>
                    <a:pt x="110390" y="44450"/>
                  </a:lnTo>
                  <a:cubicBezTo>
                    <a:pt x="110424" y="44417"/>
                    <a:pt x="110457" y="44417"/>
                    <a:pt x="110457" y="44384"/>
                  </a:cubicBezTo>
                  <a:close/>
                  <a:moveTo>
                    <a:pt x="91374" y="44417"/>
                  </a:moveTo>
                  <a:lnTo>
                    <a:pt x="87864" y="48494"/>
                  </a:lnTo>
                  <a:lnTo>
                    <a:pt x="81381" y="44484"/>
                  </a:lnTo>
                  <a:lnTo>
                    <a:pt x="91374" y="44417"/>
                  </a:lnTo>
                  <a:close/>
                  <a:moveTo>
                    <a:pt x="118044" y="33923"/>
                  </a:moveTo>
                  <a:lnTo>
                    <a:pt x="119915" y="38936"/>
                  </a:lnTo>
                  <a:lnTo>
                    <a:pt x="121753" y="45420"/>
                  </a:lnTo>
                  <a:cubicBezTo>
                    <a:pt x="121753" y="45486"/>
                    <a:pt x="121820" y="45553"/>
                    <a:pt x="121887" y="45553"/>
                  </a:cubicBezTo>
                  <a:lnTo>
                    <a:pt x="121920" y="45553"/>
                  </a:lnTo>
                  <a:cubicBezTo>
                    <a:pt x="121954" y="45553"/>
                    <a:pt x="121987" y="45486"/>
                    <a:pt x="122054" y="45453"/>
                  </a:cubicBezTo>
                  <a:lnTo>
                    <a:pt x="124761" y="42111"/>
                  </a:lnTo>
                  <a:lnTo>
                    <a:pt x="128003" y="44216"/>
                  </a:lnTo>
                  <a:lnTo>
                    <a:pt x="127970" y="44484"/>
                  </a:lnTo>
                  <a:lnTo>
                    <a:pt x="112462" y="49163"/>
                  </a:lnTo>
                  <a:lnTo>
                    <a:pt x="110056" y="42044"/>
                  </a:lnTo>
                  <a:lnTo>
                    <a:pt x="109789" y="36362"/>
                  </a:lnTo>
                  <a:lnTo>
                    <a:pt x="116372" y="34424"/>
                  </a:lnTo>
                  <a:lnTo>
                    <a:pt x="117709" y="39571"/>
                  </a:lnTo>
                  <a:cubicBezTo>
                    <a:pt x="117743" y="39638"/>
                    <a:pt x="117776" y="39705"/>
                    <a:pt x="117843" y="39705"/>
                  </a:cubicBezTo>
                  <a:lnTo>
                    <a:pt x="117910" y="39705"/>
                  </a:lnTo>
                  <a:cubicBezTo>
                    <a:pt x="117977" y="39638"/>
                    <a:pt x="118077" y="39571"/>
                    <a:pt x="118044" y="39471"/>
                  </a:cubicBezTo>
                  <a:lnTo>
                    <a:pt x="116707" y="34290"/>
                  </a:lnTo>
                  <a:lnTo>
                    <a:pt x="118044" y="33923"/>
                  </a:lnTo>
                  <a:close/>
                  <a:moveTo>
                    <a:pt x="92309" y="43916"/>
                  </a:moveTo>
                  <a:lnTo>
                    <a:pt x="95384" y="46155"/>
                  </a:lnTo>
                  <a:lnTo>
                    <a:pt x="95384" y="49096"/>
                  </a:lnTo>
                  <a:lnTo>
                    <a:pt x="94482" y="50199"/>
                  </a:lnTo>
                  <a:lnTo>
                    <a:pt x="91975" y="44283"/>
                  </a:lnTo>
                  <a:lnTo>
                    <a:pt x="92309" y="43916"/>
                  </a:lnTo>
                  <a:close/>
                  <a:moveTo>
                    <a:pt x="91708" y="44584"/>
                  </a:moveTo>
                  <a:lnTo>
                    <a:pt x="94214" y="50466"/>
                  </a:lnTo>
                  <a:lnTo>
                    <a:pt x="94214" y="50466"/>
                  </a:lnTo>
                  <a:lnTo>
                    <a:pt x="88165" y="48661"/>
                  </a:lnTo>
                  <a:lnTo>
                    <a:pt x="91708" y="44584"/>
                  </a:lnTo>
                  <a:close/>
                  <a:moveTo>
                    <a:pt x="21913" y="48615"/>
                  </a:moveTo>
                  <a:cubicBezTo>
                    <a:pt x="21893" y="48615"/>
                    <a:pt x="21874" y="48620"/>
                    <a:pt x="21858" y="48628"/>
                  </a:cubicBezTo>
                  <a:lnTo>
                    <a:pt x="16845" y="50600"/>
                  </a:lnTo>
                  <a:cubicBezTo>
                    <a:pt x="16778" y="50600"/>
                    <a:pt x="16711" y="50667"/>
                    <a:pt x="16778" y="50767"/>
                  </a:cubicBezTo>
                  <a:cubicBezTo>
                    <a:pt x="16811" y="50834"/>
                    <a:pt x="16845" y="50901"/>
                    <a:pt x="16945" y="50901"/>
                  </a:cubicBezTo>
                  <a:lnTo>
                    <a:pt x="16978" y="50901"/>
                  </a:lnTo>
                  <a:lnTo>
                    <a:pt x="21991" y="48929"/>
                  </a:lnTo>
                  <a:cubicBezTo>
                    <a:pt x="22058" y="48895"/>
                    <a:pt x="22125" y="48795"/>
                    <a:pt x="22058" y="48728"/>
                  </a:cubicBezTo>
                  <a:cubicBezTo>
                    <a:pt x="22033" y="48653"/>
                    <a:pt x="21971" y="48615"/>
                    <a:pt x="21913" y="48615"/>
                  </a:cubicBezTo>
                  <a:close/>
                  <a:moveTo>
                    <a:pt x="48628" y="42880"/>
                  </a:moveTo>
                  <a:lnTo>
                    <a:pt x="44384" y="50967"/>
                  </a:lnTo>
                  <a:lnTo>
                    <a:pt x="43247" y="44551"/>
                  </a:lnTo>
                  <a:lnTo>
                    <a:pt x="48628" y="42880"/>
                  </a:lnTo>
                  <a:close/>
                  <a:moveTo>
                    <a:pt x="111526" y="47425"/>
                  </a:moveTo>
                  <a:lnTo>
                    <a:pt x="112128" y="49263"/>
                  </a:lnTo>
                  <a:lnTo>
                    <a:pt x="105878" y="51168"/>
                  </a:lnTo>
                  <a:lnTo>
                    <a:pt x="106714" y="48427"/>
                  </a:lnTo>
                  <a:lnTo>
                    <a:pt x="111526" y="47425"/>
                  </a:lnTo>
                  <a:close/>
                  <a:moveTo>
                    <a:pt x="101901" y="35427"/>
                  </a:moveTo>
                  <a:lnTo>
                    <a:pt x="109488" y="36362"/>
                  </a:lnTo>
                  <a:lnTo>
                    <a:pt x="109755" y="42077"/>
                  </a:lnTo>
                  <a:lnTo>
                    <a:pt x="109755" y="42111"/>
                  </a:lnTo>
                  <a:lnTo>
                    <a:pt x="110424" y="44116"/>
                  </a:lnTo>
                  <a:lnTo>
                    <a:pt x="110290" y="44116"/>
                  </a:lnTo>
                  <a:lnTo>
                    <a:pt x="107583" y="45119"/>
                  </a:lnTo>
                  <a:lnTo>
                    <a:pt x="106914" y="43080"/>
                  </a:lnTo>
                  <a:cubicBezTo>
                    <a:pt x="106889" y="42978"/>
                    <a:pt x="106824" y="42934"/>
                    <a:pt x="106765" y="42934"/>
                  </a:cubicBezTo>
                  <a:cubicBezTo>
                    <a:pt x="106747" y="42934"/>
                    <a:pt x="106730" y="42939"/>
                    <a:pt x="106714" y="42946"/>
                  </a:cubicBezTo>
                  <a:cubicBezTo>
                    <a:pt x="106580" y="42980"/>
                    <a:pt x="106547" y="43080"/>
                    <a:pt x="106580" y="43147"/>
                  </a:cubicBezTo>
                  <a:lnTo>
                    <a:pt x="107282" y="45319"/>
                  </a:lnTo>
                  <a:lnTo>
                    <a:pt x="106146" y="48996"/>
                  </a:lnTo>
                  <a:lnTo>
                    <a:pt x="104274" y="43916"/>
                  </a:lnTo>
                  <a:cubicBezTo>
                    <a:pt x="104249" y="43840"/>
                    <a:pt x="104186" y="43803"/>
                    <a:pt x="104128" y="43803"/>
                  </a:cubicBezTo>
                  <a:cubicBezTo>
                    <a:pt x="104109" y="43803"/>
                    <a:pt x="104090" y="43807"/>
                    <a:pt x="104074" y="43815"/>
                  </a:cubicBezTo>
                  <a:cubicBezTo>
                    <a:pt x="103973" y="43882"/>
                    <a:pt x="103940" y="43949"/>
                    <a:pt x="103973" y="44049"/>
                  </a:cubicBezTo>
                  <a:lnTo>
                    <a:pt x="106012" y="49497"/>
                  </a:lnTo>
                  <a:lnTo>
                    <a:pt x="106045" y="49564"/>
                  </a:lnTo>
                  <a:lnTo>
                    <a:pt x="105511" y="51302"/>
                  </a:lnTo>
                  <a:lnTo>
                    <a:pt x="104508" y="51602"/>
                  </a:lnTo>
                  <a:lnTo>
                    <a:pt x="101901" y="44417"/>
                  </a:lnTo>
                  <a:lnTo>
                    <a:pt x="101901" y="35427"/>
                  </a:lnTo>
                  <a:close/>
                  <a:moveTo>
                    <a:pt x="128304" y="44417"/>
                  </a:moveTo>
                  <a:lnTo>
                    <a:pt x="128939" y="44785"/>
                  </a:lnTo>
                  <a:lnTo>
                    <a:pt x="140269" y="49831"/>
                  </a:lnTo>
                  <a:lnTo>
                    <a:pt x="140436" y="52672"/>
                  </a:lnTo>
                  <a:lnTo>
                    <a:pt x="132481" y="51469"/>
                  </a:lnTo>
                  <a:lnTo>
                    <a:pt x="127602" y="50734"/>
                  </a:lnTo>
                  <a:lnTo>
                    <a:pt x="128304" y="44417"/>
                  </a:lnTo>
                  <a:close/>
                  <a:moveTo>
                    <a:pt x="21524" y="45787"/>
                  </a:moveTo>
                  <a:cubicBezTo>
                    <a:pt x="21457" y="45821"/>
                    <a:pt x="21390" y="45921"/>
                    <a:pt x="21390" y="45988"/>
                  </a:cubicBezTo>
                  <a:lnTo>
                    <a:pt x="23161" y="52639"/>
                  </a:lnTo>
                  <a:cubicBezTo>
                    <a:pt x="23161" y="52672"/>
                    <a:pt x="23195" y="52705"/>
                    <a:pt x="23228" y="52705"/>
                  </a:cubicBezTo>
                  <a:cubicBezTo>
                    <a:pt x="23261" y="52705"/>
                    <a:pt x="23261" y="52772"/>
                    <a:pt x="23328" y="52772"/>
                  </a:cubicBezTo>
                  <a:lnTo>
                    <a:pt x="23362" y="52772"/>
                  </a:lnTo>
                  <a:lnTo>
                    <a:pt x="30012" y="50867"/>
                  </a:lnTo>
                  <a:cubicBezTo>
                    <a:pt x="30079" y="50834"/>
                    <a:pt x="30113" y="50767"/>
                    <a:pt x="30113" y="50667"/>
                  </a:cubicBezTo>
                  <a:cubicBezTo>
                    <a:pt x="30087" y="50615"/>
                    <a:pt x="30042" y="50544"/>
                    <a:pt x="29977" y="50544"/>
                  </a:cubicBezTo>
                  <a:cubicBezTo>
                    <a:pt x="29957" y="50544"/>
                    <a:pt x="29936" y="50551"/>
                    <a:pt x="29912" y="50566"/>
                  </a:cubicBezTo>
                  <a:lnTo>
                    <a:pt x="23462" y="52405"/>
                  </a:lnTo>
                  <a:lnTo>
                    <a:pt x="21724" y="45921"/>
                  </a:lnTo>
                  <a:cubicBezTo>
                    <a:pt x="21691" y="45821"/>
                    <a:pt x="21624" y="45787"/>
                    <a:pt x="21524" y="45787"/>
                  </a:cubicBezTo>
                  <a:close/>
                  <a:moveTo>
                    <a:pt x="59891" y="52839"/>
                  </a:moveTo>
                  <a:lnTo>
                    <a:pt x="53106" y="53106"/>
                  </a:lnTo>
                  <a:cubicBezTo>
                    <a:pt x="53040" y="53106"/>
                    <a:pt x="52939" y="53173"/>
                    <a:pt x="52939" y="53274"/>
                  </a:cubicBezTo>
                  <a:cubicBezTo>
                    <a:pt x="52939" y="53340"/>
                    <a:pt x="53040" y="53441"/>
                    <a:pt x="53106" y="53441"/>
                  </a:cubicBezTo>
                  <a:lnTo>
                    <a:pt x="59891" y="53173"/>
                  </a:lnTo>
                  <a:cubicBezTo>
                    <a:pt x="59958" y="53173"/>
                    <a:pt x="60025" y="53106"/>
                    <a:pt x="60025" y="53006"/>
                  </a:cubicBezTo>
                  <a:cubicBezTo>
                    <a:pt x="60025" y="52939"/>
                    <a:pt x="59958" y="52839"/>
                    <a:pt x="59891" y="52839"/>
                  </a:cubicBezTo>
                  <a:close/>
                  <a:moveTo>
                    <a:pt x="18657" y="52492"/>
                  </a:moveTo>
                  <a:cubicBezTo>
                    <a:pt x="18633" y="52492"/>
                    <a:pt x="18608" y="52496"/>
                    <a:pt x="18582" y="52505"/>
                  </a:cubicBezTo>
                  <a:lnTo>
                    <a:pt x="16009" y="53574"/>
                  </a:lnTo>
                  <a:cubicBezTo>
                    <a:pt x="15875" y="53574"/>
                    <a:pt x="15842" y="53641"/>
                    <a:pt x="15875" y="53741"/>
                  </a:cubicBezTo>
                  <a:cubicBezTo>
                    <a:pt x="15942" y="53808"/>
                    <a:pt x="15976" y="53842"/>
                    <a:pt x="16042" y="53842"/>
                  </a:cubicBezTo>
                  <a:lnTo>
                    <a:pt x="16143" y="53842"/>
                  </a:lnTo>
                  <a:lnTo>
                    <a:pt x="18716" y="52806"/>
                  </a:lnTo>
                  <a:cubicBezTo>
                    <a:pt x="18816" y="52772"/>
                    <a:pt x="18850" y="52672"/>
                    <a:pt x="18816" y="52605"/>
                  </a:cubicBezTo>
                  <a:cubicBezTo>
                    <a:pt x="18791" y="52530"/>
                    <a:pt x="18729" y="52492"/>
                    <a:pt x="18657" y="52492"/>
                  </a:cubicBezTo>
                  <a:close/>
                  <a:moveTo>
                    <a:pt x="97256" y="49296"/>
                  </a:moveTo>
                  <a:lnTo>
                    <a:pt x="103873" y="50867"/>
                  </a:lnTo>
                  <a:lnTo>
                    <a:pt x="104174" y="51636"/>
                  </a:lnTo>
                  <a:lnTo>
                    <a:pt x="103840" y="51770"/>
                  </a:lnTo>
                  <a:cubicBezTo>
                    <a:pt x="103739" y="51803"/>
                    <a:pt x="103639" y="51870"/>
                    <a:pt x="103706" y="51970"/>
                  </a:cubicBezTo>
                  <a:cubicBezTo>
                    <a:pt x="103739" y="52070"/>
                    <a:pt x="103773" y="52104"/>
                    <a:pt x="103873" y="52104"/>
                  </a:cubicBezTo>
                  <a:lnTo>
                    <a:pt x="103906" y="52104"/>
                  </a:lnTo>
                  <a:lnTo>
                    <a:pt x="112262" y="49564"/>
                  </a:lnTo>
                  <a:lnTo>
                    <a:pt x="113866" y="54276"/>
                  </a:lnTo>
                  <a:lnTo>
                    <a:pt x="104508" y="53407"/>
                  </a:lnTo>
                  <a:cubicBezTo>
                    <a:pt x="104508" y="53407"/>
                    <a:pt x="104441" y="53340"/>
                    <a:pt x="104408" y="53340"/>
                  </a:cubicBezTo>
                  <a:cubicBezTo>
                    <a:pt x="104374" y="53340"/>
                    <a:pt x="104341" y="53340"/>
                    <a:pt x="104274" y="53407"/>
                  </a:cubicBezTo>
                  <a:lnTo>
                    <a:pt x="103906" y="53340"/>
                  </a:lnTo>
                  <a:lnTo>
                    <a:pt x="96687" y="51235"/>
                  </a:lnTo>
                  <a:lnTo>
                    <a:pt x="97256" y="49296"/>
                  </a:lnTo>
                  <a:close/>
                  <a:moveTo>
                    <a:pt x="119280" y="47458"/>
                  </a:moveTo>
                  <a:lnTo>
                    <a:pt x="116907" y="54610"/>
                  </a:lnTo>
                  <a:lnTo>
                    <a:pt x="114267" y="54343"/>
                  </a:lnTo>
                  <a:lnTo>
                    <a:pt x="112596" y="49497"/>
                  </a:lnTo>
                  <a:lnTo>
                    <a:pt x="119280" y="47458"/>
                  </a:lnTo>
                  <a:close/>
                  <a:moveTo>
                    <a:pt x="30848" y="53140"/>
                  </a:moveTo>
                  <a:lnTo>
                    <a:pt x="25735" y="54844"/>
                  </a:lnTo>
                  <a:cubicBezTo>
                    <a:pt x="25634" y="54911"/>
                    <a:pt x="25567" y="54978"/>
                    <a:pt x="25634" y="55078"/>
                  </a:cubicBezTo>
                  <a:cubicBezTo>
                    <a:pt x="25668" y="55145"/>
                    <a:pt x="25701" y="55179"/>
                    <a:pt x="25801" y="55179"/>
                  </a:cubicBezTo>
                  <a:lnTo>
                    <a:pt x="25835" y="55179"/>
                  </a:lnTo>
                  <a:lnTo>
                    <a:pt x="30915" y="53474"/>
                  </a:lnTo>
                  <a:cubicBezTo>
                    <a:pt x="31015" y="53441"/>
                    <a:pt x="31049" y="53340"/>
                    <a:pt x="31049" y="53274"/>
                  </a:cubicBezTo>
                  <a:cubicBezTo>
                    <a:pt x="31015" y="53173"/>
                    <a:pt x="30915" y="53140"/>
                    <a:pt x="30848" y="53140"/>
                  </a:cubicBezTo>
                  <a:close/>
                  <a:moveTo>
                    <a:pt x="490" y="55166"/>
                  </a:moveTo>
                  <a:cubicBezTo>
                    <a:pt x="470" y="55166"/>
                    <a:pt x="452" y="55170"/>
                    <a:pt x="435" y="55179"/>
                  </a:cubicBezTo>
                  <a:lnTo>
                    <a:pt x="0" y="55412"/>
                  </a:lnTo>
                  <a:lnTo>
                    <a:pt x="0" y="55780"/>
                  </a:lnTo>
                  <a:lnTo>
                    <a:pt x="602" y="55479"/>
                  </a:lnTo>
                  <a:cubicBezTo>
                    <a:pt x="669" y="55446"/>
                    <a:pt x="736" y="55312"/>
                    <a:pt x="669" y="55279"/>
                  </a:cubicBezTo>
                  <a:cubicBezTo>
                    <a:pt x="619" y="55204"/>
                    <a:pt x="550" y="55166"/>
                    <a:pt x="490" y="55166"/>
                  </a:cubicBezTo>
                  <a:close/>
                  <a:moveTo>
                    <a:pt x="127569" y="51101"/>
                  </a:moveTo>
                  <a:lnTo>
                    <a:pt x="132281" y="51803"/>
                  </a:lnTo>
                  <a:lnTo>
                    <a:pt x="131479" y="55814"/>
                  </a:lnTo>
                  <a:lnTo>
                    <a:pt x="126666" y="54443"/>
                  </a:lnTo>
                  <a:lnTo>
                    <a:pt x="127569" y="51101"/>
                  </a:lnTo>
                  <a:close/>
                  <a:moveTo>
                    <a:pt x="33822" y="43481"/>
                  </a:moveTo>
                  <a:lnTo>
                    <a:pt x="44083" y="51569"/>
                  </a:lnTo>
                  <a:lnTo>
                    <a:pt x="41844" y="55914"/>
                  </a:lnTo>
                  <a:lnTo>
                    <a:pt x="33822" y="43481"/>
                  </a:lnTo>
                  <a:close/>
                  <a:moveTo>
                    <a:pt x="66025" y="51161"/>
                  </a:moveTo>
                  <a:cubicBezTo>
                    <a:pt x="66009" y="51161"/>
                    <a:pt x="65992" y="51163"/>
                    <a:pt x="65974" y="51168"/>
                  </a:cubicBezTo>
                  <a:cubicBezTo>
                    <a:pt x="65907" y="51168"/>
                    <a:pt x="65806" y="51268"/>
                    <a:pt x="65840" y="51402"/>
                  </a:cubicBezTo>
                  <a:lnTo>
                    <a:pt x="65974" y="52304"/>
                  </a:lnTo>
                  <a:lnTo>
                    <a:pt x="64135" y="52471"/>
                  </a:lnTo>
                  <a:cubicBezTo>
                    <a:pt x="64069" y="52471"/>
                    <a:pt x="63968" y="52538"/>
                    <a:pt x="63968" y="52639"/>
                  </a:cubicBezTo>
                  <a:cubicBezTo>
                    <a:pt x="63968" y="52705"/>
                    <a:pt x="64069" y="52806"/>
                    <a:pt x="64135" y="52806"/>
                  </a:cubicBezTo>
                  <a:lnTo>
                    <a:pt x="65974" y="52639"/>
                  </a:lnTo>
                  <a:lnTo>
                    <a:pt x="66375" y="55412"/>
                  </a:lnTo>
                  <a:lnTo>
                    <a:pt x="60994" y="56449"/>
                  </a:lnTo>
                  <a:cubicBezTo>
                    <a:pt x="60960" y="56449"/>
                    <a:pt x="60894" y="56515"/>
                    <a:pt x="60927" y="56616"/>
                  </a:cubicBezTo>
                  <a:cubicBezTo>
                    <a:pt x="60927" y="56682"/>
                    <a:pt x="60994" y="56749"/>
                    <a:pt x="61094" y="56749"/>
                  </a:cubicBezTo>
                  <a:lnTo>
                    <a:pt x="61127" y="56749"/>
                  </a:lnTo>
                  <a:lnTo>
                    <a:pt x="70017" y="55011"/>
                  </a:lnTo>
                  <a:cubicBezTo>
                    <a:pt x="70118" y="55011"/>
                    <a:pt x="70185" y="54911"/>
                    <a:pt x="70151" y="54811"/>
                  </a:cubicBezTo>
                  <a:cubicBezTo>
                    <a:pt x="70151" y="54753"/>
                    <a:pt x="70052" y="54671"/>
                    <a:pt x="69981" y="54671"/>
                  </a:cubicBezTo>
                  <a:cubicBezTo>
                    <a:pt x="69970" y="54671"/>
                    <a:pt x="69960" y="54673"/>
                    <a:pt x="69951" y="54677"/>
                  </a:cubicBezTo>
                  <a:lnTo>
                    <a:pt x="66776" y="55312"/>
                  </a:lnTo>
                  <a:lnTo>
                    <a:pt x="66341" y="52572"/>
                  </a:lnTo>
                  <a:lnTo>
                    <a:pt x="68012" y="52405"/>
                  </a:lnTo>
                  <a:cubicBezTo>
                    <a:pt x="68112" y="52405"/>
                    <a:pt x="68179" y="52304"/>
                    <a:pt x="68179" y="52237"/>
                  </a:cubicBezTo>
                  <a:cubicBezTo>
                    <a:pt x="68179" y="52137"/>
                    <a:pt x="68112" y="52070"/>
                    <a:pt x="68012" y="52070"/>
                  </a:cubicBezTo>
                  <a:lnTo>
                    <a:pt x="66308" y="52237"/>
                  </a:lnTo>
                  <a:lnTo>
                    <a:pt x="66174" y="51302"/>
                  </a:lnTo>
                  <a:cubicBezTo>
                    <a:pt x="66174" y="51244"/>
                    <a:pt x="66124" y="51161"/>
                    <a:pt x="66025" y="51161"/>
                  </a:cubicBezTo>
                  <a:close/>
                  <a:moveTo>
                    <a:pt x="121051" y="46924"/>
                  </a:moveTo>
                  <a:lnTo>
                    <a:pt x="123959" y="56783"/>
                  </a:lnTo>
                  <a:lnTo>
                    <a:pt x="117208" y="54644"/>
                  </a:lnTo>
                  <a:lnTo>
                    <a:pt x="119648" y="47325"/>
                  </a:lnTo>
                  <a:lnTo>
                    <a:pt x="120918" y="46957"/>
                  </a:lnTo>
                  <a:lnTo>
                    <a:pt x="121051" y="46924"/>
                  </a:lnTo>
                  <a:close/>
                  <a:moveTo>
                    <a:pt x="127936" y="44818"/>
                  </a:moveTo>
                  <a:lnTo>
                    <a:pt x="127268" y="50834"/>
                  </a:lnTo>
                  <a:lnTo>
                    <a:pt x="126332" y="54343"/>
                  </a:lnTo>
                  <a:cubicBezTo>
                    <a:pt x="126265" y="54343"/>
                    <a:pt x="126165" y="54376"/>
                    <a:pt x="126131" y="54477"/>
                  </a:cubicBezTo>
                  <a:cubicBezTo>
                    <a:pt x="126131" y="54544"/>
                    <a:pt x="126165" y="54644"/>
                    <a:pt x="126265" y="54677"/>
                  </a:cubicBezTo>
                  <a:lnTo>
                    <a:pt x="125563" y="57317"/>
                  </a:lnTo>
                  <a:lnTo>
                    <a:pt x="124394" y="56950"/>
                  </a:lnTo>
                  <a:lnTo>
                    <a:pt x="121386" y="46823"/>
                  </a:lnTo>
                  <a:lnTo>
                    <a:pt x="127936" y="44818"/>
                  </a:lnTo>
                  <a:close/>
                  <a:moveTo>
                    <a:pt x="126599" y="54777"/>
                  </a:moveTo>
                  <a:lnTo>
                    <a:pt x="131445" y="56181"/>
                  </a:lnTo>
                  <a:lnTo>
                    <a:pt x="131078" y="58086"/>
                  </a:lnTo>
                  <a:lnTo>
                    <a:pt x="125931" y="57418"/>
                  </a:lnTo>
                  <a:lnTo>
                    <a:pt x="126599" y="54777"/>
                  </a:lnTo>
                  <a:close/>
                  <a:moveTo>
                    <a:pt x="76936" y="51168"/>
                  </a:moveTo>
                  <a:lnTo>
                    <a:pt x="83453" y="53507"/>
                  </a:lnTo>
                  <a:lnTo>
                    <a:pt x="82049" y="55112"/>
                  </a:lnTo>
                  <a:lnTo>
                    <a:pt x="78272" y="54744"/>
                  </a:lnTo>
                  <a:cubicBezTo>
                    <a:pt x="78172" y="54744"/>
                    <a:pt x="78105" y="54811"/>
                    <a:pt x="78105" y="54911"/>
                  </a:cubicBezTo>
                  <a:cubicBezTo>
                    <a:pt x="78105" y="54978"/>
                    <a:pt x="78172" y="55078"/>
                    <a:pt x="78272" y="55078"/>
                  </a:cubicBezTo>
                  <a:lnTo>
                    <a:pt x="81849" y="55412"/>
                  </a:lnTo>
                  <a:lnTo>
                    <a:pt x="78974" y="58554"/>
                  </a:lnTo>
                  <a:lnTo>
                    <a:pt x="75331" y="57351"/>
                  </a:lnTo>
                  <a:lnTo>
                    <a:pt x="76936" y="51168"/>
                  </a:lnTo>
                  <a:close/>
                  <a:moveTo>
                    <a:pt x="94482" y="50934"/>
                  </a:moveTo>
                  <a:lnTo>
                    <a:pt x="96387" y="51502"/>
                  </a:lnTo>
                  <a:lnTo>
                    <a:pt x="103840" y="53741"/>
                  </a:lnTo>
                  <a:lnTo>
                    <a:pt x="104174" y="53775"/>
                  </a:lnTo>
                  <a:lnTo>
                    <a:pt x="103706" y="56281"/>
                  </a:lnTo>
                  <a:lnTo>
                    <a:pt x="102737" y="59256"/>
                  </a:lnTo>
                  <a:lnTo>
                    <a:pt x="92677" y="55646"/>
                  </a:lnTo>
                  <a:lnTo>
                    <a:pt x="94482" y="50934"/>
                  </a:lnTo>
                  <a:close/>
                  <a:moveTo>
                    <a:pt x="2332" y="57331"/>
                  </a:moveTo>
                  <a:cubicBezTo>
                    <a:pt x="2297" y="57331"/>
                    <a:pt x="2264" y="57339"/>
                    <a:pt x="2240" y="57351"/>
                  </a:cubicBezTo>
                  <a:lnTo>
                    <a:pt x="0" y="58922"/>
                  </a:lnTo>
                  <a:lnTo>
                    <a:pt x="0" y="59323"/>
                  </a:lnTo>
                  <a:lnTo>
                    <a:pt x="2440" y="57652"/>
                  </a:lnTo>
                  <a:cubicBezTo>
                    <a:pt x="2474" y="57585"/>
                    <a:pt x="2507" y="57485"/>
                    <a:pt x="2474" y="57418"/>
                  </a:cubicBezTo>
                  <a:cubicBezTo>
                    <a:pt x="2452" y="57354"/>
                    <a:pt x="2391" y="57331"/>
                    <a:pt x="2332" y="57331"/>
                  </a:cubicBezTo>
                  <a:close/>
                  <a:moveTo>
                    <a:pt x="44684" y="51970"/>
                  </a:moveTo>
                  <a:lnTo>
                    <a:pt x="46188" y="53140"/>
                  </a:lnTo>
                  <a:lnTo>
                    <a:pt x="52572" y="58153"/>
                  </a:lnTo>
                  <a:lnTo>
                    <a:pt x="47224" y="59323"/>
                  </a:lnTo>
                  <a:lnTo>
                    <a:pt x="44684" y="51970"/>
                  </a:lnTo>
                  <a:close/>
                  <a:moveTo>
                    <a:pt x="85692" y="51569"/>
                  </a:moveTo>
                  <a:lnTo>
                    <a:pt x="84656" y="54610"/>
                  </a:lnTo>
                  <a:lnTo>
                    <a:pt x="82784" y="59624"/>
                  </a:lnTo>
                  <a:lnTo>
                    <a:pt x="79442" y="58654"/>
                  </a:lnTo>
                  <a:lnTo>
                    <a:pt x="83854" y="53641"/>
                  </a:lnTo>
                  <a:lnTo>
                    <a:pt x="84021" y="53741"/>
                  </a:lnTo>
                  <a:lnTo>
                    <a:pt x="84054" y="53741"/>
                  </a:lnTo>
                  <a:cubicBezTo>
                    <a:pt x="84155" y="53741"/>
                    <a:pt x="84188" y="53675"/>
                    <a:pt x="84221" y="53608"/>
                  </a:cubicBezTo>
                  <a:cubicBezTo>
                    <a:pt x="84288" y="53507"/>
                    <a:pt x="84221" y="53441"/>
                    <a:pt x="84155" y="53407"/>
                  </a:cubicBezTo>
                  <a:lnTo>
                    <a:pt x="84121" y="53340"/>
                  </a:lnTo>
                  <a:lnTo>
                    <a:pt x="85692" y="51569"/>
                  </a:lnTo>
                  <a:close/>
                  <a:moveTo>
                    <a:pt x="32887" y="59089"/>
                  </a:moveTo>
                  <a:lnTo>
                    <a:pt x="20120" y="59791"/>
                  </a:lnTo>
                  <a:cubicBezTo>
                    <a:pt x="19986" y="59791"/>
                    <a:pt x="19953" y="59857"/>
                    <a:pt x="19953" y="59958"/>
                  </a:cubicBezTo>
                  <a:cubicBezTo>
                    <a:pt x="19953" y="60025"/>
                    <a:pt x="20020" y="60125"/>
                    <a:pt x="20120" y="60125"/>
                  </a:cubicBezTo>
                  <a:lnTo>
                    <a:pt x="32887" y="59390"/>
                  </a:lnTo>
                  <a:cubicBezTo>
                    <a:pt x="32987" y="59390"/>
                    <a:pt x="33054" y="59323"/>
                    <a:pt x="33054" y="59256"/>
                  </a:cubicBezTo>
                  <a:cubicBezTo>
                    <a:pt x="33054" y="59156"/>
                    <a:pt x="32987" y="59089"/>
                    <a:pt x="32887" y="59089"/>
                  </a:cubicBezTo>
                  <a:close/>
                  <a:moveTo>
                    <a:pt x="104508" y="53741"/>
                  </a:moveTo>
                  <a:lnTo>
                    <a:pt x="116740" y="54911"/>
                  </a:lnTo>
                  <a:lnTo>
                    <a:pt x="114969" y="60125"/>
                  </a:lnTo>
                  <a:lnTo>
                    <a:pt x="104040" y="56148"/>
                  </a:lnTo>
                  <a:lnTo>
                    <a:pt x="104508" y="53741"/>
                  </a:lnTo>
                  <a:close/>
                  <a:moveTo>
                    <a:pt x="87998" y="48962"/>
                  </a:moveTo>
                  <a:lnTo>
                    <a:pt x="94147" y="50800"/>
                  </a:lnTo>
                  <a:lnTo>
                    <a:pt x="90003" y="61762"/>
                  </a:lnTo>
                  <a:lnTo>
                    <a:pt x="83152" y="59757"/>
                  </a:lnTo>
                  <a:lnTo>
                    <a:pt x="85024" y="54744"/>
                  </a:lnTo>
                  <a:lnTo>
                    <a:pt x="86327" y="50901"/>
                  </a:lnTo>
                  <a:lnTo>
                    <a:pt x="86895" y="50232"/>
                  </a:lnTo>
                  <a:lnTo>
                    <a:pt x="87965" y="48962"/>
                  </a:lnTo>
                  <a:close/>
                  <a:moveTo>
                    <a:pt x="92543" y="55981"/>
                  </a:moveTo>
                  <a:lnTo>
                    <a:pt x="102670" y="59557"/>
                  </a:lnTo>
                  <a:lnTo>
                    <a:pt x="101767" y="62331"/>
                  </a:lnTo>
                  <a:lnTo>
                    <a:pt x="91240" y="59356"/>
                  </a:lnTo>
                  <a:lnTo>
                    <a:pt x="92543" y="55981"/>
                  </a:lnTo>
                  <a:close/>
                  <a:moveTo>
                    <a:pt x="116974" y="55011"/>
                  </a:moveTo>
                  <a:lnTo>
                    <a:pt x="121987" y="56616"/>
                  </a:lnTo>
                  <a:lnTo>
                    <a:pt x="121319" y="58387"/>
                  </a:lnTo>
                  <a:lnTo>
                    <a:pt x="119046" y="57485"/>
                  </a:lnTo>
                  <a:cubicBezTo>
                    <a:pt x="119019" y="57476"/>
                    <a:pt x="118995" y="57471"/>
                    <a:pt x="118972" y="57471"/>
                  </a:cubicBezTo>
                  <a:cubicBezTo>
                    <a:pt x="118910" y="57471"/>
                    <a:pt x="118861" y="57502"/>
                    <a:pt x="118812" y="57551"/>
                  </a:cubicBezTo>
                  <a:cubicBezTo>
                    <a:pt x="118779" y="57652"/>
                    <a:pt x="118812" y="57719"/>
                    <a:pt x="118912" y="57785"/>
                  </a:cubicBezTo>
                  <a:lnTo>
                    <a:pt x="121386" y="58788"/>
                  </a:lnTo>
                  <a:lnTo>
                    <a:pt x="122455" y="59189"/>
                  </a:lnTo>
                  <a:lnTo>
                    <a:pt x="122555" y="59189"/>
                  </a:lnTo>
                  <a:cubicBezTo>
                    <a:pt x="122622" y="59189"/>
                    <a:pt x="122656" y="59156"/>
                    <a:pt x="122722" y="59055"/>
                  </a:cubicBezTo>
                  <a:cubicBezTo>
                    <a:pt x="122756" y="58989"/>
                    <a:pt x="122722" y="58888"/>
                    <a:pt x="122622" y="58855"/>
                  </a:cubicBezTo>
                  <a:lnTo>
                    <a:pt x="121720" y="58487"/>
                  </a:lnTo>
                  <a:lnTo>
                    <a:pt x="122422" y="56649"/>
                  </a:lnTo>
                  <a:lnTo>
                    <a:pt x="125430" y="57618"/>
                  </a:lnTo>
                  <a:lnTo>
                    <a:pt x="122823" y="62966"/>
                  </a:lnTo>
                  <a:lnTo>
                    <a:pt x="115303" y="60225"/>
                  </a:lnTo>
                  <a:lnTo>
                    <a:pt x="116974" y="55011"/>
                  </a:lnTo>
                  <a:close/>
                  <a:moveTo>
                    <a:pt x="62863" y="61486"/>
                  </a:moveTo>
                  <a:cubicBezTo>
                    <a:pt x="62844" y="61486"/>
                    <a:pt x="62822" y="61489"/>
                    <a:pt x="62799" y="61495"/>
                  </a:cubicBezTo>
                  <a:lnTo>
                    <a:pt x="52739" y="62966"/>
                  </a:lnTo>
                  <a:cubicBezTo>
                    <a:pt x="52639" y="62999"/>
                    <a:pt x="52605" y="63099"/>
                    <a:pt x="52605" y="63166"/>
                  </a:cubicBezTo>
                  <a:cubicBezTo>
                    <a:pt x="52605" y="63233"/>
                    <a:pt x="52705" y="63300"/>
                    <a:pt x="52772" y="63300"/>
                  </a:cubicBezTo>
                  <a:lnTo>
                    <a:pt x="52806" y="63300"/>
                  </a:lnTo>
                  <a:lnTo>
                    <a:pt x="62899" y="61829"/>
                  </a:lnTo>
                  <a:cubicBezTo>
                    <a:pt x="62966" y="61829"/>
                    <a:pt x="63066" y="61762"/>
                    <a:pt x="62999" y="61629"/>
                  </a:cubicBezTo>
                  <a:cubicBezTo>
                    <a:pt x="62999" y="61546"/>
                    <a:pt x="62954" y="61486"/>
                    <a:pt x="62863" y="61486"/>
                  </a:cubicBezTo>
                  <a:close/>
                  <a:moveTo>
                    <a:pt x="103940" y="56515"/>
                  </a:moveTo>
                  <a:lnTo>
                    <a:pt x="112930" y="59757"/>
                  </a:lnTo>
                  <a:lnTo>
                    <a:pt x="108084" y="62865"/>
                  </a:lnTo>
                  <a:lnTo>
                    <a:pt x="106680" y="60091"/>
                  </a:lnTo>
                  <a:cubicBezTo>
                    <a:pt x="106630" y="60016"/>
                    <a:pt x="106580" y="59979"/>
                    <a:pt x="106516" y="59979"/>
                  </a:cubicBezTo>
                  <a:cubicBezTo>
                    <a:pt x="106494" y="59979"/>
                    <a:pt x="106471" y="59983"/>
                    <a:pt x="106446" y="59991"/>
                  </a:cubicBezTo>
                  <a:cubicBezTo>
                    <a:pt x="106380" y="60091"/>
                    <a:pt x="106346" y="60158"/>
                    <a:pt x="106313" y="60259"/>
                  </a:cubicBezTo>
                  <a:lnTo>
                    <a:pt x="107817" y="63266"/>
                  </a:lnTo>
                  <a:cubicBezTo>
                    <a:pt x="107884" y="63300"/>
                    <a:pt x="107917" y="63333"/>
                    <a:pt x="107950" y="63333"/>
                  </a:cubicBezTo>
                  <a:lnTo>
                    <a:pt x="108017" y="63333"/>
                  </a:lnTo>
                  <a:cubicBezTo>
                    <a:pt x="108051" y="63333"/>
                    <a:pt x="108051" y="63300"/>
                    <a:pt x="108084" y="63300"/>
                  </a:cubicBezTo>
                  <a:lnTo>
                    <a:pt x="113298" y="59924"/>
                  </a:lnTo>
                  <a:lnTo>
                    <a:pt x="114802" y="60459"/>
                  </a:lnTo>
                  <a:lnTo>
                    <a:pt x="113097" y="65539"/>
                  </a:lnTo>
                  <a:lnTo>
                    <a:pt x="102068" y="62431"/>
                  </a:lnTo>
                  <a:lnTo>
                    <a:pt x="103940" y="56515"/>
                  </a:lnTo>
                  <a:close/>
                  <a:moveTo>
                    <a:pt x="64603" y="66675"/>
                  </a:moveTo>
                  <a:lnTo>
                    <a:pt x="52572" y="68112"/>
                  </a:lnTo>
                  <a:cubicBezTo>
                    <a:pt x="52538" y="68146"/>
                    <a:pt x="52438" y="68213"/>
                    <a:pt x="52438" y="68313"/>
                  </a:cubicBezTo>
                  <a:cubicBezTo>
                    <a:pt x="52438" y="68380"/>
                    <a:pt x="52505" y="68480"/>
                    <a:pt x="52605" y="68480"/>
                  </a:cubicBezTo>
                  <a:lnTo>
                    <a:pt x="64637" y="67043"/>
                  </a:lnTo>
                  <a:cubicBezTo>
                    <a:pt x="64704" y="67043"/>
                    <a:pt x="64804" y="66976"/>
                    <a:pt x="64804" y="66842"/>
                  </a:cubicBezTo>
                  <a:cubicBezTo>
                    <a:pt x="64804" y="66776"/>
                    <a:pt x="64704" y="66675"/>
                    <a:pt x="64603" y="66675"/>
                  </a:cubicBezTo>
                  <a:close/>
                  <a:moveTo>
                    <a:pt x="81013" y="67310"/>
                  </a:moveTo>
                  <a:lnTo>
                    <a:pt x="80846" y="68781"/>
                  </a:lnTo>
                  <a:lnTo>
                    <a:pt x="79776" y="68781"/>
                  </a:lnTo>
                  <a:lnTo>
                    <a:pt x="79776" y="67310"/>
                  </a:lnTo>
                  <a:close/>
                  <a:moveTo>
                    <a:pt x="132582" y="51836"/>
                  </a:moveTo>
                  <a:lnTo>
                    <a:pt x="140335" y="53006"/>
                  </a:lnTo>
                  <a:lnTo>
                    <a:pt x="139466" y="55613"/>
                  </a:lnTo>
                  <a:lnTo>
                    <a:pt x="138631" y="59991"/>
                  </a:lnTo>
                  <a:lnTo>
                    <a:pt x="137795" y="70318"/>
                  </a:lnTo>
                  <a:lnTo>
                    <a:pt x="137662" y="70586"/>
                  </a:lnTo>
                  <a:lnTo>
                    <a:pt x="130643" y="68714"/>
                  </a:lnTo>
                  <a:lnTo>
                    <a:pt x="136024" y="59824"/>
                  </a:lnTo>
                  <a:cubicBezTo>
                    <a:pt x="136124" y="59724"/>
                    <a:pt x="136091" y="59624"/>
                    <a:pt x="135991" y="59557"/>
                  </a:cubicBezTo>
                  <a:cubicBezTo>
                    <a:pt x="135955" y="59533"/>
                    <a:pt x="135920" y="59522"/>
                    <a:pt x="135886" y="59522"/>
                  </a:cubicBezTo>
                  <a:cubicBezTo>
                    <a:pt x="135824" y="59522"/>
                    <a:pt x="135766" y="59559"/>
                    <a:pt x="135723" y="59624"/>
                  </a:cubicBezTo>
                  <a:lnTo>
                    <a:pt x="130309" y="68580"/>
                  </a:lnTo>
                  <a:lnTo>
                    <a:pt x="129206" y="68179"/>
                  </a:lnTo>
                  <a:lnTo>
                    <a:pt x="130877" y="61896"/>
                  </a:lnTo>
                  <a:cubicBezTo>
                    <a:pt x="130877" y="61829"/>
                    <a:pt x="130844" y="61729"/>
                    <a:pt x="130777" y="61696"/>
                  </a:cubicBezTo>
                  <a:cubicBezTo>
                    <a:pt x="130677" y="61696"/>
                    <a:pt x="130610" y="61729"/>
                    <a:pt x="130543" y="61829"/>
                  </a:cubicBezTo>
                  <a:lnTo>
                    <a:pt x="128872" y="68046"/>
                  </a:lnTo>
                  <a:lnTo>
                    <a:pt x="122455" y="65539"/>
                  </a:lnTo>
                  <a:lnTo>
                    <a:pt x="123090" y="63367"/>
                  </a:lnTo>
                  <a:lnTo>
                    <a:pt x="125530" y="64236"/>
                  </a:lnTo>
                  <a:cubicBezTo>
                    <a:pt x="125559" y="64255"/>
                    <a:pt x="125586" y="64263"/>
                    <a:pt x="125610" y="64263"/>
                  </a:cubicBezTo>
                  <a:cubicBezTo>
                    <a:pt x="125669" y="64263"/>
                    <a:pt x="125717" y="64216"/>
                    <a:pt x="125764" y="64169"/>
                  </a:cubicBezTo>
                  <a:cubicBezTo>
                    <a:pt x="125797" y="64069"/>
                    <a:pt x="125764" y="64002"/>
                    <a:pt x="125664" y="63968"/>
                  </a:cubicBezTo>
                  <a:lnTo>
                    <a:pt x="123190" y="63066"/>
                  </a:lnTo>
                  <a:lnTo>
                    <a:pt x="125797" y="57719"/>
                  </a:lnTo>
                  <a:lnTo>
                    <a:pt x="131011" y="58387"/>
                  </a:lnTo>
                  <a:cubicBezTo>
                    <a:pt x="131078" y="58487"/>
                    <a:pt x="131111" y="58521"/>
                    <a:pt x="131145" y="58521"/>
                  </a:cubicBezTo>
                  <a:lnTo>
                    <a:pt x="131178" y="58521"/>
                  </a:lnTo>
                  <a:cubicBezTo>
                    <a:pt x="131245" y="58521"/>
                    <a:pt x="131278" y="58487"/>
                    <a:pt x="131312" y="58454"/>
                  </a:cubicBezTo>
                  <a:lnTo>
                    <a:pt x="137428" y="59222"/>
                  </a:lnTo>
                  <a:lnTo>
                    <a:pt x="137461" y="59222"/>
                  </a:lnTo>
                  <a:cubicBezTo>
                    <a:pt x="137528" y="59222"/>
                    <a:pt x="137628" y="59156"/>
                    <a:pt x="137628" y="59055"/>
                  </a:cubicBezTo>
                  <a:cubicBezTo>
                    <a:pt x="137628" y="58955"/>
                    <a:pt x="137528" y="58855"/>
                    <a:pt x="137461" y="58855"/>
                  </a:cubicBezTo>
                  <a:lnTo>
                    <a:pt x="131345" y="58086"/>
                  </a:lnTo>
                  <a:lnTo>
                    <a:pt x="132582" y="51836"/>
                  </a:lnTo>
                  <a:close/>
                  <a:moveTo>
                    <a:pt x="6116" y="69650"/>
                  </a:moveTo>
                  <a:lnTo>
                    <a:pt x="6183" y="71054"/>
                  </a:lnTo>
                  <a:lnTo>
                    <a:pt x="401" y="71054"/>
                  </a:lnTo>
                  <a:lnTo>
                    <a:pt x="234" y="69884"/>
                  </a:lnTo>
                  <a:lnTo>
                    <a:pt x="6116" y="69650"/>
                  </a:lnTo>
                  <a:close/>
                  <a:moveTo>
                    <a:pt x="102035" y="62698"/>
                  </a:moveTo>
                  <a:lnTo>
                    <a:pt x="113064" y="65840"/>
                  </a:lnTo>
                  <a:lnTo>
                    <a:pt x="111861" y="69449"/>
                  </a:lnTo>
                  <a:lnTo>
                    <a:pt x="111259" y="71555"/>
                  </a:lnTo>
                  <a:lnTo>
                    <a:pt x="105912" y="70051"/>
                  </a:lnTo>
                  <a:lnTo>
                    <a:pt x="106714" y="66508"/>
                  </a:lnTo>
                  <a:cubicBezTo>
                    <a:pt x="106747" y="66441"/>
                    <a:pt x="106647" y="66308"/>
                    <a:pt x="106580" y="66308"/>
                  </a:cubicBezTo>
                  <a:cubicBezTo>
                    <a:pt x="106562" y="66302"/>
                    <a:pt x="106546" y="66299"/>
                    <a:pt x="106530" y="66299"/>
                  </a:cubicBezTo>
                  <a:cubicBezTo>
                    <a:pt x="106457" y="66299"/>
                    <a:pt x="106407" y="66359"/>
                    <a:pt x="106380" y="66441"/>
                  </a:cubicBezTo>
                  <a:lnTo>
                    <a:pt x="105577" y="69984"/>
                  </a:lnTo>
                  <a:lnTo>
                    <a:pt x="100197" y="68480"/>
                  </a:lnTo>
                  <a:lnTo>
                    <a:pt x="102035" y="62698"/>
                  </a:lnTo>
                  <a:close/>
                  <a:moveTo>
                    <a:pt x="122321" y="65873"/>
                  </a:moveTo>
                  <a:lnTo>
                    <a:pt x="130075" y="68881"/>
                  </a:lnTo>
                  <a:lnTo>
                    <a:pt x="128839" y="70886"/>
                  </a:lnTo>
                  <a:lnTo>
                    <a:pt x="124828" y="72624"/>
                  </a:lnTo>
                  <a:lnTo>
                    <a:pt x="120751" y="71321"/>
                  </a:lnTo>
                  <a:lnTo>
                    <a:pt x="122321" y="65873"/>
                  </a:lnTo>
                  <a:close/>
                  <a:moveTo>
                    <a:pt x="100063" y="68781"/>
                  </a:moveTo>
                  <a:lnTo>
                    <a:pt x="105511" y="70318"/>
                  </a:lnTo>
                  <a:lnTo>
                    <a:pt x="104942" y="72691"/>
                  </a:lnTo>
                  <a:lnTo>
                    <a:pt x="99261" y="71287"/>
                  </a:lnTo>
                  <a:lnTo>
                    <a:pt x="100063" y="68781"/>
                  </a:lnTo>
                  <a:close/>
                  <a:moveTo>
                    <a:pt x="6183" y="71388"/>
                  </a:moveTo>
                  <a:lnTo>
                    <a:pt x="6284" y="72825"/>
                  </a:lnTo>
                  <a:lnTo>
                    <a:pt x="635" y="73226"/>
                  </a:lnTo>
                  <a:lnTo>
                    <a:pt x="401" y="71388"/>
                  </a:lnTo>
                  <a:close/>
                  <a:moveTo>
                    <a:pt x="69474" y="69290"/>
                  </a:moveTo>
                  <a:cubicBezTo>
                    <a:pt x="69733" y="69290"/>
                    <a:pt x="70006" y="69371"/>
                    <a:pt x="70318" y="69516"/>
                  </a:cubicBezTo>
                  <a:lnTo>
                    <a:pt x="71354" y="73159"/>
                  </a:lnTo>
                  <a:lnTo>
                    <a:pt x="69349" y="73827"/>
                  </a:lnTo>
                  <a:lnTo>
                    <a:pt x="68246" y="70352"/>
                  </a:lnTo>
                  <a:cubicBezTo>
                    <a:pt x="68280" y="70185"/>
                    <a:pt x="68514" y="69616"/>
                    <a:pt x="69015" y="69382"/>
                  </a:cubicBezTo>
                  <a:cubicBezTo>
                    <a:pt x="69166" y="69319"/>
                    <a:pt x="69318" y="69290"/>
                    <a:pt x="69474" y="69290"/>
                  </a:cubicBezTo>
                  <a:close/>
                  <a:moveTo>
                    <a:pt x="12199" y="53608"/>
                  </a:moveTo>
                  <a:lnTo>
                    <a:pt x="14873" y="59557"/>
                  </a:lnTo>
                  <a:lnTo>
                    <a:pt x="8456" y="61061"/>
                  </a:lnTo>
                  <a:cubicBezTo>
                    <a:pt x="8356" y="61127"/>
                    <a:pt x="8289" y="61194"/>
                    <a:pt x="8322" y="61295"/>
                  </a:cubicBezTo>
                  <a:cubicBezTo>
                    <a:pt x="8322" y="61361"/>
                    <a:pt x="8422" y="61428"/>
                    <a:pt x="8489" y="61428"/>
                  </a:cubicBezTo>
                  <a:lnTo>
                    <a:pt x="8523" y="61428"/>
                  </a:lnTo>
                  <a:lnTo>
                    <a:pt x="15040" y="59857"/>
                  </a:lnTo>
                  <a:lnTo>
                    <a:pt x="20354" y="71689"/>
                  </a:lnTo>
                  <a:lnTo>
                    <a:pt x="21323" y="75131"/>
                  </a:lnTo>
                  <a:lnTo>
                    <a:pt x="9191" y="75499"/>
                  </a:lnTo>
                  <a:lnTo>
                    <a:pt x="6618" y="72925"/>
                  </a:lnTo>
                  <a:lnTo>
                    <a:pt x="6451" y="69650"/>
                  </a:lnTo>
                  <a:lnTo>
                    <a:pt x="8924" y="69516"/>
                  </a:lnTo>
                  <a:cubicBezTo>
                    <a:pt x="8991" y="69516"/>
                    <a:pt x="9091" y="69416"/>
                    <a:pt x="9091" y="69349"/>
                  </a:cubicBezTo>
                  <a:cubicBezTo>
                    <a:pt x="9091" y="69282"/>
                    <a:pt x="8991" y="69182"/>
                    <a:pt x="8924" y="69182"/>
                  </a:cubicBezTo>
                  <a:lnTo>
                    <a:pt x="6350" y="69316"/>
                  </a:lnTo>
                  <a:lnTo>
                    <a:pt x="769" y="61762"/>
                  </a:lnTo>
                  <a:lnTo>
                    <a:pt x="12199" y="53608"/>
                  </a:lnTo>
                  <a:close/>
                  <a:moveTo>
                    <a:pt x="115236" y="60593"/>
                  </a:moveTo>
                  <a:lnTo>
                    <a:pt x="122756" y="63300"/>
                  </a:lnTo>
                  <a:lnTo>
                    <a:pt x="120383" y="71388"/>
                  </a:lnTo>
                  <a:lnTo>
                    <a:pt x="119314" y="75799"/>
                  </a:lnTo>
                  <a:lnTo>
                    <a:pt x="104541" y="75799"/>
                  </a:lnTo>
                  <a:lnTo>
                    <a:pt x="105176" y="73059"/>
                  </a:lnTo>
                  <a:lnTo>
                    <a:pt x="109588" y="74162"/>
                  </a:lnTo>
                  <a:lnTo>
                    <a:pt x="109621" y="74162"/>
                  </a:lnTo>
                  <a:cubicBezTo>
                    <a:pt x="109722" y="74162"/>
                    <a:pt x="109789" y="74128"/>
                    <a:pt x="109789" y="74028"/>
                  </a:cubicBezTo>
                  <a:cubicBezTo>
                    <a:pt x="109822" y="73961"/>
                    <a:pt x="109755" y="73861"/>
                    <a:pt x="109688" y="73827"/>
                  </a:cubicBezTo>
                  <a:lnTo>
                    <a:pt x="105243" y="72725"/>
                  </a:lnTo>
                  <a:lnTo>
                    <a:pt x="105778" y="70385"/>
                  </a:lnTo>
                  <a:lnTo>
                    <a:pt x="111125" y="71889"/>
                  </a:lnTo>
                  <a:lnTo>
                    <a:pt x="110858" y="72959"/>
                  </a:lnTo>
                  <a:cubicBezTo>
                    <a:pt x="110858" y="73025"/>
                    <a:pt x="110891" y="73126"/>
                    <a:pt x="110958" y="73159"/>
                  </a:cubicBezTo>
                  <a:lnTo>
                    <a:pt x="111025" y="73159"/>
                  </a:lnTo>
                  <a:cubicBezTo>
                    <a:pt x="111092" y="73159"/>
                    <a:pt x="111125" y="73126"/>
                    <a:pt x="111192" y="73025"/>
                  </a:cubicBezTo>
                  <a:lnTo>
                    <a:pt x="111526" y="72023"/>
                  </a:lnTo>
                  <a:lnTo>
                    <a:pt x="112295" y="72223"/>
                  </a:lnTo>
                  <a:lnTo>
                    <a:pt x="112362" y="72223"/>
                  </a:lnTo>
                  <a:cubicBezTo>
                    <a:pt x="112429" y="72223"/>
                    <a:pt x="112462" y="72190"/>
                    <a:pt x="112529" y="72123"/>
                  </a:cubicBezTo>
                  <a:cubicBezTo>
                    <a:pt x="112529" y="72023"/>
                    <a:pt x="112462" y="71956"/>
                    <a:pt x="112395" y="71889"/>
                  </a:cubicBezTo>
                  <a:lnTo>
                    <a:pt x="111593" y="71689"/>
                  </a:lnTo>
                  <a:lnTo>
                    <a:pt x="112195" y="69550"/>
                  </a:lnTo>
                  <a:lnTo>
                    <a:pt x="115236" y="60593"/>
                  </a:lnTo>
                  <a:close/>
                  <a:moveTo>
                    <a:pt x="120650" y="71655"/>
                  </a:moveTo>
                  <a:lnTo>
                    <a:pt x="124728" y="72959"/>
                  </a:lnTo>
                  <a:lnTo>
                    <a:pt x="125831" y="75833"/>
                  </a:lnTo>
                  <a:lnTo>
                    <a:pt x="119748" y="75833"/>
                  </a:lnTo>
                  <a:lnTo>
                    <a:pt x="120650" y="71655"/>
                  </a:lnTo>
                  <a:close/>
                  <a:moveTo>
                    <a:pt x="32252" y="74195"/>
                  </a:moveTo>
                  <a:lnTo>
                    <a:pt x="30180" y="78139"/>
                  </a:lnTo>
                  <a:lnTo>
                    <a:pt x="23963" y="78272"/>
                  </a:lnTo>
                  <a:lnTo>
                    <a:pt x="23495" y="75198"/>
                  </a:lnTo>
                  <a:lnTo>
                    <a:pt x="32252" y="74195"/>
                  </a:lnTo>
                  <a:close/>
                  <a:moveTo>
                    <a:pt x="97886" y="73852"/>
                  </a:moveTo>
                  <a:cubicBezTo>
                    <a:pt x="97824" y="73852"/>
                    <a:pt x="97751" y="73912"/>
                    <a:pt x="97724" y="73995"/>
                  </a:cubicBezTo>
                  <a:lnTo>
                    <a:pt x="96320" y="79375"/>
                  </a:lnTo>
                  <a:cubicBezTo>
                    <a:pt x="96253" y="79442"/>
                    <a:pt x="96353" y="79542"/>
                    <a:pt x="96420" y="79576"/>
                  </a:cubicBezTo>
                  <a:lnTo>
                    <a:pt x="96487" y="79576"/>
                  </a:lnTo>
                  <a:cubicBezTo>
                    <a:pt x="96554" y="79576"/>
                    <a:pt x="96587" y="79542"/>
                    <a:pt x="96654" y="79442"/>
                  </a:cubicBezTo>
                  <a:lnTo>
                    <a:pt x="98058" y="74061"/>
                  </a:lnTo>
                  <a:cubicBezTo>
                    <a:pt x="98091" y="73995"/>
                    <a:pt x="98024" y="73894"/>
                    <a:pt x="97924" y="73861"/>
                  </a:cubicBezTo>
                  <a:cubicBezTo>
                    <a:pt x="97912" y="73855"/>
                    <a:pt x="97899" y="73852"/>
                    <a:pt x="97886" y="73852"/>
                  </a:cubicBezTo>
                  <a:close/>
                  <a:moveTo>
                    <a:pt x="100261" y="75189"/>
                  </a:moveTo>
                  <a:cubicBezTo>
                    <a:pt x="100206" y="75189"/>
                    <a:pt x="100151" y="75249"/>
                    <a:pt x="100096" y="75331"/>
                  </a:cubicBezTo>
                  <a:lnTo>
                    <a:pt x="98893" y="79643"/>
                  </a:lnTo>
                  <a:cubicBezTo>
                    <a:pt x="98860" y="79710"/>
                    <a:pt x="98927" y="79810"/>
                    <a:pt x="99027" y="79843"/>
                  </a:cubicBezTo>
                  <a:lnTo>
                    <a:pt x="99060" y="79843"/>
                  </a:lnTo>
                  <a:cubicBezTo>
                    <a:pt x="99161" y="79843"/>
                    <a:pt x="99194" y="79810"/>
                    <a:pt x="99227" y="79710"/>
                  </a:cubicBezTo>
                  <a:lnTo>
                    <a:pt x="100431" y="75398"/>
                  </a:lnTo>
                  <a:cubicBezTo>
                    <a:pt x="100497" y="75331"/>
                    <a:pt x="100397" y="75231"/>
                    <a:pt x="100297" y="75198"/>
                  </a:cubicBezTo>
                  <a:cubicBezTo>
                    <a:pt x="100285" y="75192"/>
                    <a:pt x="100273" y="75189"/>
                    <a:pt x="100261" y="75189"/>
                  </a:cubicBezTo>
                  <a:close/>
                  <a:moveTo>
                    <a:pt x="130409" y="69015"/>
                  </a:moveTo>
                  <a:lnTo>
                    <a:pt x="137461" y="70886"/>
                  </a:lnTo>
                  <a:lnTo>
                    <a:pt x="136826" y="72691"/>
                  </a:lnTo>
                  <a:lnTo>
                    <a:pt x="135757" y="75231"/>
                  </a:lnTo>
                  <a:lnTo>
                    <a:pt x="129941" y="75231"/>
                  </a:lnTo>
                  <a:cubicBezTo>
                    <a:pt x="129841" y="75231"/>
                    <a:pt x="129774" y="75331"/>
                    <a:pt x="129774" y="75398"/>
                  </a:cubicBezTo>
                  <a:cubicBezTo>
                    <a:pt x="129774" y="75499"/>
                    <a:pt x="129841" y="75565"/>
                    <a:pt x="129941" y="75565"/>
                  </a:cubicBezTo>
                  <a:lnTo>
                    <a:pt x="135590" y="75565"/>
                  </a:lnTo>
                  <a:lnTo>
                    <a:pt x="133584" y="80311"/>
                  </a:lnTo>
                  <a:lnTo>
                    <a:pt x="128437" y="75866"/>
                  </a:lnTo>
                  <a:cubicBezTo>
                    <a:pt x="128437" y="75833"/>
                    <a:pt x="128404" y="75833"/>
                    <a:pt x="128404" y="75833"/>
                  </a:cubicBezTo>
                  <a:lnTo>
                    <a:pt x="126265" y="75833"/>
                  </a:lnTo>
                  <a:lnTo>
                    <a:pt x="125095" y="72892"/>
                  </a:lnTo>
                  <a:lnTo>
                    <a:pt x="128905" y="71287"/>
                  </a:lnTo>
                  <a:lnTo>
                    <a:pt x="130911" y="75031"/>
                  </a:lnTo>
                  <a:cubicBezTo>
                    <a:pt x="130944" y="75064"/>
                    <a:pt x="131011" y="75131"/>
                    <a:pt x="131078" y="75131"/>
                  </a:cubicBezTo>
                  <a:lnTo>
                    <a:pt x="131145" y="75131"/>
                  </a:lnTo>
                  <a:cubicBezTo>
                    <a:pt x="131245" y="75031"/>
                    <a:pt x="131278" y="74930"/>
                    <a:pt x="131245" y="74864"/>
                  </a:cubicBezTo>
                  <a:lnTo>
                    <a:pt x="129173" y="71054"/>
                  </a:lnTo>
                  <a:lnTo>
                    <a:pt x="130409" y="69015"/>
                  </a:lnTo>
                  <a:close/>
                  <a:moveTo>
                    <a:pt x="128337" y="76301"/>
                  </a:moveTo>
                  <a:lnTo>
                    <a:pt x="133083" y="80345"/>
                  </a:lnTo>
                  <a:lnTo>
                    <a:pt x="133083" y="80345"/>
                  </a:lnTo>
                  <a:lnTo>
                    <a:pt x="127167" y="79743"/>
                  </a:lnTo>
                  <a:lnTo>
                    <a:pt x="128337" y="76301"/>
                  </a:lnTo>
                  <a:close/>
                  <a:moveTo>
                    <a:pt x="30079" y="78508"/>
                  </a:moveTo>
                  <a:lnTo>
                    <a:pt x="30079" y="80712"/>
                  </a:lnTo>
                  <a:lnTo>
                    <a:pt x="24331" y="80980"/>
                  </a:lnTo>
                  <a:lnTo>
                    <a:pt x="23997" y="78674"/>
                  </a:lnTo>
                  <a:lnTo>
                    <a:pt x="30079" y="78508"/>
                  </a:lnTo>
                  <a:close/>
                  <a:moveTo>
                    <a:pt x="54042" y="68814"/>
                  </a:moveTo>
                  <a:cubicBezTo>
                    <a:pt x="53942" y="68814"/>
                    <a:pt x="53875" y="68881"/>
                    <a:pt x="53875" y="68981"/>
                  </a:cubicBezTo>
                  <a:lnTo>
                    <a:pt x="53608" y="72658"/>
                  </a:lnTo>
                  <a:lnTo>
                    <a:pt x="53608" y="72691"/>
                  </a:lnTo>
                  <a:lnTo>
                    <a:pt x="55747" y="81046"/>
                  </a:lnTo>
                  <a:cubicBezTo>
                    <a:pt x="55747" y="81113"/>
                    <a:pt x="55814" y="81180"/>
                    <a:pt x="55914" y="81180"/>
                  </a:cubicBezTo>
                  <a:lnTo>
                    <a:pt x="55947" y="81180"/>
                  </a:lnTo>
                  <a:cubicBezTo>
                    <a:pt x="56047" y="81113"/>
                    <a:pt x="56081" y="81046"/>
                    <a:pt x="56081" y="80980"/>
                  </a:cubicBezTo>
                  <a:lnTo>
                    <a:pt x="53942" y="72658"/>
                  </a:lnTo>
                  <a:lnTo>
                    <a:pt x="54209" y="69015"/>
                  </a:lnTo>
                  <a:cubicBezTo>
                    <a:pt x="54209" y="68881"/>
                    <a:pt x="54109" y="68814"/>
                    <a:pt x="54042" y="68814"/>
                  </a:cubicBezTo>
                  <a:close/>
                  <a:moveTo>
                    <a:pt x="0" y="77203"/>
                  </a:moveTo>
                  <a:lnTo>
                    <a:pt x="0" y="77604"/>
                  </a:lnTo>
                  <a:lnTo>
                    <a:pt x="9492" y="84021"/>
                  </a:lnTo>
                  <a:cubicBezTo>
                    <a:pt x="9492" y="84054"/>
                    <a:pt x="9525" y="84054"/>
                    <a:pt x="9592" y="84054"/>
                  </a:cubicBezTo>
                  <a:cubicBezTo>
                    <a:pt x="9626" y="84054"/>
                    <a:pt x="9692" y="84021"/>
                    <a:pt x="9692" y="83987"/>
                  </a:cubicBezTo>
                  <a:cubicBezTo>
                    <a:pt x="9759" y="83887"/>
                    <a:pt x="9759" y="83820"/>
                    <a:pt x="9659" y="83720"/>
                  </a:cubicBezTo>
                  <a:lnTo>
                    <a:pt x="0" y="77203"/>
                  </a:lnTo>
                  <a:close/>
                  <a:moveTo>
                    <a:pt x="86294" y="66174"/>
                  </a:moveTo>
                  <a:lnTo>
                    <a:pt x="92844" y="69015"/>
                  </a:lnTo>
                  <a:lnTo>
                    <a:pt x="91474" y="74596"/>
                  </a:lnTo>
                  <a:lnTo>
                    <a:pt x="91474" y="74663"/>
                  </a:lnTo>
                  <a:lnTo>
                    <a:pt x="91708" y="84188"/>
                  </a:lnTo>
                  <a:lnTo>
                    <a:pt x="84556" y="83820"/>
                  </a:lnTo>
                  <a:lnTo>
                    <a:pt x="86294" y="66174"/>
                  </a:lnTo>
                  <a:close/>
                  <a:moveTo>
                    <a:pt x="69683" y="85191"/>
                  </a:moveTo>
                  <a:lnTo>
                    <a:pt x="69750" y="85358"/>
                  </a:lnTo>
                  <a:lnTo>
                    <a:pt x="69449" y="86995"/>
                  </a:lnTo>
                  <a:lnTo>
                    <a:pt x="66174" y="86895"/>
                  </a:lnTo>
                  <a:lnTo>
                    <a:pt x="69683" y="85191"/>
                  </a:lnTo>
                  <a:close/>
                  <a:moveTo>
                    <a:pt x="4152" y="86051"/>
                  </a:moveTo>
                  <a:cubicBezTo>
                    <a:pt x="4137" y="86051"/>
                    <a:pt x="4123" y="86054"/>
                    <a:pt x="4111" y="86060"/>
                  </a:cubicBezTo>
                  <a:lnTo>
                    <a:pt x="0" y="86895"/>
                  </a:lnTo>
                  <a:lnTo>
                    <a:pt x="0" y="87229"/>
                  </a:lnTo>
                  <a:lnTo>
                    <a:pt x="4178" y="86394"/>
                  </a:lnTo>
                  <a:cubicBezTo>
                    <a:pt x="4278" y="86360"/>
                    <a:pt x="4312" y="86260"/>
                    <a:pt x="4312" y="86193"/>
                  </a:cubicBezTo>
                  <a:cubicBezTo>
                    <a:pt x="4312" y="86111"/>
                    <a:pt x="4221" y="86051"/>
                    <a:pt x="4152" y="86051"/>
                  </a:cubicBezTo>
                  <a:close/>
                  <a:moveTo>
                    <a:pt x="40536" y="83613"/>
                  </a:moveTo>
                  <a:cubicBezTo>
                    <a:pt x="40526" y="83613"/>
                    <a:pt x="40516" y="83615"/>
                    <a:pt x="40507" y="83620"/>
                  </a:cubicBezTo>
                  <a:cubicBezTo>
                    <a:pt x="40406" y="83620"/>
                    <a:pt x="40340" y="83720"/>
                    <a:pt x="40340" y="83787"/>
                  </a:cubicBezTo>
                  <a:lnTo>
                    <a:pt x="40774" y="88065"/>
                  </a:lnTo>
                  <a:lnTo>
                    <a:pt x="41108" y="88031"/>
                  </a:lnTo>
                  <a:lnTo>
                    <a:pt x="40674" y="83720"/>
                  </a:lnTo>
                  <a:cubicBezTo>
                    <a:pt x="40674" y="83691"/>
                    <a:pt x="40600" y="83613"/>
                    <a:pt x="40536" y="83613"/>
                  </a:cubicBezTo>
                  <a:close/>
                  <a:moveTo>
                    <a:pt x="50399" y="803"/>
                  </a:moveTo>
                  <a:lnTo>
                    <a:pt x="55981" y="4546"/>
                  </a:lnTo>
                  <a:lnTo>
                    <a:pt x="55212" y="6183"/>
                  </a:lnTo>
                  <a:lnTo>
                    <a:pt x="55145" y="6150"/>
                  </a:lnTo>
                  <a:lnTo>
                    <a:pt x="49965" y="2607"/>
                  </a:lnTo>
                  <a:cubicBezTo>
                    <a:pt x="49935" y="2577"/>
                    <a:pt x="49891" y="2561"/>
                    <a:pt x="49849" y="2561"/>
                  </a:cubicBezTo>
                  <a:cubicBezTo>
                    <a:pt x="49798" y="2561"/>
                    <a:pt x="49749" y="2585"/>
                    <a:pt x="49731" y="2641"/>
                  </a:cubicBezTo>
                  <a:cubicBezTo>
                    <a:pt x="49697" y="2708"/>
                    <a:pt x="49697" y="2841"/>
                    <a:pt x="49764" y="2875"/>
                  </a:cubicBezTo>
                  <a:lnTo>
                    <a:pt x="54945" y="6451"/>
                  </a:lnTo>
                  <a:cubicBezTo>
                    <a:pt x="54978" y="6484"/>
                    <a:pt x="54978" y="6484"/>
                    <a:pt x="55011" y="6484"/>
                  </a:cubicBezTo>
                  <a:lnTo>
                    <a:pt x="54510" y="7487"/>
                  </a:lnTo>
                  <a:lnTo>
                    <a:pt x="54510" y="7554"/>
                  </a:lnTo>
                  <a:lnTo>
                    <a:pt x="54510" y="7587"/>
                  </a:lnTo>
                  <a:cubicBezTo>
                    <a:pt x="54577" y="7587"/>
                    <a:pt x="54577" y="7654"/>
                    <a:pt x="54577" y="7654"/>
                  </a:cubicBezTo>
                  <a:lnTo>
                    <a:pt x="56582" y="10394"/>
                  </a:lnTo>
                  <a:lnTo>
                    <a:pt x="55145" y="11364"/>
                  </a:lnTo>
                  <a:lnTo>
                    <a:pt x="53741" y="10829"/>
                  </a:lnTo>
                  <a:cubicBezTo>
                    <a:pt x="53725" y="10795"/>
                    <a:pt x="53700" y="10779"/>
                    <a:pt x="53675" y="10779"/>
                  </a:cubicBezTo>
                  <a:cubicBezTo>
                    <a:pt x="53650" y="10779"/>
                    <a:pt x="53624" y="10795"/>
                    <a:pt x="53608" y="10829"/>
                  </a:cubicBezTo>
                  <a:cubicBezTo>
                    <a:pt x="53574" y="10862"/>
                    <a:pt x="53541" y="10896"/>
                    <a:pt x="53541" y="10929"/>
                  </a:cubicBezTo>
                  <a:lnTo>
                    <a:pt x="53207" y="12266"/>
                  </a:lnTo>
                  <a:lnTo>
                    <a:pt x="48728" y="8924"/>
                  </a:lnTo>
                  <a:cubicBezTo>
                    <a:pt x="48692" y="8912"/>
                    <a:pt x="48655" y="8904"/>
                    <a:pt x="48620" y="8904"/>
                  </a:cubicBezTo>
                  <a:cubicBezTo>
                    <a:pt x="48559" y="8904"/>
                    <a:pt x="48503" y="8927"/>
                    <a:pt x="48461" y="8991"/>
                  </a:cubicBezTo>
                  <a:cubicBezTo>
                    <a:pt x="48427" y="9057"/>
                    <a:pt x="48427" y="9191"/>
                    <a:pt x="48528" y="9225"/>
                  </a:cubicBezTo>
                  <a:lnTo>
                    <a:pt x="53140" y="12667"/>
                  </a:lnTo>
                  <a:lnTo>
                    <a:pt x="53140" y="13937"/>
                  </a:lnTo>
                  <a:lnTo>
                    <a:pt x="50633" y="16778"/>
                  </a:lnTo>
                  <a:lnTo>
                    <a:pt x="48929" y="16945"/>
                  </a:lnTo>
                  <a:cubicBezTo>
                    <a:pt x="48795" y="16945"/>
                    <a:pt x="48762" y="17045"/>
                    <a:pt x="48762" y="17112"/>
                  </a:cubicBezTo>
                  <a:cubicBezTo>
                    <a:pt x="48762" y="17212"/>
                    <a:pt x="48862" y="17279"/>
                    <a:pt x="48929" y="17279"/>
                  </a:cubicBezTo>
                  <a:lnTo>
                    <a:pt x="50734" y="17112"/>
                  </a:lnTo>
                  <a:cubicBezTo>
                    <a:pt x="50767" y="17112"/>
                    <a:pt x="50800" y="17112"/>
                    <a:pt x="50867" y="17079"/>
                  </a:cubicBezTo>
                  <a:lnTo>
                    <a:pt x="53307" y="14271"/>
                  </a:lnTo>
                  <a:lnTo>
                    <a:pt x="55580" y="16109"/>
                  </a:lnTo>
                  <a:lnTo>
                    <a:pt x="55747" y="16477"/>
                  </a:lnTo>
                  <a:lnTo>
                    <a:pt x="46456" y="25501"/>
                  </a:lnTo>
                  <a:lnTo>
                    <a:pt x="44885" y="23729"/>
                  </a:lnTo>
                  <a:lnTo>
                    <a:pt x="49898" y="19251"/>
                  </a:lnTo>
                  <a:cubicBezTo>
                    <a:pt x="49931" y="19184"/>
                    <a:pt x="49965" y="19084"/>
                    <a:pt x="49898" y="19017"/>
                  </a:cubicBezTo>
                  <a:cubicBezTo>
                    <a:pt x="49843" y="18980"/>
                    <a:pt x="49798" y="18954"/>
                    <a:pt x="49752" y="18954"/>
                  </a:cubicBezTo>
                  <a:cubicBezTo>
                    <a:pt x="49714" y="18954"/>
                    <a:pt x="49676" y="18972"/>
                    <a:pt x="49631" y="19017"/>
                  </a:cubicBezTo>
                  <a:lnTo>
                    <a:pt x="44718" y="23529"/>
                  </a:lnTo>
                  <a:lnTo>
                    <a:pt x="42178" y="20688"/>
                  </a:lnTo>
                  <a:lnTo>
                    <a:pt x="48929" y="16377"/>
                  </a:lnTo>
                  <a:cubicBezTo>
                    <a:pt x="49029" y="16276"/>
                    <a:pt x="49029" y="16210"/>
                    <a:pt x="48962" y="16109"/>
                  </a:cubicBezTo>
                  <a:cubicBezTo>
                    <a:pt x="48923" y="16070"/>
                    <a:pt x="48872" y="16054"/>
                    <a:pt x="48824" y="16054"/>
                  </a:cubicBezTo>
                  <a:cubicBezTo>
                    <a:pt x="48789" y="16054"/>
                    <a:pt x="48756" y="16062"/>
                    <a:pt x="48728" y="16076"/>
                  </a:cubicBezTo>
                  <a:lnTo>
                    <a:pt x="41910" y="20421"/>
                  </a:lnTo>
                  <a:lnTo>
                    <a:pt x="39771" y="18048"/>
                  </a:lnTo>
                  <a:lnTo>
                    <a:pt x="45219" y="14271"/>
                  </a:lnTo>
                  <a:cubicBezTo>
                    <a:pt x="45286" y="14204"/>
                    <a:pt x="45286" y="14104"/>
                    <a:pt x="45252" y="14037"/>
                  </a:cubicBezTo>
                  <a:cubicBezTo>
                    <a:pt x="45213" y="13998"/>
                    <a:pt x="45163" y="13982"/>
                    <a:pt x="45114" y="13982"/>
                  </a:cubicBezTo>
                  <a:cubicBezTo>
                    <a:pt x="45080" y="13982"/>
                    <a:pt x="45046" y="13990"/>
                    <a:pt x="45019" y="14004"/>
                  </a:cubicBezTo>
                  <a:lnTo>
                    <a:pt x="39537" y="17814"/>
                  </a:lnTo>
                  <a:lnTo>
                    <a:pt x="37599" y="15675"/>
                  </a:lnTo>
                  <a:lnTo>
                    <a:pt x="43849" y="9425"/>
                  </a:lnTo>
                  <a:cubicBezTo>
                    <a:pt x="43916" y="9358"/>
                    <a:pt x="43916" y="9258"/>
                    <a:pt x="43849" y="9191"/>
                  </a:cubicBezTo>
                  <a:cubicBezTo>
                    <a:pt x="43799" y="9158"/>
                    <a:pt x="43757" y="9141"/>
                    <a:pt x="43715" y="9141"/>
                  </a:cubicBezTo>
                  <a:cubicBezTo>
                    <a:pt x="43673" y="9141"/>
                    <a:pt x="43632" y="9158"/>
                    <a:pt x="43581" y="9191"/>
                  </a:cubicBezTo>
                  <a:lnTo>
                    <a:pt x="37399" y="15374"/>
                  </a:lnTo>
                  <a:lnTo>
                    <a:pt x="34524" y="12099"/>
                  </a:lnTo>
                  <a:lnTo>
                    <a:pt x="40340" y="5715"/>
                  </a:lnTo>
                  <a:cubicBezTo>
                    <a:pt x="40406" y="5649"/>
                    <a:pt x="40406" y="5548"/>
                    <a:pt x="40340" y="5481"/>
                  </a:cubicBezTo>
                  <a:cubicBezTo>
                    <a:pt x="40289" y="5431"/>
                    <a:pt x="40248" y="5406"/>
                    <a:pt x="40206" y="5406"/>
                  </a:cubicBezTo>
                  <a:cubicBezTo>
                    <a:pt x="40164" y="5406"/>
                    <a:pt x="40122" y="5431"/>
                    <a:pt x="40072" y="5481"/>
                  </a:cubicBezTo>
                  <a:lnTo>
                    <a:pt x="34257" y="11865"/>
                  </a:lnTo>
                  <a:lnTo>
                    <a:pt x="30146" y="8356"/>
                  </a:lnTo>
                  <a:lnTo>
                    <a:pt x="36931" y="2306"/>
                  </a:lnTo>
                  <a:lnTo>
                    <a:pt x="37766" y="1270"/>
                  </a:lnTo>
                  <a:lnTo>
                    <a:pt x="37332" y="1304"/>
                  </a:lnTo>
                  <a:lnTo>
                    <a:pt x="36697" y="2106"/>
                  </a:lnTo>
                  <a:lnTo>
                    <a:pt x="29912" y="8021"/>
                  </a:lnTo>
                  <a:lnTo>
                    <a:pt x="27138" y="5649"/>
                  </a:lnTo>
                  <a:lnTo>
                    <a:pt x="30514" y="1805"/>
                  </a:lnTo>
                  <a:lnTo>
                    <a:pt x="30012" y="1839"/>
                  </a:lnTo>
                  <a:lnTo>
                    <a:pt x="26871" y="5448"/>
                  </a:lnTo>
                  <a:lnTo>
                    <a:pt x="24498" y="3443"/>
                  </a:lnTo>
                  <a:lnTo>
                    <a:pt x="25200" y="2173"/>
                  </a:lnTo>
                  <a:lnTo>
                    <a:pt x="24799" y="2206"/>
                  </a:lnTo>
                  <a:lnTo>
                    <a:pt x="24197" y="3209"/>
                  </a:lnTo>
                  <a:lnTo>
                    <a:pt x="23195" y="2340"/>
                  </a:lnTo>
                  <a:lnTo>
                    <a:pt x="22693" y="2373"/>
                  </a:lnTo>
                  <a:lnTo>
                    <a:pt x="24030" y="3510"/>
                  </a:lnTo>
                  <a:lnTo>
                    <a:pt x="22025" y="6952"/>
                  </a:lnTo>
                  <a:lnTo>
                    <a:pt x="18349" y="3677"/>
                  </a:lnTo>
                  <a:lnTo>
                    <a:pt x="19318" y="2641"/>
                  </a:lnTo>
                  <a:lnTo>
                    <a:pt x="18816" y="2674"/>
                  </a:lnTo>
                  <a:lnTo>
                    <a:pt x="18115" y="3476"/>
                  </a:lnTo>
                  <a:lnTo>
                    <a:pt x="17346" y="2808"/>
                  </a:lnTo>
                  <a:lnTo>
                    <a:pt x="16878" y="2841"/>
                  </a:lnTo>
                  <a:lnTo>
                    <a:pt x="17881" y="3710"/>
                  </a:lnTo>
                  <a:lnTo>
                    <a:pt x="15474" y="6350"/>
                  </a:lnTo>
                  <a:lnTo>
                    <a:pt x="11965" y="3209"/>
                  </a:lnTo>
                  <a:lnTo>
                    <a:pt x="11497" y="3276"/>
                  </a:lnTo>
                  <a:lnTo>
                    <a:pt x="15207" y="6651"/>
                  </a:lnTo>
                  <a:lnTo>
                    <a:pt x="13436" y="9057"/>
                  </a:lnTo>
                  <a:lnTo>
                    <a:pt x="9291" y="5448"/>
                  </a:lnTo>
                  <a:cubicBezTo>
                    <a:pt x="9241" y="5398"/>
                    <a:pt x="9191" y="5373"/>
                    <a:pt x="9145" y="5373"/>
                  </a:cubicBezTo>
                  <a:cubicBezTo>
                    <a:pt x="9099" y="5373"/>
                    <a:pt x="9057" y="5398"/>
                    <a:pt x="9024" y="5448"/>
                  </a:cubicBezTo>
                  <a:cubicBezTo>
                    <a:pt x="8957" y="5515"/>
                    <a:pt x="8957" y="5649"/>
                    <a:pt x="9024" y="5682"/>
                  </a:cubicBezTo>
                  <a:lnTo>
                    <a:pt x="13168" y="9325"/>
                  </a:lnTo>
                  <a:lnTo>
                    <a:pt x="13101" y="9392"/>
                  </a:lnTo>
                  <a:cubicBezTo>
                    <a:pt x="13001" y="9492"/>
                    <a:pt x="13001" y="9559"/>
                    <a:pt x="13101" y="9659"/>
                  </a:cubicBezTo>
                  <a:cubicBezTo>
                    <a:pt x="13135" y="9692"/>
                    <a:pt x="13168" y="9692"/>
                    <a:pt x="13202" y="9692"/>
                  </a:cubicBezTo>
                  <a:cubicBezTo>
                    <a:pt x="13269" y="9692"/>
                    <a:pt x="13302" y="9692"/>
                    <a:pt x="13335" y="9659"/>
                  </a:cubicBezTo>
                  <a:lnTo>
                    <a:pt x="13436" y="9559"/>
                  </a:lnTo>
                  <a:lnTo>
                    <a:pt x="17847" y="13469"/>
                  </a:lnTo>
                  <a:lnTo>
                    <a:pt x="14605" y="17212"/>
                  </a:lnTo>
                  <a:cubicBezTo>
                    <a:pt x="14539" y="17246"/>
                    <a:pt x="14539" y="17312"/>
                    <a:pt x="14539" y="17346"/>
                  </a:cubicBezTo>
                  <a:cubicBezTo>
                    <a:pt x="14539" y="17379"/>
                    <a:pt x="14539" y="17413"/>
                    <a:pt x="14605" y="17480"/>
                  </a:cubicBezTo>
                  <a:lnTo>
                    <a:pt x="17179" y="19652"/>
                  </a:lnTo>
                  <a:lnTo>
                    <a:pt x="13502" y="22860"/>
                  </a:lnTo>
                  <a:lnTo>
                    <a:pt x="11798" y="24398"/>
                  </a:lnTo>
                  <a:lnTo>
                    <a:pt x="2808" y="13536"/>
                  </a:lnTo>
                  <a:lnTo>
                    <a:pt x="3844" y="12366"/>
                  </a:lnTo>
                  <a:cubicBezTo>
                    <a:pt x="3944" y="12299"/>
                    <a:pt x="3944" y="12166"/>
                    <a:pt x="3844" y="12132"/>
                  </a:cubicBezTo>
                  <a:cubicBezTo>
                    <a:pt x="3810" y="12082"/>
                    <a:pt x="3760" y="12057"/>
                    <a:pt x="3714" y="12057"/>
                  </a:cubicBezTo>
                  <a:cubicBezTo>
                    <a:pt x="3668" y="12057"/>
                    <a:pt x="3627" y="12082"/>
                    <a:pt x="3610" y="12132"/>
                  </a:cubicBezTo>
                  <a:lnTo>
                    <a:pt x="2607" y="13235"/>
                  </a:lnTo>
                  <a:lnTo>
                    <a:pt x="2507" y="13168"/>
                  </a:lnTo>
                  <a:cubicBezTo>
                    <a:pt x="2484" y="13145"/>
                    <a:pt x="2445" y="13106"/>
                    <a:pt x="2390" y="13106"/>
                  </a:cubicBezTo>
                  <a:cubicBezTo>
                    <a:pt x="2365" y="13106"/>
                    <a:pt x="2338" y="13114"/>
                    <a:pt x="2306" y="13135"/>
                  </a:cubicBezTo>
                  <a:cubicBezTo>
                    <a:pt x="2240" y="13168"/>
                    <a:pt x="2173" y="13202"/>
                    <a:pt x="2173" y="13302"/>
                  </a:cubicBezTo>
                  <a:lnTo>
                    <a:pt x="2240" y="13670"/>
                  </a:lnTo>
                  <a:lnTo>
                    <a:pt x="167" y="16009"/>
                  </a:lnTo>
                  <a:lnTo>
                    <a:pt x="167" y="16510"/>
                  </a:lnTo>
                  <a:lnTo>
                    <a:pt x="2240" y="14137"/>
                  </a:lnTo>
                  <a:lnTo>
                    <a:pt x="2641" y="19351"/>
                  </a:lnTo>
                  <a:lnTo>
                    <a:pt x="167" y="17379"/>
                  </a:lnTo>
                  <a:lnTo>
                    <a:pt x="167" y="17814"/>
                  </a:lnTo>
                  <a:lnTo>
                    <a:pt x="2674" y="19819"/>
                  </a:lnTo>
                  <a:lnTo>
                    <a:pt x="2674" y="19886"/>
                  </a:lnTo>
                  <a:lnTo>
                    <a:pt x="2674" y="19919"/>
                  </a:lnTo>
                  <a:lnTo>
                    <a:pt x="5916" y="29611"/>
                  </a:lnTo>
                  <a:lnTo>
                    <a:pt x="4512" y="30881"/>
                  </a:lnTo>
                  <a:lnTo>
                    <a:pt x="4445" y="30948"/>
                  </a:lnTo>
                  <a:cubicBezTo>
                    <a:pt x="4412" y="30948"/>
                    <a:pt x="4412" y="30915"/>
                    <a:pt x="4412" y="30915"/>
                  </a:cubicBezTo>
                  <a:lnTo>
                    <a:pt x="1270" y="27071"/>
                  </a:lnTo>
                  <a:lnTo>
                    <a:pt x="1504" y="26837"/>
                  </a:lnTo>
                  <a:cubicBezTo>
                    <a:pt x="1504" y="26771"/>
                    <a:pt x="1571" y="26737"/>
                    <a:pt x="1571" y="26704"/>
                  </a:cubicBezTo>
                  <a:cubicBezTo>
                    <a:pt x="1571" y="26670"/>
                    <a:pt x="1571" y="26604"/>
                    <a:pt x="1504" y="26570"/>
                  </a:cubicBezTo>
                  <a:lnTo>
                    <a:pt x="101" y="25200"/>
                  </a:lnTo>
                  <a:lnTo>
                    <a:pt x="101" y="25668"/>
                  </a:lnTo>
                  <a:lnTo>
                    <a:pt x="1137" y="26704"/>
                  </a:lnTo>
                  <a:lnTo>
                    <a:pt x="268" y="27506"/>
                  </a:lnTo>
                  <a:lnTo>
                    <a:pt x="101" y="27339"/>
                  </a:lnTo>
                  <a:lnTo>
                    <a:pt x="101" y="28107"/>
                  </a:lnTo>
                  <a:lnTo>
                    <a:pt x="1003" y="27339"/>
                  </a:lnTo>
                  <a:lnTo>
                    <a:pt x="4111" y="31182"/>
                  </a:lnTo>
                  <a:cubicBezTo>
                    <a:pt x="4111" y="31182"/>
                    <a:pt x="4111" y="31216"/>
                    <a:pt x="4145" y="31216"/>
                  </a:cubicBezTo>
                  <a:lnTo>
                    <a:pt x="3342" y="31917"/>
                  </a:lnTo>
                  <a:lnTo>
                    <a:pt x="67" y="28843"/>
                  </a:lnTo>
                  <a:lnTo>
                    <a:pt x="67" y="29277"/>
                  </a:lnTo>
                  <a:lnTo>
                    <a:pt x="3109" y="32118"/>
                  </a:lnTo>
                  <a:lnTo>
                    <a:pt x="1437" y="33622"/>
                  </a:lnTo>
                  <a:lnTo>
                    <a:pt x="67" y="32619"/>
                  </a:lnTo>
                  <a:lnTo>
                    <a:pt x="67" y="33054"/>
                  </a:lnTo>
                  <a:lnTo>
                    <a:pt x="1170" y="33856"/>
                  </a:lnTo>
                  <a:lnTo>
                    <a:pt x="67" y="34859"/>
                  </a:lnTo>
                  <a:lnTo>
                    <a:pt x="67" y="35293"/>
                  </a:lnTo>
                  <a:lnTo>
                    <a:pt x="1437" y="34056"/>
                  </a:lnTo>
                  <a:lnTo>
                    <a:pt x="6284" y="40406"/>
                  </a:lnTo>
                  <a:lnTo>
                    <a:pt x="5247" y="41242"/>
                  </a:lnTo>
                  <a:lnTo>
                    <a:pt x="4078" y="39939"/>
                  </a:lnTo>
                  <a:cubicBezTo>
                    <a:pt x="4020" y="39919"/>
                    <a:pt x="3973" y="39900"/>
                    <a:pt x="3925" y="39900"/>
                  </a:cubicBezTo>
                  <a:cubicBezTo>
                    <a:pt x="3889" y="39900"/>
                    <a:pt x="3853" y="39910"/>
                    <a:pt x="3810" y="39939"/>
                  </a:cubicBezTo>
                  <a:cubicBezTo>
                    <a:pt x="3777" y="40039"/>
                    <a:pt x="3744" y="40106"/>
                    <a:pt x="3810" y="40206"/>
                  </a:cubicBezTo>
                  <a:lnTo>
                    <a:pt x="4980" y="41442"/>
                  </a:lnTo>
                  <a:lnTo>
                    <a:pt x="3309" y="42779"/>
                  </a:lnTo>
                  <a:lnTo>
                    <a:pt x="67" y="38902"/>
                  </a:lnTo>
                  <a:lnTo>
                    <a:pt x="67" y="39437"/>
                  </a:lnTo>
                  <a:lnTo>
                    <a:pt x="3075" y="43047"/>
                  </a:lnTo>
                  <a:lnTo>
                    <a:pt x="67" y="45453"/>
                  </a:lnTo>
                  <a:lnTo>
                    <a:pt x="67" y="45887"/>
                  </a:lnTo>
                  <a:lnTo>
                    <a:pt x="3276" y="43281"/>
                  </a:lnTo>
                  <a:lnTo>
                    <a:pt x="6183" y="46790"/>
                  </a:lnTo>
                  <a:cubicBezTo>
                    <a:pt x="6250" y="46823"/>
                    <a:pt x="6284" y="46823"/>
                    <a:pt x="6317" y="46823"/>
                  </a:cubicBezTo>
                  <a:cubicBezTo>
                    <a:pt x="6350" y="46823"/>
                    <a:pt x="6417" y="46823"/>
                    <a:pt x="6451" y="46790"/>
                  </a:cubicBezTo>
                  <a:cubicBezTo>
                    <a:pt x="6517" y="46723"/>
                    <a:pt x="6517" y="46623"/>
                    <a:pt x="6484" y="46556"/>
                  </a:cubicBezTo>
                  <a:lnTo>
                    <a:pt x="3576" y="43047"/>
                  </a:lnTo>
                  <a:lnTo>
                    <a:pt x="6517" y="40640"/>
                  </a:lnTo>
                  <a:lnTo>
                    <a:pt x="9024" y="43916"/>
                  </a:lnTo>
                  <a:lnTo>
                    <a:pt x="12433" y="48561"/>
                  </a:lnTo>
                  <a:cubicBezTo>
                    <a:pt x="12466" y="48595"/>
                    <a:pt x="12500" y="48628"/>
                    <a:pt x="12533" y="48628"/>
                  </a:cubicBezTo>
                  <a:cubicBezTo>
                    <a:pt x="12533" y="48628"/>
                    <a:pt x="12600" y="48628"/>
                    <a:pt x="12634" y="48595"/>
                  </a:cubicBezTo>
                  <a:cubicBezTo>
                    <a:pt x="12700" y="48494"/>
                    <a:pt x="12700" y="48427"/>
                    <a:pt x="12667" y="48327"/>
                  </a:cubicBezTo>
                  <a:lnTo>
                    <a:pt x="9358" y="43815"/>
                  </a:lnTo>
                  <a:lnTo>
                    <a:pt x="14004" y="40640"/>
                  </a:lnTo>
                  <a:lnTo>
                    <a:pt x="17981" y="47091"/>
                  </a:lnTo>
                  <a:cubicBezTo>
                    <a:pt x="17981" y="47124"/>
                    <a:pt x="18048" y="47157"/>
                    <a:pt x="18115" y="47157"/>
                  </a:cubicBezTo>
                  <a:cubicBezTo>
                    <a:pt x="18148" y="47157"/>
                    <a:pt x="18148" y="47124"/>
                    <a:pt x="18181" y="47124"/>
                  </a:cubicBezTo>
                  <a:cubicBezTo>
                    <a:pt x="18282" y="47057"/>
                    <a:pt x="18282" y="46957"/>
                    <a:pt x="18215" y="46890"/>
                  </a:cubicBezTo>
                  <a:lnTo>
                    <a:pt x="14271" y="40473"/>
                  </a:lnTo>
                  <a:lnTo>
                    <a:pt x="18850" y="38602"/>
                  </a:lnTo>
                  <a:lnTo>
                    <a:pt x="20387" y="42479"/>
                  </a:lnTo>
                  <a:lnTo>
                    <a:pt x="21791" y="45988"/>
                  </a:lnTo>
                  <a:cubicBezTo>
                    <a:pt x="21824" y="46088"/>
                    <a:pt x="21858" y="46121"/>
                    <a:pt x="21958" y="46121"/>
                  </a:cubicBezTo>
                  <a:lnTo>
                    <a:pt x="21991" y="46121"/>
                  </a:lnTo>
                  <a:cubicBezTo>
                    <a:pt x="22058" y="46088"/>
                    <a:pt x="22125" y="45988"/>
                    <a:pt x="22058" y="45921"/>
                  </a:cubicBezTo>
                  <a:lnTo>
                    <a:pt x="20788" y="42646"/>
                  </a:lnTo>
                  <a:lnTo>
                    <a:pt x="21791" y="42646"/>
                  </a:lnTo>
                  <a:lnTo>
                    <a:pt x="23161" y="45654"/>
                  </a:lnTo>
                  <a:cubicBezTo>
                    <a:pt x="23195" y="45720"/>
                    <a:pt x="23228" y="45754"/>
                    <a:pt x="23328" y="45754"/>
                  </a:cubicBezTo>
                  <a:lnTo>
                    <a:pt x="23395" y="45754"/>
                  </a:lnTo>
                  <a:cubicBezTo>
                    <a:pt x="23495" y="45720"/>
                    <a:pt x="23529" y="45620"/>
                    <a:pt x="23495" y="45553"/>
                  </a:cubicBezTo>
                  <a:lnTo>
                    <a:pt x="22058" y="42412"/>
                  </a:lnTo>
                  <a:cubicBezTo>
                    <a:pt x="22025" y="42378"/>
                    <a:pt x="21991" y="42311"/>
                    <a:pt x="21891" y="42311"/>
                  </a:cubicBezTo>
                  <a:lnTo>
                    <a:pt x="20655" y="42311"/>
                  </a:lnTo>
                  <a:lnTo>
                    <a:pt x="19151" y="38535"/>
                  </a:lnTo>
                  <a:lnTo>
                    <a:pt x="21457" y="37566"/>
                  </a:lnTo>
                  <a:lnTo>
                    <a:pt x="24899" y="45152"/>
                  </a:lnTo>
                  <a:cubicBezTo>
                    <a:pt x="24966" y="45219"/>
                    <a:pt x="24999" y="45252"/>
                    <a:pt x="25066" y="45252"/>
                  </a:cubicBezTo>
                  <a:lnTo>
                    <a:pt x="25166" y="45252"/>
                  </a:lnTo>
                  <a:cubicBezTo>
                    <a:pt x="25233" y="45219"/>
                    <a:pt x="25300" y="45119"/>
                    <a:pt x="25233" y="45052"/>
                  </a:cubicBezTo>
                  <a:lnTo>
                    <a:pt x="21791" y="37432"/>
                  </a:lnTo>
                  <a:lnTo>
                    <a:pt x="23061" y="36897"/>
                  </a:lnTo>
                  <a:lnTo>
                    <a:pt x="27071" y="35560"/>
                  </a:lnTo>
                  <a:lnTo>
                    <a:pt x="29745" y="43782"/>
                  </a:lnTo>
                  <a:cubicBezTo>
                    <a:pt x="29812" y="43882"/>
                    <a:pt x="29845" y="43916"/>
                    <a:pt x="29912" y="43916"/>
                  </a:cubicBezTo>
                  <a:lnTo>
                    <a:pt x="29979" y="43916"/>
                  </a:lnTo>
                  <a:cubicBezTo>
                    <a:pt x="30079" y="43882"/>
                    <a:pt x="30146" y="43782"/>
                    <a:pt x="30079" y="43715"/>
                  </a:cubicBezTo>
                  <a:lnTo>
                    <a:pt x="27406" y="35460"/>
                  </a:lnTo>
                  <a:lnTo>
                    <a:pt x="31483" y="34090"/>
                  </a:lnTo>
                  <a:lnTo>
                    <a:pt x="34157" y="42545"/>
                  </a:lnTo>
                  <a:cubicBezTo>
                    <a:pt x="34190" y="42612"/>
                    <a:pt x="34224" y="42646"/>
                    <a:pt x="34324" y="42646"/>
                  </a:cubicBezTo>
                  <a:lnTo>
                    <a:pt x="34357" y="42646"/>
                  </a:lnTo>
                  <a:cubicBezTo>
                    <a:pt x="34424" y="42612"/>
                    <a:pt x="34524" y="42545"/>
                    <a:pt x="34491" y="42445"/>
                  </a:cubicBezTo>
                  <a:lnTo>
                    <a:pt x="31817" y="34023"/>
                  </a:lnTo>
                  <a:lnTo>
                    <a:pt x="35326" y="32786"/>
                  </a:lnTo>
                  <a:lnTo>
                    <a:pt x="36362" y="33689"/>
                  </a:lnTo>
                  <a:lnTo>
                    <a:pt x="38669" y="41242"/>
                  </a:lnTo>
                  <a:lnTo>
                    <a:pt x="43849" y="50967"/>
                  </a:lnTo>
                  <a:lnTo>
                    <a:pt x="33221" y="42712"/>
                  </a:lnTo>
                  <a:cubicBezTo>
                    <a:pt x="33204" y="42679"/>
                    <a:pt x="33162" y="42662"/>
                    <a:pt x="33121" y="42662"/>
                  </a:cubicBezTo>
                  <a:cubicBezTo>
                    <a:pt x="33079" y="42662"/>
                    <a:pt x="33037" y="42679"/>
                    <a:pt x="33020" y="42712"/>
                  </a:cubicBezTo>
                  <a:cubicBezTo>
                    <a:pt x="32920" y="42746"/>
                    <a:pt x="32920" y="42813"/>
                    <a:pt x="32987" y="42913"/>
                  </a:cubicBezTo>
                  <a:lnTo>
                    <a:pt x="41676" y="56315"/>
                  </a:lnTo>
                  <a:lnTo>
                    <a:pt x="32419" y="73995"/>
                  </a:lnTo>
                  <a:cubicBezTo>
                    <a:pt x="32385" y="73961"/>
                    <a:pt x="32352" y="73961"/>
                    <a:pt x="32319" y="73961"/>
                  </a:cubicBezTo>
                  <a:lnTo>
                    <a:pt x="23529" y="74964"/>
                  </a:lnTo>
                  <a:lnTo>
                    <a:pt x="25233" y="66341"/>
                  </a:lnTo>
                  <a:lnTo>
                    <a:pt x="34324" y="63367"/>
                  </a:lnTo>
                  <a:cubicBezTo>
                    <a:pt x="34424" y="63333"/>
                    <a:pt x="34491" y="63233"/>
                    <a:pt x="34424" y="63166"/>
                  </a:cubicBezTo>
                  <a:cubicBezTo>
                    <a:pt x="34399" y="63064"/>
                    <a:pt x="34353" y="63020"/>
                    <a:pt x="34289" y="63020"/>
                  </a:cubicBezTo>
                  <a:cubicBezTo>
                    <a:pt x="34269" y="63020"/>
                    <a:pt x="34247" y="63025"/>
                    <a:pt x="34224" y="63032"/>
                  </a:cubicBezTo>
                  <a:lnTo>
                    <a:pt x="25066" y="66007"/>
                  </a:lnTo>
                  <a:cubicBezTo>
                    <a:pt x="24999" y="66007"/>
                    <a:pt x="24966" y="66074"/>
                    <a:pt x="24966" y="66141"/>
                  </a:cubicBezTo>
                  <a:lnTo>
                    <a:pt x="23195" y="74964"/>
                  </a:lnTo>
                  <a:lnTo>
                    <a:pt x="21691" y="75131"/>
                  </a:lnTo>
                  <a:lnTo>
                    <a:pt x="20688" y="71555"/>
                  </a:lnTo>
                  <a:lnTo>
                    <a:pt x="15374" y="59757"/>
                  </a:lnTo>
                  <a:lnTo>
                    <a:pt x="31717" y="55914"/>
                  </a:lnTo>
                  <a:cubicBezTo>
                    <a:pt x="31817" y="55847"/>
                    <a:pt x="31884" y="55780"/>
                    <a:pt x="31851" y="55680"/>
                  </a:cubicBezTo>
                  <a:cubicBezTo>
                    <a:pt x="31825" y="55629"/>
                    <a:pt x="31760" y="55558"/>
                    <a:pt x="31701" y="55558"/>
                  </a:cubicBezTo>
                  <a:cubicBezTo>
                    <a:pt x="31683" y="55558"/>
                    <a:pt x="31666" y="55564"/>
                    <a:pt x="31650" y="55580"/>
                  </a:cubicBezTo>
                  <a:lnTo>
                    <a:pt x="15207" y="59456"/>
                  </a:lnTo>
                  <a:lnTo>
                    <a:pt x="12500" y="53340"/>
                  </a:lnTo>
                  <a:lnTo>
                    <a:pt x="14839" y="51669"/>
                  </a:lnTo>
                  <a:cubicBezTo>
                    <a:pt x="14940" y="51602"/>
                    <a:pt x="14940" y="51502"/>
                    <a:pt x="14873" y="51435"/>
                  </a:cubicBezTo>
                  <a:cubicBezTo>
                    <a:pt x="14836" y="51380"/>
                    <a:pt x="14789" y="51355"/>
                    <a:pt x="14743" y="51355"/>
                  </a:cubicBezTo>
                  <a:cubicBezTo>
                    <a:pt x="14706" y="51355"/>
                    <a:pt x="14669" y="51372"/>
                    <a:pt x="14639" y="51402"/>
                  </a:cubicBezTo>
                  <a:lnTo>
                    <a:pt x="401" y="61529"/>
                  </a:lnTo>
                  <a:lnTo>
                    <a:pt x="0" y="61829"/>
                  </a:lnTo>
                  <a:lnTo>
                    <a:pt x="0" y="62264"/>
                  </a:lnTo>
                  <a:lnTo>
                    <a:pt x="468" y="61896"/>
                  </a:lnTo>
                  <a:lnTo>
                    <a:pt x="5949" y="69349"/>
                  </a:lnTo>
                  <a:lnTo>
                    <a:pt x="0" y="69583"/>
                  </a:lnTo>
                  <a:lnTo>
                    <a:pt x="0" y="70853"/>
                  </a:lnTo>
                  <a:lnTo>
                    <a:pt x="335" y="73393"/>
                  </a:lnTo>
                  <a:lnTo>
                    <a:pt x="0" y="73694"/>
                  </a:lnTo>
                  <a:lnTo>
                    <a:pt x="0" y="74162"/>
                  </a:lnTo>
                  <a:lnTo>
                    <a:pt x="602" y="73594"/>
                  </a:lnTo>
                  <a:lnTo>
                    <a:pt x="6417" y="73159"/>
                  </a:lnTo>
                  <a:lnTo>
                    <a:pt x="8757" y="75432"/>
                  </a:lnTo>
                  <a:lnTo>
                    <a:pt x="0" y="75699"/>
                  </a:lnTo>
                  <a:lnTo>
                    <a:pt x="0" y="76033"/>
                  </a:lnTo>
                  <a:lnTo>
                    <a:pt x="9158" y="75766"/>
                  </a:lnTo>
                  <a:lnTo>
                    <a:pt x="21557" y="75432"/>
                  </a:lnTo>
                  <a:lnTo>
                    <a:pt x="23161" y="75265"/>
                  </a:lnTo>
                  <a:lnTo>
                    <a:pt x="23997" y="81013"/>
                  </a:lnTo>
                  <a:lnTo>
                    <a:pt x="21858" y="81080"/>
                  </a:lnTo>
                  <a:lnTo>
                    <a:pt x="9492" y="82885"/>
                  </a:lnTo>
                  <a:cubicBezTo>
                    <a:pt x="9425" y="82918"/>
                    <a:pt x="9358" y="83018"/>
                    <a:pt x="9358" y="83085"/>
                  </a:cubicBezTo>
                  <a:cubicBezTo>
                    <a:pt x="9425" y="83185"/>
                    <a:pt x="9492" y="83219"/>
                    <a:pt x="9592" y="83219"/>
                  </a:cubicBezTo>
                  <a:lnTo>
                    <a:pt x="19284" y="81815"/>
                  </a:lnTo>
                  <a:lnTo>
                    <a:pt x="20354" y="88399"/>
                  </a:lnTo>
                  <a:cubicBezTo>
                    <a:pt x="20354" y="88466"/>
                    <a:pt x="20421" y="88533"/>
                    <a:pt x="20521" y="88533"/>
                  </a:cubicBezTo>
                  <a:lnTo>
                    <a:pt x="20554" y="88533"/>
                  </a:lnTo>
                  <a:cubicBezTo>
                    <a:pt x="20655" y="88466"/>
                    <a:pt x="20688" y="88399"/>
                    <a:pt x="20688" y="88332"/>
                  </a:cubicBezTo>
                  <a:lnTo>
                    <a:pt x="19919" y="83586"/>
                  </a:lnTo>
                  <a:lnTo>
                    <a:pt x="23362" y="83085"/>
                  </a:lnTo>
                  <a:cubicBezTo>
                    <a:pt x="23429" y="83052"/>
                    <a:pt x="23495" y="82951"/>
                    <a:pt x="23495" y="82885"/>
                  </a:cubicBezTo>
                  <a:cubicBezTo>
                    <a:pt x="23429" y="82784"/>
                    <a:pt x="23362" y="82751"/>
                    <a:pt x="23261" y="82751"/>
                  </a:cubicBezTo>
                  <a:lnTo>
                    <a:pt x="19852" y="83252"/>
                  </a:lnTo>
                  <a:lnTo>
                    <a:pt x="19585" y="81681"/>
                  </a:lnTo>
                  <a:lnTo>
                    <a:pt x="21891" y="81347"/>
                  </a:lnTo>
                  <a:lnTo>
                    <a:pt x="24030" y="81247"/>
                  </a:lnTo>
                  <a:lnTo>
                    <a:pt x="24565" y="84890"/>
                  </a:lnTo>
                  <a:cubicBezTo>
                    <a:pt x="24565" y="84957"/>
                    <a:pt x="24665" y="85024"/>
                    <a:pt x="24732" y="85024"/>
                  </a:cubicBezTo>
                  <a:lnTo>
                    <a:pt x="24765" y="85024"/>
                  </a:lnTo>
                  <a:cubicBezTo>
                    <a:pt x="24866" y="84957"/>
                    <a:pt x="24899" y="84890"/>
                    <a:pt x="24899" y="84790"/>
                  </a:cubicBezTo>
                  <a:lnTo>
                    <a:pt x="24364" y="81214"/>
                  </a:lnTo>
                  <a:lnTo>
                    <a:pt x="36964" y="80612"/>
                  </a:lnTo>
                  <a:lnTo>
                    <a:pt x="42077" y="83553"/>
                  </a:lnTo>
                  <a:lnTo>
                    <a:pt x="45720" y="87597"/>
                  </a:lnTo>
                  <a:lnTo>
                    <a:pt x="46121" y="87564"/>
                  </a:lnTo>
                  <a:lnTo>
                    <a:pt x="45219" y="86527"/>
                  </a:lnTo>
                  <a:lnTo>
                    <a:pt x="51569" y="86527"/>
                  </a:lnTo>
                  <a:cubicBezTo>
                    <a:pt x="51636" y="86527"/>
                    <a:pt x="51736" y="86427"/>
                    <a:pt x="51736" y="86360"/>
                  </a:cubicBezTo>
                  <a:cubicBezTo>
                    <a:pt x="51736" y="86260"/>
                    <a:pt x="51636" y="86193"/>
                    <a:pt x="51569" y="86193"/>
                  </a:cubicBezTo>
                  <a:lnTo>
                    <a:pt x="44918" y="86193"/>
                  </a:lnTo>
                  <a:lnTo>
                    <a:pt x="42311" y="83252"/>
                  </a:lnTo>
                  <a:cubicBezTo>
                    <a:pt x="42311" y="83219"/>
                    <a:pt x="42278" y="83219"/>
                    <a:pt x="42278" y="83219"/>
                  </a:cubicBezTo>
                  <a:lnTo>
                    <a:pt x="37098" y="80244"/>
                  </a:lnTo>
                  <a:cubicBezTo>
                    <a:pt x="37098" y="80211"/>
                    <a:pt x="37064" y="80211"/>
                    <a:pt x="37031" y="80211"/>
                  </a:cubicBezTo>
                  <a:lnTo>
                    <a:pt x="30447" y="80512"/>
                  </a:lnTo>
                  <a:lnTo>
                    <a:pt x="30447" y="78172"/>
                  </a:lnTo>
                  <a:lnTo>
                    <a:pt x="33187" y="72925"/>
                  </a:lnTo>
                  <a:lnTo>
                    <a:pt x="37365" y="71922"/>
                  </a:lnTo>
                  <a:cubicBezTo>
                    <a:pt x="37432" y="71889"/>
                    <a:pt x="37532" y="71822"/>
                    <a:pt x="37465" y="71722"/>
                  </a:cubicBezTo>
                  <a:cubicBezTo>
                    <a:pt x="37437" y="71664"/>
                    <a:pt x="37383" y="71582"/>
                    <a:pt x="37304" y="71582"/>
                  </a:cubicBezTo>
                  <a:cubicBezTo>
                    <a:pt x="37292" y="71582"/>
                    <a:pt x="37279" y="71584"/>
                    <a:pt x="37265" y="71588"/>
                  </a:cubicBezTo>
                  <a:lnTo>
                    <a:pt x="33388" y="72524"/>
                  </a:lnTo>
                  <a:lnTo>
                    <a:pt x="44250" y="51703"/>
                  </a:lnTo>
                  <a:lnTo>
                    <a:pt x="46823" y="59189"/>
                  </a:lnTo>
                  <a:lnTo>
                    <a:pt x="41242" y="60392"/>
                  </a:lnTo>
                  <a:cubicBezTo>
                    <a:pt x="41142" y="60459"/>
                    <a:pt x="41108" y="60526"/>
                    <a:pt x="41108" y="60626"/>
                  </a:cubicBezTo>
                  <a:cubicBezTo>
                    <a:pt x="41108" y="60693"/>
                    <a:pt x="41209" y="60726"/>
                    <a:pt x="41275" y="60726"/>
                  </a:cubicBezTo>
                  <a:lnTo>
                    <a:pt x="41309" y="60726"/>
                  </a:lnTo>
                  <a:lnTo>
                    <a:pt x="46957" y="59523"/>
                  </a:lnTo>
                  <a:cubicBezTo>
                    <a:pt x="46990" y="59557"/>
                    <a:pt x="47057" y="59557"/>
                    <a:pt x="47091" y="59557"/>
                  </a:cubicBezTo>
                  <a:lnTo>
                    <a:pt x="47124" y="59557"/>
                  </a:lnTo>
                  <a:cubicBezTo>
                    <a:pt x="47157" y="59557"/>
                    <a:pt x="47224" y="59523"/>
                    <a:pt x="47224" y="59490"/>
                  </a:cubicBezTo>
                  <a:lnTo>
                    <a:pt x="52906" y="58220"/>
                  </a:lnTo>
                  <a:lnTo>
                    <a:pt x="61462" y="57952"/>
                  </a:lnTo>
                  <a:cubicBezTo>
                    <a:pt x="61529" y="57952"/>
                    <a:pt x="61629" y="57852"/>
                    <a:pt x="61629" y="57785"/>
                  </a:cubicBezTo>
                  <a:cubicBezTo>
                    <a:pt x="61629" y="57685"/>
                    <a:pt x="61529" y="57618"/>
                    <a:pt x="61462" y="57618"/>
                  </a:cubicBezTo>
                  <a:lnTo>
                    <a:pt x="52939" y="57886"/>
                  </a:lnTo>
                  <a:lnTo>
                    <a:pt x="46589" y="52939"/>
                  </a:lnTo>
                  <a:lnTo>
                    <a:pt x="53307" y="51502"/>
                  </a:lnTo>
                  <a:cubicBezTo>
                    <a:pt x="53407" y="51469"/>
                    <a:pt x="53441" y="51369"/>
                    <a:pt x="53441" y="51302"/>
                  </a:cubicBezTo>
                  <a:cubicBezTo>
                    <a:pt x="53407" y="51201"/>
                    <a:pt x="53307" y="51168"/>
                    <a:pt x="53240" y="51168"/>
                  </a:cubicBezTo>
                  <a:lnTo>
                    <a:pt x="46222" y="52672"/>
                  </a:lnTo>
                  <a:lnTo>
                    <a:pt x="44450" y="51302"/>
                  </a:lnTo>
                  <a:lnTo>
                    <a:pt x="52070" y="36730"/>
                  </a:lnTo>
                  <a:cubicBezTo>
                    <a:pt x="52104" y="36630"/>
                    <a:pt x="52070" y="36563"/>
                    <a:pt x="51970" y="36496"/>
                  </a:cubicBezTo>
                  <a:cubicBezTo>
                    <a:pt x="51962" y="36488"/>
                    <a:pt x="51947" y="36484"/>
                    <a:pt x="51929" y="36484"/>
                  </a:cubicBezTo>
                  <a:cubicBezTo>
                    <a:pt x="51876" y="36484"/>
                    <a:pt x="51795" y="36521"/>
                    <a:pt x="51770" y="36596"/>
                  </a:cubicBezTo>
                  <a:lnTo>
                    <a:pt x="48795" y="42311"/>
                  </a:lnTo>
                  <a:lnTo>
                    <a:pt x="43114" y="44116"/>
                  </a:lnTo>
                  <a:lnTo>
                    <a:pt x="42378" y="39838"/>
                  </a:lnTo>
                  <a:cubicBezTo>
                    <a:pt x="42311" y="39771"/>
                    <a:pt x="42245" y="39738"/>
                    <a:pt x="42144" y="39738"/>
                  </a:cubicBezTo>
                  <a:cubicBezTo>
                    <a:pt x="42077" y="39771"/>
                    <a:pt x="42044" y="39838"/>
                    <a:pt x="42044" y="39939"/>
                  </a:cubicBezTo>
                  <a:lnTo>
                    <a:pt x="43916" y="50366"/>
                  </a:lnTo>
                  <a:lnTo>
                    <a:pt x="43916" y="50366"/>
                  </a:lnTo>
                  <a:lnTo>
                    <a:pt x="38869" y="40908"/>
                  </a:lnTo>
                  <a:lnTo>
                    <a:pt x="36730" y="33889"/>
                  </a:lnTo>
                  <a:lnTo>
                    <a:pt x="43548" y="39604"/>
                  </a:lnTo>
                  <a:cubicBezTo>
                    <a:pt x="43581" y="39638"/>
                    <a:pt x="43615" y="39638"/>
                    <a:pt x="43648" y="39638"/>
                  </a:cubicBezTo>
                  <a:cubicBezTo>
                    <a:pt x="43715" y="39638"/>
                    <a:pt x="43749" y="39638"/>
                    <a:pt x="43782" y="39604"/>
                  </a:cubicBezTo>
                  <a:cubicBezTo>
                    <a:pt x="43815" y="39504"/>
                    <a:pt x="43815" y="39404"/>
                    <a:pt x="43749" y="39337"/>
                  </a:cubicBezTo>
                  <a:lnTo>
                    <a:pt x="41409" y="37399"/>
                  </a:lnTo>
                  <a:lnTo>
                    <a:pt x="40807" y="35059"/>
                  </a:lnTo>
                  <a:lnTo>
                    <a:pt x="44918" y="33923"/>
                  </a:lnTo>
                  <a:lnTo>
                    <a:pt x="46890" y="38468"/>
                  </a:lnTo>
                  <a:cubicBezTo>
                    <a:pt x="46924" y="38501"/>
                    <a:pt x="46957" y="38568"/>
                    <a:pt x="47057" y="38568"/>
                  </a:cubicBezTo>
                  <a:lnTo>
                    <a:pt x="47124" y="38568"/>
                  </a:lnTo>
                  <a:cubicBezTo>
                    <a:pt x="47224" y="38501"/>
                    <a:pt x="47258" y="38435"/>
                    <a:pt x="47224" y="38334"/>
                  </a:cubicBezTo>
                  <a:lnTo>
                    <a:pt x="43214" y="29110"/>
                  </a:lnTo>
                  <a:lnTo>
                    <a:pt x="44150" y="28208"/>
                  </a:lnTo>
                  <a:lnTo>
                    <a:pt x="45085" y="27305"/>
                  </a:lnTo>
                  <a:lnTo>
                    <a:pt x="48327" y="38067"/>
                  </a:lnTo>
                  <a:cubicBezTo>
                    <a:pt x="48394" y="38134"/>
                    <a:pt x="48427" y="38167"/>
                    <a:pt x="48494" y="38167"/>
                  </a:cubicBezTo>
                  <a:lnTo>
                    <a:pt x="48561" y="38167"/>
                  </a:lnTo>
                  <a:cubicBezTo>
                    <a:pt x="48628" y="38134"/>
                    <a:pt x="48728" y="38067"/>
                    <a:pt x="48661" y="37967"/>
                  </a:cubicBezTo>
                  <a:lnTo>
                    <a:pt x="45386" y="27071"/>
                  </a:lnTo>
                  <a:lnTo>
                    <a:pt x="46456" y="26035"/>
                  </a:lnTo>
                  <a:lnTo>
                    <a:pt x="53173" y="36396"/>
                  </a:lnTo>
                  <a:cubicBezTo>
                    <a:pt x="53173" y="36429"/>
                    <a:pt x="53274" y="36463"/>
                    <a:pt x="53307" y="36463"/>
                  </a:cubicBezTo>
                  <a:cubicBezTo>
                    <a:pt x="53340" y="36463"/>
                    <a:pt x="53340" y="36429"/>
                    <a:pt x="53407" y="36429"/>
                  </a:cubicBezTo>
                  <a:cubicBezTo>
                    <a:pt x="53474" y="36362"/>
                    <a:pt x="53474" y="36262"/>
                    <a:pt x="53441" y="36195"/>
                  </a:cubicBezTo>
                  <a:lnTo>
                    <a:pt x="46656" y="25735"/>
                  </a:lnTo>
                  <a:lnTo>
                    <a:pt x="55914" y="16744"/>
                  </a:lnTo>
                  <a:lnTo>
                    <a:pt x="56749" y="18582"/>
                  </a:lnTo>
                  <a:lnTo>
                    <a:pt x="56783" y="18649"/>
                  </a:lnTo>
                  <a:lnTo>
                    <a:pt x="59657" y="21858"/>
                  </a:lnTo>
                  <a:lnTo>
                    <a:pt x="55947" y="25567"/>
                  </a:lnTo>
                  <a:lnTo>
                    <a:pt x="52438" y="25969"/>
                  </a:lnTo>
                  <a:lnTo>
                    <a:pt x="52438" y="25969"/>
                  </a:lnTo>
                  <a:lnTo>
                    <a:pt x="55245" y="23529"/>
                  </a:lnTo>
                  <a:cubicBezTo>
                    <a:pt x="55279" y="23429"/>
                    <a:pt x="55279" y="23362"/>
                    <a:pt x="55245" y="23261"/>
                  </a:cubicBezTo>
                  <a:cubicBezTo>
                    <a:pt x="55195" y="23245"/>
                    <a:pt x="55153" y="23236"/>
                    <a:pt x="55112" y="23236"/>
                  </a:cubicBezTo>
                  <a:cubicBezTo>
                    <a:pt x="55070" y="23236"/>
                    <a:pt x="55028" y="23245"/>
                    <a:pt x="54978" y="23261"/>
                  </a:cubicBezTo>
                  <a:lnTo>
                    <a:pt x="51770" y="26102"/>
                  </a:lnTo>
                  <a:cubicBezTo>
                    <a:pt x="51736" y="26169"/>
                    <a:pt x="51669" y="26236"/>
                    <a:pt x="51736" y="26336"/>
                  </a:cubicBezTo>
                  <a:cubicBezTo>
                    <a:pt x="51770" y="26370"/>
                    <a:pt x="51803" y="26403"/>
                    <a:pt x="51903" y="26403"/>
                  </a:cubicBezTo>
                  <a:lnTo>
                    <a:pt x="55981" y="25902"/>
                  </a:lnTo>
                  <a:cubicBezTo>
                    <a:pt x="56014" y="25902"/>
                    <a:pt x="56014" y="25902"/>
                    <a:pt x="56081" y="25868"/>
                  </a:cubicBezTo>
                  <a:lnTo>
                    <a:pt x="59824" y="22092"/>
                  </a:lnTo>
                  <a:lnTo>
                    <a:pt x="61361" y="23863"/>
                  </a:lnTo>
                  <a:lnTo>
                    <a:pt x="61495" y="27539"/>
                  </a:lnTo>
                  <a:lnTo>
                    <a:pt x="60259" y="26737"/>
                  </a:lnTo>
                  <a:cubicBezTo>
                    <a:pt x="60239" y="26727"/>
                    <a:pt x="60217" y="26723"/>
                    <a:pt x="60193" y="26723"/>
                  </a:cubicBezTo>
                  <a:cubicBezTo>
                    <a:pt x="60136" y="26723"/>
                    <a:pt x="60072" y="26747"/>
                    <a:pt x="60025" y="26771"/>
                  </a:cubicBezTo>
                  <a:lnTo>
                    <a:pt x="58153" y="28843"/>
                  </a:lnTo>
                  <a:lnTo>
                    <a:pt x="56081" y="26771"/>
                  </a:lnTo>
                  <a:cubicBezTo>
                    <a:pt x="56023" y="26751"/>
                    <a:pt x="55976" y="26732"/>
                    <a:pt x="55928" y="26732"/>
                  </a:cubicBezTo>
                  <a:cubicBezTo>
                    <a:pt x="55892" y="26732"/>
                    <a:pt x="55856" y="26742"/>
                    <a:pt x="55814" y="26771"/>
                  </a:cubicBezTo>
                  <a:lnTo>
                    <a:pt x="52772" y="29712"/>
                  </a:lnTo>
                  <a:cubicBezTo>
                    <a:pt x="52739" y="29779"/>
                    <a:pt x="52672" y="29879"/>
                    <a:pt x="52772" y="29946"/>
                  </a:cubicBezTo>
                  <a:cubicBezTo>
                    <a:pt x="52806" y="29979"/>
                    <a:pt x="52839" y="29979"/>
                    <a:pt x="52906" y="29979"/>
                  </a:cubicBezTo>
                  <a:cubicBezTo>
                    <a:pt x="52939" y="29979"/>
                    <a:pt x="52973" y="29979"/>
                    <a:pt x="53006" y="29946"/>
                  </a:cubicBezTo>
                  <a:lnTo>
                    <a:pt x="55947" y="27172"/>
                  </a:lnTo>
                  <a:lnTo>
                    <a:pt x="58086" y="29244"/>
                  </a:lnTo>
                  <a:cubicBezTo>
                    <a:pt x="58120" y="29277"/>
                    <a:pt x="58153" y="29277"/>
                    <a:pt x="58186" y="29277"/>
                  </a:cubicBezTo>
                  <a:cubicBezTo>
                    <a:pt x="58253" y="29277"/>
                    <a:pt x="58287" y="29277"/>
                    <a:pt x="58320" y="29244"/>
                  </a:cubicBezTo>
                  <a:lnTo>
                    <a:pt x="60259" y="27172"/>
                  </a:lnTo>
                  <a:lnTo>
                    <a:pt x="61595" y="28041"/>
                  </a:lnTo>
                  <a:lnTo>
                    <a:pt x="61662" y="29879"/>
                  </a:lnTo>
                  <a:cubicBezTo>
                    <a:pt x="61662" y="29946"/>
                    <a:pt x="61762" y="30046"/>
                    <a:pt x="61829" y="30046"/>
                  </a:cubicBezTo>
                  <a:cubicBezTo>
                    <a:pt x="61930" y="30046"/>
                    <a:pt x="61996" y="29946"/>
                    <a:pt x="61996" y="29879"/>
                  </a:cubicBezTo>
                  <a:lnTo>
                    <a:pt x="61762" y="23863"/>
                  </a:lnTo>
                  <a:cubicBezTo>
                    <a:pt x="61762" y="23796"/>
                    <a:pt x="61762" y="23763"/>
                    <a:pt x="61696" y="23729"/>
                  </a:cubicBezTo>
                  <a:lnTo>
                    <a:pt x="57017" y="18449"/>
                  </a:lnTo>
                  <a:lnTo>
                    <a:pt x="56148" y="16544"/>
                  </a:lnTo>
                  <a:lnTo>
                    <a:pt x="59122" y="13670"/>
                  </a:lnTo>
                  <a:cubicBezTo>
                    <a:pt x="59156" y="13603"/>
                    <a:pt x="59156" y="13536"/>
                    <a:pt x="59122" y="13436"/>
                  </a:cubicBezTo>
                  <a:lnTo>
                    <a:pt x="56950" y="10394"/>
                  </a:lnTo>
                  <a:lnTo>
                    <a:pt x="55078" y="7754"/>
                  </a:lnTo>
                  <a:lnTo>
                    <a:pt x="55814" y="7821"/>
                  </a:lnTo>
                  <a:lnTo>
                    <a:pt x="58287" y="10495"/>
                  </a:lnTo>
                  <a:cubicBezTo>
                    <a:pt x="58287" y="10561"/>
                    <a:pt x="58287" y="10595"/>
                    <a:pt x="58320" y="10662"/>
                  </a:cubicBezTo>
                  <a:cubicBezTo>
                    <a:pt x="58354" y="10695"/>
                    <a:pt x="58420" y="10695"/>
                    <a:pt x="58454" y="10695"/>
                  </a:cubicBezTo>
                  <a:lnTo>
                    <a:pt x="58487" y="10695"/>
                  </a:lnTo>
                  <a:lnTo>
                    <a:pt x="60359" y="12734"/>
                  </a:lnTo>
                  <a:cubicBezTo>
                    <a:pt x="60420" y="12754"/>
                    <a:pt x="60468" y="12787"/>
                    <a:pt x="60520" y="12787"/>
                  </a:cubicBezTo>
                  <a:cubicBezTo>
                    <a:pt x="60553" y="12787"/>
                    <a:pt x="60587" y="12773"/>
                    <a:pt x="60626" y="12734"/>
                  </a:cubicBezTo>
                  <a:cubicBezTo>
                    <a:pt x="60660" y="12667"/>
                    <a:pt x="60693" y="12567"/>
                    <a:pt x="60626" y="12500"/>
                  </a:cubicBezTo>
                  <a:lnTo>
                    <a:pt x="58755" y="10428"/>
                  </a:lnTo>
                  <a:lnTo>
                    <a:pt x="59356" y="9826"/>
                  </a:lnTo>
                  <a:lnTo>
                    <a:pt x="61930" y="12433"/>
                  </a:lnTo>
                  <a:lnTo>
                    <a:pt x="59456" y="14873"/>
                  </a:lnTo>
                  <a:cubicBezTo>
                    <a:pt x="59423" y="14906"/>
                    <a:pt x="59423" y="14973"/>
                    <a:pt x="59423" y="15006"/>
                  </a:cubicBezTo>
                  <a:cubicBezTo>
                    <a:pt x="59423" y="15040"/>
                    <a:pt x="59423" y="15073"/>
                    <a:pt x="59456" y="15140"/>
                  </a:cubicBezTo>
                  <a:lnTo>
                    <a:pt x="67611" y="22994"/>
                  </a:lnTo>
                  <a:cubicBezTo>
                    <a:pt x="67645" y="23027"/>
                    <a:pt x="67678" y="23027"/>
                    <a:pt x="67711" y="23027"/>
                  </a:cubicBezTo>
                  <a:cubicBezTo>
                    <a:pt x="67778" y="23027"/>
                    <a:pt x="67812" y="23027"/>
                    <a:pt x="67845" y="22994"/>
                  </a:cubicBezTo>
                  <a:cubicBezTo>
                    <a:pt x="67945" y="22894"/>
                    <a:pt x="67945" y="22827"/>
                    <a:pt x="67845" y="22727"/>
                  </a:cubicBezTo>
                  <a:lnTo>
                    <a:pt x="59824" y="15006"/>
                  </a:lnTo>
                  <a:lnTo>
                    <a:pt x="60660" y="14171"/>
                  </a:lnTo>
                  <a:lnTo>
                    <a:pt x="68380" y="21891"/>
                  </a:lnTo>
                  <a:cubicBezTo>
                    <a:pt x="68447" y="21925"/>
                    <a:pt x="68480" y="21925"/>
                    <a:pt x="68514" y="21925"/>
                  </a:cubicBezTo>
                  <a:cubicBezTo>
                    <a:pt x="68547" y="21925"/>
                    <a:pt x="68614" y="21925"/>
                    <a:pt x="68647" y="21891"/>
                  </a:cubicBezTo>
                  <a:cubicBezTo>
                    <a:pt x="68714" y="21824"/>
                    <a:pt x="68714" y="21724"/>
                    <a:pt x="68647" y="21657"/>
                  </a:cubicBezTo>
                  <a:lnTo>
                    <a:pt x="60927" y="13904"/>
                  </a:lnTo>
                  <a:lnTo>
                    <a:pt x="62164" y="12667"/>
                  </a:lnTo>
                  <a:lnTo>
                    <a:pt x="69550" y="20320"/>
                  </a:lnTo>
                  <a:cubicBezTo>
                    <a:pt x="69616" y="20354"/>
                    <a:pt x="69650" y="20354"/>
                    <a:pt x="69683" y="20354"/>
                  </a:cubicBezTo>
                  <a:cubicBezTo>
                    <a:pt x="69717" y="20354"/>
                    <a:pt x="69784" y="20354"/>
                    <a:pt x="69817" y="20320"/>
                  </a:cubicBezTo>
                  <a:lnTo>
                    <a:pt x="72658" y="17480"/>
                  </a:lnTo>
                  <a:cubicBezTo>
                    <a:pt x="72725" y="17379"/>
                    <a:pt x="72725" y="17312"/>
                    <a:pt x="72658" y="17212"/>
                  </a:cubicBezTo>
                  <a:lnTo>
                    <a:pt x="71622" y="16176"/>
                  </a:lnTo>
                  <a:lnTo>
                    <a:pt x="70853" y="14371"/>
                  </a:lnTo>
                  <a:lnTo>
                    <a:pt x="71789" y="14071"/>
                  </a:lnTo>
                  <a:cubicBezTo>
                    <a:pt x="71856" y="14037"/>
                    <a:pt x="71889" y="13970"/>
                    <a:pt x="71889" y="13870"/>
                  </a:cubicBezTo>
                  <a:lnTo>
                    <a:pt x="71354" y="11029"/>
                  </a:lnTo>
                  <a:cubicBezTo>
                    <a:pt x="71321" y="10962"/>
                    <a:pt x="71221" y="10896"/>
                    <a:pt x="71154" y="10896"/>
                  </a:cubicBezTo>
                  <a:cubicBezTo>
                    <a:pt x="71054" y="10962"/>
                    <a:pt x="71020" y="11029"/>
                    <a:pt x="71020" y="11130"/>
                  </a:cubicBezTo>
                  <a:lnTo>
                    <a:pt x="71521" y="13837"/>
                  </a:lnTo>
                  <a:lnTo>
                    <a:pt x="70719" y="14071"/>
                  </a:lnTo>
                  <a:lnTo>
                    <a:pt x="68146" y="7787"/>
                  </a:lnTo>
                  <a:cubicBezTo>
                    <a:pt x="68313" y="7687"/>
                    <a:pt x="68480" y="7654"/>
                    <a:pt x="68681" y="7554"/>
                  </a:cubicBezTo>
                  <a:cubicBezTo>
                    <a:pt x="69616" y="7286"/>
                    <a:pt x="70619" y="6952"/>
                    <a:pt x="70419" y="5849"/>
                  </a:cubicBezTo>
                  <a:cubicBezTo>
                    <a:pt x="70251" y="5014"/>
                    <a:pt x="68647" y="3643"/>
                    <a:pt x="67611" y="2841"/>
                  </a:cubicBezTo>
                  <a:lnTo>
                    <a:pt x="66943" y="2774"/>
                  </a:lnTo>
                  <a:lnTo>
                    <a:pt x="66943" y="2774"/>
                  </a:lnTo>
                  <a:cubicBezTo>
                    <a:pt x="68012" y="3610"/>
                    <a:pt x="69951" y="5147"/>
                    <a:pt x="70084" y="5949"/>
                  </a:cubicBezTo>
                  <a:cubicBezTo>
                    <a:pt x="70185" y="6685"/>
                    <a:pt x="69616" y="6952"/>
                    <a:pt x="68614" y="7286"/>
                  </a:cubicBezTo>
                  <a:cubicBezTo>
                    <a:pt x="68413" y="7353"/>
                    <a:pt x="68179" y="7386"/>
                    <a:pt x="68012" y="7487"/>
                  </a:cubicBezTo>
                  <a:lnTo>
                    <a:pt x="66174" y="3042"/>
                  </a:lnTo>
                  <a:lnTo>
                    <a:pt x="66508" y="2708"/>
                  </a:lnTo>
                  <a:lnTo>
                    <a:pt x="66107" y="2674"/>
                  </a:lnTo>
                  <a:lnTo>
                    <a:pt x="66007" y="2774"/>
                  </a:lnTo>
                  <a:lnTo>
                    <a:pt x="65840" y="2641"/>
                  </a:lnTo>
                  <a:lnTo>
                    <a:pt x="65171" y="2540"/>
                  </a:lnTo>
                  <a:lnTo>
                    <a:pt x="65773" y="3008"/>
                  </a:lnTo>
                  <a:lnTo>
                    <a:pt x="62230" y="6517"/>
                  </a:lnTo>
                  <a:lnTo>
                    <a:pt x="60827" y="5114"/>
                  </a:lnTo>
                  <a:cubicBezTo>
                    <a:pt x="60827" y="5114"/>
                    <a:pt x="60793" y="5014"/>
                    <a:pt x="60660" y="4947"/>
                  </a:cubicBezTo>
                  <a:lnTo>
                    <a:pt x="60760" y="2039"/>
                  </a:lnTo>
                  <a:lnTo>
                    <a:pt x="60426" y="2006"/>
                  </a:lnTo>
                  <a:lnTo>
                    <a:pt x="60325" y="4713"/>
                  </a:lnTo>
                  <a:cubicBezTo>
                    <a:pt x="60225" y="4646"/>
                    <a:pt x="60025" y="4579"/>
                    <a:pt x="59891" y="4579"/>
                  </a:cubicBezTo>
                  <a:cubicBezTo>
                    <a:pt x="59859" y="4577"/>
                    <a:pt x="59828" y="4576"/>
                    <a:pt x="59795" y="4576"/>
                  </a:cubicBezTo>
                  <a:cubicBezTo>
                    <a:pt x="59314" y="4576"/>
                    <a:pt x="58754" y="4809"/>
                    <a:pt x="58253" y="5247"/>
                  </a:cubicBezTo>
                  <a:cubicBezTo>
                    <a:pt x="57117" y="6217"/>
                    <a:pt x="57150" y="7052"/>
                    <a:pt x="57284" y="7487"/>
                  </a:cubicBezTo>
                  <a:lnTo>
                    <a:pt x="56114" y="7453"/>
                  </a:lnTo>
                  <a:lnTo>
                    <a:pt x="59256" y="1839"/>
                  </a:lnTo>
                  <a:lnTo>
                    <a:pt x="58888" y="1805"/>
                  </a:lnTo>
                  <a:lnTo>
                    <a:pt x="55747" y="7386"/>
                  </a:lnTo>
                  <a:lnTo>
                    <a:pt x="54978" y="7353"/>
                  </a:lnTo>
                  <a:lnTo>
                    <a:pt x="57819" y="1638"/>
                  </a:lnTo>
                  <a:lnTo>
                    <a:pt x="57451" y="1605"/>
                  </a:lnTo>
                  <a:lnTo>
                    <a:pt x="56148" y="4211"/>
                  </a:lnTo>
                  <a:lnTo>
                    <a:pt x="51135" y="869"/>
                  </a:lnTo>
                  <a:lnTo>
                    <a:pt x="50399" y="803"/>
                  </a:lnTo>
                  <a:close/>
                  <a:moveTo>
                    <a:pt x="23963" y="87196"/>
                  </a:moveTo>
                  <a:cubicBezTo>
                    <a:pt x="23863" y="87196"/>
                    <a:pt x="23796" y="87263"/>
                    <a:pt x="23796" y="87363"/>
                  </a:cubicBezTo>
                  <a:lnTo>
                    <a:pt x="23896" y="89268"/>
                  </a:lnTo>
                  <a:lnTo>
                    <a:pt x="24231" y="89235"/>
                  </a:lnTo>
                  <a:lnTo>
                    <a:pt x="24164" y="87296"/>
                  </a:lnTo>
                  <a:cubicBezTo>
                    <a:pt x="24130" y="87263"/>
                    <a:pt x="24030" y="87196"/>
                    <a:pt x="23963" y="87196"/>
                  </a:cubicBezTo>
                  <a:close/>
                  <a:moveTo>
                    <a:pt x="73059" y="83586"/>
                  </a:moveTo>
                  <a:lnTo>
                    <a:pt x="84188" y="84188"/>
                  </a:lnTo>
                  <a:lnTo>
                    <a:pt x="84389" y="89502"/>
                  </a:lnTo>
                  <a:lnTo>
                    <a:pt x="84389" y="89502"/>
                  </a:lnTo>
                  <a:lnTo>
                    <a:pt x="81214" y="89368"/>
                  </a:lnTo>
                  <a:lnTo>
                    <a:pt x="78841" y="89268"/>
                  </a:lnTo>
                  <a:lnTo>
                    <a:pt x="74529" y="89101"/>
                  </a:lnTo>
                  <a:lnTo>
                    <a:pt x="69449" y="89301"/>
                  </a:lnTo>
                  <a:lnTo>
                    <a:pt x="69449" y="89301"/>
                  </a:lnTo>
                  <a:lnTo>
                    <a:pt x="69784" y="87363"/>
                  </a:lnTo>
                  <a:lnTo>
                    <a:pt x="73995" y="87497"/>
                  </a:lnTo>
                  <a:cubicBezTo>
                    <a:pt x="74061" y="87497"/>
                    <a:pt x="74162" y="87396"/>
                    <a:pt x="74162" y="87330"/>
                  </a:cubicBezTo>
                  <a:cubicBezTo>
                    <a:pt x="74162" y="87229"/>
                    <a:pt x="74061" y="87162"/>
                    <a:pt x="73995" y="87162"/>
                  </a:cubicBezTo>
                  <a:lnTo>
                    <a:pt x="69817" y="87029"/>
                  </a:lnTo>
                  <a:lnTo>
                    <a:pt x="70118" y="85391"/>
                  </a:lnTo>
                  <a:lnTo>
                    <a:pt x="70118" y="85324"/>
                  </a:lnTo>
                  <a:lnTo>
                    <a:pt x="70017" y="85057"/>
                  </a:lnTo>
                  <a:lnTo>
                    <a:pt x="73059" y="83586"/>
                  </a:lnTo>
                  <a:close/>
                  <a:moveTo>
                    <a:pt x="140636" y="0"/>
                  </a:moveTo>
                  <a:lnTo>
                    <a:pt x="140001" y="67"/>
                  </a:lnTo>
                  <a:lnTo>
                    <a:pt x="139600" y="401"/>
                  </a:lnTo>
                  <a:lnTo>
                    <a:pt x="134186" y="3175"/>
                  </a:lnTo>
                  <a:lnTo>
                    <a:pt x="134186" y="3175"/>
                  </a:lnTo>
                  <a:lnTo>
                    <a:pt x="134520" y="1204"/>
                  </a:lnTo>
                  <a:lnTo>
                    <a:pt x="134587" y="702"/>
                  </a:lnTo>
                  <a:lnTo>
                    <a:pt x="134253" y="736"/>
                  </a:lnTo>
                  <a:lnTo>
                    <a:pt x="134186" y="1170"/>
                  </a:lnTo>
                  <a:lnTo>
                    <a:pt x="133852" y="3343"/>
                  </a:lnTo>
                  <a:lnTo>
                    <a:pt x="127836" y="3877"/>
                  </a:lnTo>
                  <a:lnTo>
                    <a:pt x="126833" y="1638"/>
                  </a:lnTo>
                  <a:lnTo>
                    <a:pt x="126499" y="1671"/>
                  </a:lnTo>
                  <a:lnTo>
                    <a:pt x="127635" y="4145"/>
                  </a:lnTo>
                  <a:lnTo>
                    <a:pt x="128404" y="5749"/>
                  </a:lnTo>
                  <a:lnTo>
                    <a:pt x="129072" y="7687"/>
                  </a:lnTo>
                  <a:lnTo>
                    <a:pt x="126098" y="8389"/>
                  </a:lnTo>
                  <a:lnTo>
                    <a:pt x="124962" y="5181"/>
                  </a:lnTo>
                  <a:lnTo>
                    <a:pt x="126332" y="4846"/>
                  </a:lnTo>
                  <a:cubicBezTo>
                    <a:pt x="126432" y="4813"/>
                    <a:pt x="126499" y="4713"/>
                    <a:pt x="126466" y="4646"/>
                  </a:cubicBezTo>
                  <a:cubicBezTo>
                    <a:pt x="126432" y="4546"/>
                    <a:pt x="126332" y="4512"/>
                    <a:pt x="126265" y="4512"/>
                  </a:cubicBezTo>
                  <a:lnTo>
                    <a:pt x="124795" y="4846"/>
                  </a:lnTo>
                  <a:lnTo>
                    <a:pt x="123224" y="3042"/>
                  </a:lnTo>
                  <a:cubicBezTo>
                    <a:pt x="123166" y="3022"/>
                    <a:pt x="123119" y="3003"/>
                    <a:pt x="123071" y="3003"/>
                  </a:cubicBezTo>
                  <a:cubicBezTo>
                    <a:pt x="123035" y="3003"/>
                    <a:pt x="122999" y="3013"/>
                    <a:pt x="122956" y="3042"/>
                  </a:cubicBezTo>
                  <a:cubicBezTo>
                    <a:pt x="122923" y="3142"/>
                    <a:pt x="122890" y="3209"/>
                    <a:pt x="122956" y="3309"/>
                  </a:cubicBezTo>
                  <a:lnTo>
                    <a:pt x="124427" y="4913"/>
                  </a:lnTo>
                  <a:lnTo>
                    <a:pt x="121954" y="5515"/>
                  </a:lnTo>
                  <a:lnTo>
                    <a:pt x="120617" y="2306"/>
                  </a:lnTo>
                  <a:lnTo>
                    <a:pt x="120283" y="2340"/>
                  </a:lnTo>
                  <a:lnTo>
                    <a:pt x="123157" y="9225"/>
                  </a:lnTo>
                  <a:cubicBezTo>
                    <a:pt x="123224" y="9325"/>
                    <a:pt x="123257" y="9358"/>
                    <a:pt x="123324" y="9358"/>
                  </a:cubicBezTo>
                  <a:lnTo>
                    <a:pt x="123391" y="9358"/>
                  </a:lnTo>
                  <a:lnTo>
                    <a:pt x="129240" y="7921"/>
                  </a:lnTo>
                  <a:lnTo>
                    <a:pt x="130777" y="12400"/>
                  </a:lnTo>
                  <a:lnTo>
                    <a:pt x="124260" y="12600"/>
                  </a:lnTo>
                  <a:lnTo>
                    <a:pt x="122923" y="11163"/>
                  </a:lnTo>
                  <a:cubicBezTo>
                    <a:pt x="122890" y="11163"/>
                    <a:pt x="122890" y="11096"/>
                    <a:pt x="122823" y="11096"/>
                  </a:cubicBezTo>
                  <a:lnTo>
                    <a:pt x="122756" y="11096"/>
                  </a:lnTo>
                  <a:lnTo>
                    <a:pt x="120383" y="12232"/>
                  </a:lnTo>
                  <a:lnTo>
                    <a:pt x="120383" y="12166"/>
                  </a:lnTo>
                  <a:lnTo>
                    <a:pt x="120383" y="12065"/>
                  </a:lnTo>
                  <a:lnTo>
                    <a:pt x="117576" y="3877"/>
                  </a:lnTo>
                  <a:lnTo>
                    <a:pt x="117576" y="3844"/>
                  </a:lnTo>
                  <a:lnTo>
                    <a:pt x="117576" y="3810"/>
                  </a:lnTo>
                  <a:cubicBezTo>
                    <a:pt x="117576" y="3744"/>
                    <a:pt x="117542" y="3744"/>
                    <a:pt x="117542" y="3744"/>
                  </a:cubicBezTo>
                  <a:lnTo>
                    <a:pt x="117475" y="3744"/>
                  </a:lnTo>
                  <a:lnTo>
                    <a:pt x="114969" y="2908"/>
                  </a:lnTo>
                  <a:lnTo>
                    <a:pt x="114200" y="3008"/>
                  </a:lnTo>
                  <a:lnTo>
                    <a:pt x="117041" y="3911"/>
                  </a:lnTo>
                  <a:lnTo>
                    <a:pt x="110791" y="7420"/>
                  </a:lnTo>
                  <a:lnTo>
                    <a:pt x="107950" y="6217"/>
                  </a:lnTo>
                  <a:lnTo>
                    <a:pt x="107917" y="6217"/>
                  </a:lnTo>
                  <a:lnTo>
                    <a:pt x="102269" y="5916"/>
                  </a:lnTo>
                  <a:lnTo>
                    <a:pt x="102570" y="4379"/>
                  </a:lnTo>
                  <a:lnTo>
                    <a:pt x="102570" y="4379"/>
                  </a:lnTo>
                  <a:lnTo>
                    <a:pt x="102235" y="4412"/>
                  </a:lnTo>
                  <a:lnTo>
                    <a:pt x="102001" y="5849"/>
                  </a:lnTo>
                  <a:lnTo>
                    <a:pt x="99829" y="5047"/>
                  </a:lnTo>
                  <a:lnTo>
                    <a:pt x="99862" y="4679"/>
                  </a:lnTo>
                  <a:lnTo>
                    <a:pt x="99528" y="4713"/>
                  </a:lnTo>
                  <a:lnTo>
                    <a:pt x="99495" y="4913"/>
                  </a:lnTo>
                  <a:lnTo>
                    <a:pt x="99060" y="4813"/>
                  </a:lnTo>
                  <a:lnTo>
                    <a:pt x="98325" y="4880"/>
                  </a:lnTo>
                  <a:lnTo>
                    <a:pt x="101935" y="6217"/>
                  </a:lnTo>
                  <a:lnTo>
                    <a:pt x="101868" y="9358"/>
                  </a:lnTo>
                  <a:lnTo>
                    <a:pt x="95852" y="6250"/>
                  </a:lnTo>
                  <a:lnTo>
                    <a:pt x="95718" y="6250"/>
                  </a:lnTo>
                  <a:cubicBezTo>
                    <a:pt x="95685" y="6250"/>
                    <a:pt x="95651" y="6317"/>
                    <a:pt x="95651" y="6350"/>
                  </a:cubicBezTo>
                  <a:lnTo>
                    <a:pt x="92677" y="13068"/>
                  </a:lnTo>
                  <a:cubicBezTo>
                    <a:pt x="92644" y="13168"/>
                    <a:pt x="92644" y="13235"/>
                    <a:pt x="92710" y="13269"/>
                  </a:cubicBezTo>
                  <a:lnTo>
                    <a:pt x="96587" y="16109"/>
                  </a:lnTo>
                  <a:cubicBezTo>
                    <a:pt x="96587" y="16176"/>
                    <a:pt x="96654" y="16176"/>
                    <a:pt x="96687" y="16176"/>
                  </a:cubicBezTo>
                  <a:cubicBezTo>
                    <a:pt x="96721" y="16176"/>
                    <a:pt x="96754" y="16109"/>
                    <a:pt x="96821" y="16076"/>
                  </a:cubicBezTo>
                  <a:cubicBezTo>
                    <a:pt x="96855" y="16009"/>
                    <a:pt x="96855" y="15875"/>
                    <a:pt x="96754" y="15842"/>
                  </a:cubicBezTo>
                  <a:lnTo>
                    <a:pt x="93011" y="13068"/>
                  </a:lnTo>
                  <a:lnTo>
                    <a:pt x="95852" y="6651"/>
                  </a:lnTo>
                  <a:lnTo>
                    <a:pt x="101868" y="9726"/>
                  </a:lnTo>
                  <a:lnTo>
                    <a:pt x="101734" y="14271"/>
                  </a:lnTo>
                  <a:lnTo>
                    <a:pt x="100832" y="14539"/>
                  </a:lnTo>
                  <a:lnTo>
                    <a:pt x="96153" y="13870"/>
                  </a:lnTo>
                  <a:cubicBezTo>
                    <a:pt x="96129" y="13864"/>
                    <a:pt x="96106" y="13861"/>
                    <a:pt x="96085" y="13861"/>
                  </a:cubicBezTo>
                  <a:cubicBezTo>
                    <a:pt x="95987" y="13861"/>
                    <a:pt x="95919" y="13921"/>
                    <a:pt x="95919" y="14004"/>
                  </a:cubicBezTo>
                  <a:cubicBezTo>
                    <a:pt x="95885" y="14104"/>
                    <a:pt x="95986" y="14204"/>
                    <a:pt x="96052" y="14204"/>
                  </a:cubicBezTo>
                  <a:lnTo>
                    <a:pt x="100497" y="14839"/>
                  </a:lnTo>
                  <a:lnTo>
                    <a:pt x="98860" y="17012"/>
                  </a:lnTo>
                  <a:cubicBezTo>
                    <a:pt x="98826" y="17079"/>
                    <a:pt x="98826" y="17179"/>
                    <a:pt x="98860" y="17212"/>
                  </a:cubicBezTo>
                  <a:lnTo>
                    <a:pt x="100665" y="19585"/>
                  </a:lnTo>
                  <a:cubicBezTo>
                    <a:pt x="100698" y="19619"/>
                    <a:pt x="100731" y="19685"/>
                    <a:pt x="100765" y="19685"/>
                  </a:cubicBezTo>
                  <a:cubicBezTo>
                    <a:pt x="100765" y="19685"/>
                    <a:pt x="100832" y="19685"/>
                    <a:pt x="100865" y="19619"/>
                  </a:cubicBezTo>
                  <a:cubicBezTo>
                    <a:pt x="100932" y="19552"/>
                    <a:pt x="100932" y="19451"/>
                    <a:pt x="100899" y="19385"/>
                  </a:cubicBezTo>
                  <a:lnTo>
                    <a:pt x="99194" y="17079"/>
                  </a:lnTo>
                  <a:lnTo>
                    <a:pt x="100865" y="14839"/>
                  </a:lnTo>
                  <a:lnTo>
                    <a:pt x="101767" y="14572"/>
                  </a:lnTo>
                  <a:lnTo>
                    <a:pt x="106112" y="17680"/>
                  </a:lnTo>
                  <a:lnTo>
                    <a:pt x="104541" y="19685"/>
                  </a:lnTo>
                  <a:lnTo>
                    <a:pt x="102570" y="18917"/>
                  </a:lnTo>
                  <a:cubicBezTo>
                    <a:pt x="102553" y="18908"/>
                    <a:pt x="102534" y="18904"/>
                    <a:pt x="102515" y="18904"/>
                  </a:cubicBezTo>
                  <a:cubicBezTo>
                    <a:pt x="102457" y="18904"/>
                    <a:pt x="102394" y="18942"/>
                    <a:pt x="102369" y="19017"/>
                  </a:cubicBezTo>
                  <a:cubicBezTo>
                    <a:pt x="102336" y="19084"/>
                    <a:pt x="102369" y="19184"/>
                    <a:pt x="102436" y="19217"/>
                  </a:cubicBezTo>
                  <a:lnTo>
                    <a:pt x="104541" y="20020"/>
                  </a:lnTo>
                  <a:lnTo>
                    <a:pt x="104575" y="20020"/>
                  </a:lnTo>
                  <a:cubicBezTo>
                    <a:pt x="104608" y="20020"/>
                    <a:pt x="104675" y="19953"/>
                    <a:pt x="104709" y="19919"/>
                  </a:cubicBezTo>
                  <a:lnTo>
                    <a:pt x="106446" y="17680"/>
                  </a:lnTo>
                  <a:cubicBezTo>
                    <a:pt x="106513" y="17613"/>
                    <a:pt x="106513" y="17580"/>
                    <a:pt x="106513" y="17546"/>
                  </a:cubicBezTo>
                  <a:cubicBezTo>
                    <a:pt x="106513" y="17513"/>
                    <a:pt x="106446" y="17446"/>
                    <a:pt x="106413" y="17413"/>
                  </a:cubicBezTo>
                  <a:lnTo>
                    <a:pt x="102536" y="14672"/>
                  </a:lnTo>
                  <a:lnTo>
                    <a:pt x="107349" y="15708"/>
                  </a:lnTo>
                  <a:lnTo>
                    <a:pt x="107917" y="17613"/>
                  </a:lnTo>
                  <a:lnTo>
                    <a:pt x="107917" y="21457"/>
                  </a:lnTo>
                  <a:cubicBezTo>
                    <a:pt x="107917" y="21557"/>
                    <a:pt x="107950" y="21590"/>
                    <a:pt x="108051" y="21624"/>
                  </a:cubicBezTo>
                  <a:lnTo>
                    <a:pt x="111593" y="23094"/>
                  </a:lnTo>
                  <a:lnTo>
                    <a:pt x="111694" y="23094"/>
                  </a:lnTo>
                  <a:cubicBezTo>
                    <a:pt x="111727" y="23094"/>
                    <a:pt x="111760" y="23061"/>
                    <a:pt x="111794" y="23027"/>
                  </a:cubicBezTo>
                  <a:lnTo>
                    <a:pt x="112562" y="21757"/>
                  </a:lnTo>
                  <a:lnTo>
                    <a:pt x="117409" y="21290"/>
                  </a:lnTo>
                  <a:cubicBezTo>
                    <a:pt x="117442" y="21290"/>
                    <a:pt x="117475" y="21256"/>
                    <a:pt x="117542" y="21223"/>
                  </a:cubicBezTo>
                  <a:lnTo>
                    <a:pt x="119982" y="15675"/>
                  </a:lnTo>
                  <a:lnTo>
                    <a:pt x="119982" y="15608"/>
                  </a:lnTo>
                  <a:lnTo>
                    <a:pt x="120249" y="12533"/>
                  </a:lnTo>
                  <a:lnTo>
                    <a:pt x="122555" y="11430"/>
                  </a:lnTo>
                  <a:lnTo>
                    <a:pt x="122555" y="11430"/>
                  </a:lnTo>
                  <a:lnTo>
                    <a:pt x="122154" y="17847"/>
                  </a:lnTo>
                  <a:cubicBezTo>
                    <a:pt x="122087" y="17914"/>
                    <a:pt x="122087" y="17947"/>
                    <a:pt x="122121" y="18048"/>
                  </a:cubicBezTo>
                  <a:lnTo>
                    <a:pt x="121920" y="21757"/>
                  </a:lnTo>
                  <a:lnTo>
                    <a:pt x="118445" y="26069"/>
                  </a:lnTo>
                  <a:cubicBezTo>
                    <a:pt x="118411" y="26102"/>
                    <a:pt x="118411" y="26136"/>
                    <a:pt x="118411" y="26202"/>
                  </a:cubicBezTo>
                  <a:lnTo>
                    <a:pt x="118411" y="29912"/>
                  </a:lnTo>
                  <a:lnTo>
                    <a:pt x="113131" y="30447"/>
                  </a:lnTo>
                  <a:lnTo>
                    <a:pt x="113097" y="30447"/>
                  </a:lnTo>
                  <a:lnTo>
                    <a:pt x="108351" y="32118"/>
                  </a:lnTo>
                  <a:lnTo>
                    <a:pt x="109956" y="27038"/>
                  </a:lnTo>
                  <a:lnTo>
                    <a:pt x="111627" y="27740"/>
                  </a:lnTo>
                  <a:lnTo>
                    <a:pt x="111727" y="27740"/>
                  </a:lnTo>
                  <a:cubicBezTo>
                    <a:pt x="111794" y="27740"/>
                    <a:pt x="111861" y="27740"/>
                    <a:pt x="111894" y="27640"/>
                  </a:cubicBezTo>
                  <a:cubicBezTo>
                    <a:pt x="111927" y="27573"/>
                    <a:pt x="111894" y="27472"/>
                    <a:pt x="111794" y="27439"/>
                  </a:cubicBezTo>
                  <a:lnTo>
                    <a:pt x="104942" y="24498"/>
                  </a:lnTo>
                  <a:lnTo>
                    <a:pt x="105277" y="22760"/>
                  </a:lnTo>
                  <a:lnTo>
                    <a:pt x="112362" y="26069"/>
                  </a:lnTo>
                  <a:cubicBezTo>
                    <a:pt x="112380" y="26078"/>
                    <a:pt x="112400" y="26082"/>
                    <a:pt x="112421" y="26082"/>
                  </a:cubicBezTo>
                  <a:cubicBezTo>
                    <a:pt x="112478" y="26082"/>
                    <a:pt x="112538" y="26051"/>
                    <a:pt x="112562" y="26002"/>
                  </a:cubicBezTo>
                  <a:cubicBezTo>
                    <a:pt x="112596" y="25902"/>
                    <a:pt x="112562" y="25835"/>
                    <a:pt x="112462" y="25768"/>
                  </a:cubicBezTo>
                  <a:lnTo>
                    <a:pt x="98359" y="19184"/>
                  </a:lnTo>
                  <a:lnTo>
                    <a:pt x="98325" y="19184"/>
                  </a:lnTo>
                  <a:lnTo>
                    <a:pt x="95986" y="18816"/>
                  </a:lnTo>
                  <a:cubicBezTo>
                    <a:pt x="95919" y="18816"/>
                    <a:pt x="95885" y="18816"/>
                    <a:pt x="95852" y="18850"/>
                  </a:cubicBezTo>
                  <a:lnTo>
                    <a:pt x="95083" y="19418"/>
                  </a:lnTo>
                  <a:lnTo>
                    <a:pt x="92309" y="15575"/>
                  </a:lnTo>
                  <a:cubicBezTo>
                    <a:pt x="92242" y="15575"/>
                    <a:pt x="92242" y="15541"/>
                    <a:pt x="92209" y="15541"/>
                  </a:cubicBezTo>
                  <a:lnTo>
                    <a:pt x="89669" y="14305"/>
                  </a:lnTo>
                  <a:lnTo>
                    <a:pt x="89535" y="14305"/>
                  </a:lnTo>
                  <a:lnTo>
                    <a:pt x="87330" y="15073"/>
                  </a:lnTo>
                  <a:lnTo>
                    <a:pt x="88232" y="12801"/>
                  </a:lnTo>
                  <a:cubicBezTo>
                    <a:pt x="88299" y="12700"/>
                    <a:pt x="88232" y="12634"/>
                    <a:pt x="88165" y="12567"/>
                  </a:cubicBezTo>
                  <a:cubicBezTo>
                    <a:pt x="88140" y="12558"/>
                    <a:pt x="88117" y="12554"/>
                    <a:pt x="88096" y="12554"/>
                  </a:cubicBezTo>
                  <a:cubicBezTo>
                    <a:pt x="88034" y="12554"/>
                    <a:pt x="87990" y="12592"/>
                    <a:pt x="87965" y="12667"/>
                  </a:cubicBezTo>
                  <a:lnTo>
                    <a:pt x="86962" y="15140"/>
                  </a:lnTo>
                  <a:lnTo>
                    <a:pt x="80612" y="12634"/>
                  </a:lnTo>
                  <a:lnTo>
                    <a:pt x="81381" y="11297"/>
                  </a:lnTo>
                  <a:lnTo>
                    <a:pt x="81381" y="11230"/>
                  </a:lnTo>
                  <a:lnTo>
                    <a:pt x="81404" y="11157"/>
                  </a:lnTo>
                  <a:lnTo>
                    <a:pt x="80394" y="12840"/>
                  </a:lnTo>
                  <a:lnTo>
                    <a:pt x="80394" y="12840"/>
                  </a:lnTo>
                  <a:lnTo>
                    <a:pt x="86828" y="15240"/>
                  </a:lnTo>
                  <a:lnTo>
                    <a:pt x="86126" y="17012"/>
                  </a:lnTo>
                  <a:lnTo>
                    <a:pt x="85558" y="16510"/>
                  </a:lnTo>
                  <a:lnTo>
                    <a:pt x="85491" y="16510"/>
                  </a:lnTo>
                  <a:lnTo>
                    <a:pt x="79542" y="14204"/>
                  </a:lnTo>
                  <a:lnTo>
                    <a:pt x="79657" y="14017"/>
                  </a:lnTo>
                  <a:lnTo>
                    <a:pt x="77504" y="11731"/>
                  </a:lnTo>
                  <a:cubicBezTo>
                    <a:pt x="77465" y="11712"/>
                    <a:pt x="77415" y="11693"/>
                    <a:pt x="77367" y="11693"/>
                  </a:cubicBezTo>
                  <a:cubicBezTo>
                    <a:pt x="77332" y="11693"/>
                    <a:pt x="77298" y="11703"/>
                    <a:pt x="77270" y="11731"/>
                  </a:cubicBezTo>
                  <a:cubicBezTo>
                    <a:pt x="77203" y="11831"/>
                    <a:pt x="77170" y="11898"/>
                    <a:pt x="77270" y="11999"/>
                  </a:cubicBezTo>
                  <a:lnTo>
                    <a:pt x="79476" y="14338"/>
                  </a:lnTo>
                  <a:lnTo>
                    <a:pt x="79175" y="14839"/>
                  </a:lnTo>
                  <a:cubicBezTo>
                    <a:pt x="79141" y="14839"/>
                    <a:pt x="79141" y="14873"/>
                    <a:pt x="79141" y="14906"/>
                  </a:cubicBezTo>
                  <a:lnTo>
                    <a:pt x="79149" y="14991"/>
                  </a:lnTo>
                  <a:lnTo>
                    <a:pt x="79375" y="14539"/>
                  </a:lnTo>
                  <a:lnTo>
                    <a:pt x="85224" y="16778"/>
                  </a:lnTo>
                  <a:lnTo>
                    <a:pt x="83653" y="22025"/>
                  </a:lnTo>
                  <a:lnTo>
                    <a:pt x="83119" y="21724"/>
                  </a:lnTo>
                  <a:lnTo>
                    <a:pt x="79442" y="18081"/>
                  </a:lnTo>
                  <a:lnTo>
                    <a:pt x="79367" y="17312"/>
                  </a:lnTo>
                  <a:lnTo>
                    <a:pt x="79442" y="18115"/>
                  </a:lnTo>
                  <a:cubicBezTo>
                    <a:pt x="79442" y="18181"/>
                    <a:pt x="79442" y="18215"/>
                    <a:pt x="79476" y="18248"/>
                  </a:cubicBezTo>
                  <a:lnTo>
                    <a:pt x="82484" y="21223"/>
                  </a:lnTo>
                  <a:lnTo>
                    <a:pt x="74830" y="17212"/>
                  </a:lnTo>
                  <a:cubicBezTo>
                    <a:pt x="74821" y="17203"/>
                    <a:pt x="74805" y="17199"/>
                    <a:pt x="74786" y="17199"/>
                  </a:cubicBezTo>
                  <a:cubicBezTo>
                    <a:pt x="74732" y="17199"/>
                    <a:pt x="74654" y="17230"/>
                    <a:pt x="74630" y="17279"/>
                  </a:cubicBezTo>
                  <a:cubicBezTo>
                    <a:pt x="74596" y="17379"/>
                    <a:pt x="74630" y="17446"/>
                    <a:pt x="74696" y="17513"/>
                  </a:cubicBezTo>
                  <a:lnTo>
                    <a:pt x="79141" y="19852"/>
                  </a:lnTo>
                  <a:lnTo>
                    <a:pt x="79058" y="19995"/>
                  </a:lnTo>
                  <a:lnTo>
                    <a:pt x="82717" y="21891"/>
                  </a:lnTo>
                  <a:lnTo>
                    <a:pt x="80177" y="25601"/>
                  </a:lnTo>
                  <a:lnTo>
                    <a:pt x="76902" y="23596"/>
                  </a:lnTo>
                  <a:lnTo>
                    <a:pt x="77011" y="23413"/>
                  </a:lnTo>
                  <a:lnTo>
                    <a:pt x="77011" y="23413"/>
                  </a:lnTo>
                  <a:lnTo>
                    <a:pt x="74864" y="22092"/>
                  </a:lnTo>
                  <a:cubicBezTo>
                    <a:pt x="74838" y="22066"/>
                    <a:pt x="74803" y="22055"/>
                    <a:pt x="74767" y="22055"/>
                  </a:cubicBezTo>
                  <a:cubicBezTo>
                    <a:pt x="74709" y="22055"/>
                    <a:pt x="74650" y="22084"/>
                    <a:pt x="74630" y="22125"/>
                  </a:cubicBezTo>
                  <a:cubicBezTo>
                    <a:pt x="74529" y="22225"/>
                    <a:pt x="74596" y="22359"/>
                    <a:pt x="74663" y="22392"/>
                  </a:cubicBezTo>
                  <a:lnTo>
                    <a:pt x="76835" y="23729"/>
                  </a:lnTo>
                  <a:lnTo>
                    <a:pt x="75666" y="25701"/>
                  </a:lnTo>
                  <a:cubicBezTo>
                    <a:pt x="75632" y="25735"/>
                    <a:pt x="75632" y="25868"/>
                    <a:pt x="75699" y="25902"/>
                  </a:cubicBezTo>
                  <a:lnTo>
                    <a:pt x="78774" y="28041"/>
                  </a:lnTo>
                  <a:lnTo>
                    <a:pt x="78841" y="28041"/>
                  </a:lnTo>
                  <a:lnTo>
                    <a:pt x="74630" y="34157"/>
                  </a:lnTo>
                  <a:cubicBezTo>
                    <a:pt x="74596" y="34224"/>
                    <a:pt x="74596" y="34324"/>
                    <a:pt x="74630" y="34391"/>
                  </a:cubicBezTo>
                  <a:cubicBezTo>
                    <a:pt x="74663" y="34424"/>
                    <a:pt x="74696" y="34424"/>
                    <a:pt x="74763" y="34424"/>
                  </a:cubicBezTo>
                  <a:cubicBezTo>
                    <a:pt x="74797" y="34424"/>
                    <a:pt x="74797" y="34391"/>
                    <a:pt x="74830" y="34391"/>
                  </a:cubicBezTo>
                  <a:lnTo>
                    <a:pt x="79309" y="31784"/>
                  </a:lnTo>
                  <a:lnTo>
                    <a:pt x="81347" y="37265"/>
                  </a:lnTo>
                  <a:cubicBezTo>
                    <a:pt x="81381" y="37332"/>
                    <a:pt x="81447" y="37399"/>
                    <a:pt x="81514" y="37399"/>
                  </a:cubicBezTo>
                  <a:lnTo>
                    <a:pt x="81548" y="37399"/>
                  </a:lnTo>
                  <a:cubicBezTo>
                    <a:pt x="81648" y="37332"/>
                    <a:pt x="81681" y="37265"/>
                    <a:pt x="81648" y="37165"/>
                  </a:cubicBezTo>
                  <a:lnTo>
                    <a:pt x="78540" y="28976"/>
                  </a:lnTo>
                  <a:lnTo>
                    <a:pt x="80612" y="26035"/>
                  </a:lnTo>
                  <a:lnTo>
                    <a:pt x="84522" y="28442"/>
                  </a:lnTo>
                  <a:cubicBezTo>
                    <a:pt x="84556" y="28475"/>
                    <a:pt x="84556" y="28475"/>
                    <a:pt x="84622" y="28475"/>
                  </a:cubicBezTo>
                  <a:cubicBezTo>
                    <a:pt x="84656" y="28475"/>
                    <a:pt x="84689" y="28442"/>
                    <a:pt x="84723" y="28408"/>
                  </a:cubicBezTo>
                  <a:cubicBezTo>
                    <a:pt x="84823" y="28308"/>
                    <a:pt x="84790" y="28208"/>
                    <a:pt x="84689" y="28141"/>
                  </a:cubicBezTo>
                  <a:lnTo>
                    <a:pt x="80779" y="25768"/>
                  </a:lnTo>
                  <a:lnTo>
                    <a:pt x="81514" y="24699"/>
                  </a:lnTo>
                  <a:lnTo>
                    <a:pt x="91140" y="30547"/>
                  </a:lnTo>
                  <a:lnTo>
                    <a:pt x="90672" y="32051"/>
                  </a:lnTo>
                  <a:lnTo>
                    <a:pt x="87363" y="30748"/>
                  </a:lnTo>
                  <a:cubicBezTo>
                    <a:pt x="87345" y="30739"/>
                    <a:pt x="87325" y="30735"/>
                    <a:pt x="87304" y="30735"/>
                  </a:cubicBezTo>
                  <a:cubicBezTo>
                    <a:pt x="87247" y="30735"/>
                    <a:pt x="87187" y="30766"/>
                    <a:pt x="87162" y="30815"/>
                  </a:cubicBezTo>
                  <a:cubicBezTo>
                    <a:pt x="87129" y="30915"/>
                    <a:pt x="87162" y="30982"/>
                    <a:pt x="87229" y="31049"/>
                  </a:cubicBezTo>
                  <a:lnTo>
                    <a:pt x="90571" y="32385"/>
                  </a:lnTo>
                  <a:lnTo>
                    <a:pt x="88199" y="40072"/>
                  </a:lnTo>
                  <a:cubicBezTo>
                    <a:pt x="88199" y="40139"/>
                    <a:pt x="88232" y="40239"/>
                    <a:pt x="88332" y="40273"/>
                  </a:cubicBezTo>
                  <a:lnTo>
                    <a:pt x="88366" y="40273"/>
                  </a:lnTo>
                  <a:cubicBezTo>
                    <a:pt x="88466" y="40273"/>
                    <a:pt x="88499" y="40239"/>
                    <a:pt x="88533" y="40139"/>
                  </a:cubicBezTo>
                  <a:lnTo>
                    <a:pt x="91474" y="30714"/>
                  </a:lnTo>
                  <a:lnTo>
                    <a:pt x="93211" y="31750"/>
                  </a:lnTo>
                  <a:lnTo>
                    <a:pt x="93211" y="31750"/>
                  </a:lnTo>
                  <a:cubicBezTo>
                    <a:pt x="93210" y="31687"/>
                    <a:pt x="93201" y="31611"/>
                    <a:pt x="93145" y="31583"/>
                  </a:cubicBezTo>
                  <a:lnTo>
                    <a:pt x="91206" y="30414"/>
                  </a:lnTo>
                  <a:lnTo>
                    <a:pt x="92209" y="27205"/>
                  </a:lnTo>
                  <a:lnTo>
                    <a:pt x="94081" y="28341"/>
                  </a:lnTo>
                  <a:lnTo>
                    <a:pt x="99227" y="32586"/>
                  </a:lnTo>
                  <a:lnTo>
                    <a:pt x="97857" y="35360"/>
                  </a:lnTo>
                  <a:lnTo>
                    <a:pt x="94916" y="34190"/>
                  </a:lnTo>
                  <a:lnTo>
                    <a:pt x="92744" y="33288"/>
                  </a:lnTo>
                  <a:lnTo>
                    <a:pt x="93212" y="31784"/>
                  </a:lnTo>
                  <a:cubicBezTo>
                    <a:pt x="93212" y="31774"/>
                    <a:pt x="93212" y="31763"/>
                    <a:pt x="93211" y="31751"/>
                  </a:cubicBezTo>
                  <a:lnTo>
                    <a:pt x="93211" y="31751"/>
                  </a:lnTo>
                  <a:lnTo>
                    <a:pt x="92744" y="33254"/>
                  </a:lnTo>
                  <a:cubicBezTo>
                    <a:pt x="92710" y="33321"/>
                    <a:pt x="92744" y="33421"/>
                    <a:pt x="92844" y="33455"/>
                  </a:cubicBezTo>
                  <a:lnTo>
                    <a:pt x="95016" y="34324"/>
                  </a:lnTo>
                  <a:lnTo>
                    <a:pt x="92309" y="41442"/>
                  </a:lnTo>
                  <a:cubicBezTo>
                    <a:pt x="92242" y="41509"/>
                    <a:pt x="92309" y="41610"/>
                    <a:pt x="92376" y="41643"/>
                  </a:cubicBezTo>
                  <a:lnTo>
                    <a:pt x="92410" y="41643"/>
                  </a:lnTo>
                  <a:cubicBezTo>
                    <a:pt x="92510" y="41643"/>
                    <a:pt x="92543" y="41610"/>
                    <a:pt x="92577" y="41509"/>
                  </a:cubicBezTo>
                  <a:lnTo>
                    <a:pt x="95317" y="34424"/>
                  </a:lnTo>
                  <a:lnTo>
                    <a:pt x="98024" y="35494"/>
                  </a:lnTo>
                  <a:lnTo>
                    <a:pt x="94582" y="42345"/>
                  </a:lnTo>
                  <a:cubicBezTo>
                    <a:pt x="94549" y="42445"/>
                    <a:pt x="94582" y="42512"/>
                    <a:pt x="94682" y="42579"/>
                  </a:cubicBezTo>
                  <a:lnTo>
                    <a:pt x="94749" y="42579"/>
                  </a:lnTo>
                  <a:cubicBezTo>
                    <a:pt x="94849" y="42579"/>
                    <a:pt x="94883" y="42512"/>
                    <a:pt x="94916" y="42479"/>
                  </a:cubicBezTo>
                  <a:lnTo>
                    <a:pt x="98392" y="35560"/>
                  </a:lnTo>
                  <a:cubicBezTo>
                    <a:pt x="98425" y="35560"/>
                    <a:pt x="98492" y="35494"/>
                    <a:pt x="98492" y="35460"/>
                  </a:cubicBezTo>
                  <a:lnTo>
                    <a:pt x="98492" y="35393"/>
                  </a:lnTo>
                  <a:lnTo>
                    <a:pt x="99819" y="32673"/>
                  </a:lnTo>
                  <a:lnTo>
                    <a:pt x="98125" y="31249"/>
                  </a:lnTo>
                  <a:lnTo>
                    <a:pt x="98191" y="31049"/>
                  </a:lnTo>
                  <a:cubicBezTo>
                    <a:pt x="98191" y="31082"/>
                    <a:pt x="98225" y="31082"/>
                    <a:pt x="98225" y="31082"/>
                  </a:cubicBezTo>
                  <a:lnTo>
                    <a:pt x="101534" y="31784"/>
                  </a:lnTo>
                  <a:lnTo>
                    <a:pt x="101467" y="31784"/>
                  </a:lnTo>
                  <a:lnTo>
                    <a:pt x="101467" y="34017"/>
                  </a:lnTo>
                  <a:lnTo>
                    <a:pt x="101834" y="34324"/>
                  </a:lnTo>
                  <a:lnTo>
                    <a:pt x="101834" y="44283"/>
                  </a:lnTo>
                  <a:lnTo>
                    <a:pt x="101834" y="44317"/>
                  </a:lnTo>
                  <a:lnTo>
                    <a:pt x="102737" y="46823"/>
                  </a:lnTo>
                  <a:lnTo>
                    <a:pt x="102737" y="46823"/>
                  </a:lnTo>
                  <a:lnTo>
                    <a:pt x="97657" y="45520"/>
                  </a:lnTo>
                  <a:lnTo>
                    <a:pt x="97657" y="43281"/>
                  </a:lnTo>
                  <a:cubicBezTo>
                    <a:pt x="97657" y="43180"/>
                    <a:pt x="97556" y="43114"/>
                    <a:pt x="97490" y="43114"/>
                  </a:cubicBezTo>
                  <a:cubicBezTo>
                    <a:pt x="97389" y="43114"/>
                    <a:pt x="97322" y="43180"/>
                    <a:pt x="97322" y="43281"/>
                  </a:cubicBezTo>
                  <a:lnTo>
                    <a:pt x="97322" y="45687"/>
                  </a:lnTo>
                  <a:cubicBezTo>
                    <a:pt x="97322" y="45787"/>
                    <a:pt x="97356" y="45854"/>
                    <a:pt x="97423" y="45854"/>
                  </a:cubicBezTo>
                  <a:lnTo>
                    <a:pt x="102870" y="47258"/>
                  </a:lnTo>
                  <a:lnTo>
                    <a:pt x="104040" y="50433"/>
                  </a:lnTo>
                  <a:lnTo>
                    <a:pt x="97523" y="48829"/>
                  </a:lnTo>
                  <a:cubicBezTo>
                    <a:pt x="97423" y="48829"/>
                    <a:pt x="97356" y="48895"/>
                    <a:pt x="97322" y="48962"/>
                  </a:cubicBezTo>
                  <a:lnTo>
                    <a:pt x="96654" y="51001"/>
                  </a:lnTo>
                  <a:lnTo>
                    <a:pt x="94883" y="50466"/>
                  </a:lnTo>
                  <a:lnTo>
                    <a:pt x="95986" y="49129"/>
                  </a:lnTo>
                  <a:cubicBezTo>
                    <a:pt x="96019" y="49096"/>
                    <a:pt x="96019" y="49029"/>
                    <a:pt x="96019" y="48996"/>
                  </a:cubicBezTo>
                  <a:lnTo>
                    <a:pt x="96019" y="45921"/>
                  </a:lnTo>
                  <a:cubicBezTo>
                    <a:pt x="96019" y="45854"/>
                    <a:pt x="95986" y="45821"/>
                    <a:pt x="95919" y="45787"/>
                  </a:cubicBezTo>
                  <a:lnTo>
                    <a:pt x="92811" y="43481"/>
                  </a:lnTo>
                  <a:lnTo>
                    <a:pt x="93914" y="42178"/>
                  </a:lnTo>
                  <a:cubicBezTo>
                    <a:pt x="94014" y="42111"/>
                    <a:pt x="94014" y="41977"/>
                    <a:pt x="93914" y="41944"/>
                  </a:cubicBezTo>
                  <a:cubicBezTo>
                    <a:pt x="93880" y="41894"/>
                    <a:pt x="93830" y="41869"/>
                    <a:pt x="93784" y="41869"/>
                  </a:cubicBezTo>
                  <a:cubicBezTo>
                    <a:pt x="93738" y="41869"/>
                    <a:pt x="93696" y="41894"/>
                    <a:pt x="93680" y="41944"/>
                  </a:cubicBezTo>
                  <a:lnTo>
                    <a:pt x="91975" y="43949"/>
                  </a:lnTo>
                  <a:lnTo>
                    <a:pt x="81347" y="44016"/>
                  </a:lnTo>
                  <a:lnTo>
                    <a:pt x="83720" y="37933"/>
                  </a:lnTo>
                  <a:cubicBezTo>
                    <a:pt x="83787" y="37866"/>
                    <a:pt x="83720" y="37766"/>
                    <a:pt x="83653" y="37733"/>
                  </a:cubicBezTo>
                  <a:cubicBezTo>
                    <a:pt x="83624" y="37713"/>
                    <a:pt x="83597" y="37705"/>
                    <a:pt x="83574" y="37705"/>
                  </a:cubicBezTo>
                  <a:cubicBezTo>
                    <a:pt x="83517" y="37705"/>
                    <a:pt x="83476" y="37752"/>
                    <a:pt x="83453" y="37800"/>
                  </a:cubicBezTo>
                  <a:lnTo>
                    <a:pt x="81013" y="43949"/>
                  </a:lnTo>
                  <a:lnTo>
                    <a:pt x="78540" y="42412"/>
                  </a:lnTo>
                  <a:lnTo>
                    <a:pt x="66675" y="36630"/>
                  </a:lnTo>
                  <a:lnTo>
                    <a:pt x="74162" y="33990"/>
                  </a:lnTo>
                  <a:cubicBezTo>
                    <a:pt x="74262" y="33956"/>
                    <a:pt x="74295" y="33889"/>
                    <a:pt x="74262" y="33789"/>
                  </a:cubicBezTo>
                  <a:cubicBezTo>
                    <a:pt x="74215" y="33742"/>
                    <a:pt x="74167" y="33695"/>
                    <a:pt x="74108" y="33695"/>
                  </a:cubicBezTo>
                  <a:cubicBezTo>
                    <a:pt x="74084" y="33695"/>
                    <a:pt x="74057" y="33703"/>
                    <a:pt x="74028" y="33722"/>
                  </a:cubicBezTo>
                  <a:lnTo>
                    <a:pt x="66274" y="36429"/>
                  </a:lnTo>
                  <a:lnTo>
                    <a:pt x="65305" y="35961"/>
                  </a:lnTo>
                  <a:lnTo>
                    <a:pt x="68447" y="31416"/>
                  </a:lnTo>
                  <a:cubicBezTo>
                    <a:pt x="68480" y="31316"/>
                    <a:pt x="68480" y="31216"/>
                    <a:pt x="68413" y="31149"/>
                  </a:cubicBezTo>
                  <a:cubicBezTo>
                    <a:pt x="68377" y="31137"/>
                    <a:pt x="68335" y="31129"/>
                    <a:pt x="68296" y="31129"/>
                  </a:cubicBezTo>
                  <a:cubicBezTo>
                    <a:pt x="68229" y="31129"/>
                    <a:pt x="68167" y="31152"/>
                    <a:pt x="68146" y="31216"/>
                  </a:cubicBezTo>
                  <a:lnTo>
                    <a:pt x="64971" y="35794"/>
                  </a:lnTo>
                  <a:lnTo>
                    <a:pt x="58721" y="32753"/>
                  </a:lnTo>
                  <a:cubicBezTo>
                    <a:pt x="58694" y="32744"/>
                    <a:pt x="58670" y="32740"/>
                    <a:pt x="58647" y="32740"/>
                  </a:cubicBezTo>
                  <a:cubicBezTo>
                    <a:pt x="58585" y="32740"/>
                    <a:pt x="58536" y="32771"/>
                    <a:pt x="58487" y="32820"/>
                  </a:cubicBezTo>
                  <a:cubicBezTo>
                    <a:pt x="58454" y="32920"/>
                    <a:pt x="58487" y="32987"/>
                    <a:pt x="58587" y="33054"/>
                  </a:cubicBezTo>
                  <a:lnTo>
                    <a:pt x="63801" y="35560"/>
                  </a:lnTo>
                  <a:lnTo>
                    <a:pt x="62230" y="37599"/>
                  </a:lnTo>
                  <a:lnTo>
                    <a:pt x="56248" y="39571"/>
                  </a:lnTo>
                  <a:cubicBezTo>
                    <a:pt x="56114" y="39604"/>
                    <a:pt x="56081" y="39671"/>
                    <a:pt x="56114" y="39771"/>
                  </a:cubicBezTo>
                  <a:cubicBezTo>
                    <a:pt x="56148" y="39838"/>
                    <a:pt x="56181" y="39905"/>
                    <a:pt x="56281" y="39905"/>
                  </a:cubicBezTo>
                  <a:lnTo>
                    <a:pt x="56315" y="39905"/>
                  </a:lnTo>
                  <a:lnTo>
                    <a:pt x="62241" y="37941"/>
                  </a:lnTo>
                  <a:lnTo>
                    <a:pt x="62241" y="37941"/>
                  </a:lnTo>
                  <a:lnTo>
                    <a:pt x="62230" y="37933"/>
                  </a:lnTo>
                  <a:lnTo>
                    <a:pt x="63801" y="35928"/>
                  </a:lnTo>
                  <a:lnTo>
                    <a:pt x="65673" y="36864"/>
                  </a:lnTo>
                  <a:lnTo>
                    <a:pt x="63610" y="38927"/>
                  </a:lnTo>
                  <a:lnTo>
                    <a:pt x="63610" y="38927"/>
                  </a:lnTo>
                  <a:lnTo>
                    <a:pt x="63667" y="38969"/>
                  </a:lnTo>
                  <a:lnTo>
                    <a:pt x="60426" y="42345"/>
                  </a:lnTo>
                  <a:lnTo>
                    <a:pt x="57685" y="44517"/>
                  </a:lnTo>
                  <a:cubicBezTo>
                    <a:pt x="57618" y="44617"/>
                    <a:pt x="57618" y="44684"/>
                    <a:pt x="57652" y="44785"/>
                  </a:cubicBezTo>
                  <a:cubicBezTo>
                    <a:pt x="57685" y="44818"/>
                    <a:pt x="57752" y="44851"/>
                    <a:pt x="57785" y="44851"/>
                  </a:cubicBezTo>
                  <a:cubicBezTo>
                    <a:pt x="57819" y="44851"/>
                    <a:pt x="57852" y="44851"/>
                    <a:pt x="57919" y="44818"/>
                  </a:cubicBezTo>
                  <a:lnTo>
                    <a:pt x="60125" y="43013"/>
                  </a:lnTo>
                  <a:lnTo>
                    <a:pt x="70686" y="46690"/>
                  </a:lnTo>
                  <a:lnTo>
                    <a:pt x="70753" y="46690"/>
                  </a:lnTo>
                  <a:cubicBezTo>
                    <a:pt x="70820" y="46690"/>
                    <a:pt x="70853" y="46656"/>
                    <a:pt x="70920" y="46589"/>
                  </a:cubicBezTo>
                  <a:cubicBezTo>
                    <a:pt x="70920" y="46489"/>
                    <a:pt x="70853" y="46422"/>
                    <a:pt x="70786" y="46355"/>
                  </a:cubicBezTo>
                  <a:lnTo>
                    <a:pt x="60426" y="42779"/>
                  </a:lnTo>
                  <a:lnTo>
                    <a:pt x="60593" y="42646"/>
                  </a:lnTo>
                  <a:lnTo>
                    <a:pt x="63868" y="39237"/>
                  </a:lnTo>
                  <a:lnTo>
                    <a:pt x="71287" y="43080"/>
                  </a:lnTo>
                  <a:lnTo>
                    <a:pt x="71354" y="43080"/>
                  </a:lnTo>
                  <a:cubicBezTo>
                    <a:pt x="71455" y="43080"/>
                    <a:pt x="71488" y="43013"/>
                    <a:pt x="71521" y="42980"/>
                  </a:cubicBezTo>
                  <a:cubicBezTo>
                    <a:pt x="71555" y="42913"/>
                    <a:pt x="71521" y="42813"/>
                    <a:pt x="71455" y="42779"/>
                  </a:cubicBezTo>
                  <a:lnTo>
                    <a:pt x="64135" y="38969"/>
                  </a:lnTo>
                  <a:lnTo>
                    <a:pt x="66207" y="36797"/>
                  </a:lnTo>
                  <a:lnTo>
                    <a:pt x="78306" y="42646"/>
                  </a:lnTo>
                  <a:lnTo>
                    <a:pt x="87831" y="48595"/>
                  </a:lnTo>
                  <a:lnTo>
                    <a:pt x="86761" y="49798"/>
                  </a:lnTo>
                  <a:lnTo>
                    <a:pt x="86160" y="50500"/>
                  </a:lnTo>
                  <a:lnTo>
                    <a:pt x="83887" y="53040"/>
                  </a:lnTo>
                  <a:lnTo>
                    <a:pt x="77236" y="50667"/>
                  </a:lnTo>
                  <a:lnTo>
                    <a:pt x="77537" y="49530"/>
                  </a:lnTo>
                  <a:cubicBezTo>
                    <a:pt x="77537" y="49464"/>
                    <a:pt x="77504" y="49363"/>
                    <a:pt x="77404" y="49330"/>
                  </a:cubicBezTo>
                  <a:cubicBezTo>
                    <a:pt x="77392" y="49324"/>
                    <a:pt x="77379" y="49321"/>
                    <a:pt x="77365" y="49321"/>
                  </a:cubicBezTo>
                  <a:cubicBezTo>
                    <a:pt x="77303" y="49321"/>
                    <a:pt x="77231" y="49381"/>
                    <a:pt x="77203" y="49464"/>
                  </a:cubicBezTo>
                  <a:lnTo>
                    <a:pt x="76902" y="50533"/>
                  </a:lnTo>
                  <a:lnTo>
                    <a:pt x="75565" y="50099"/>
                  </a:lnTo>
                  <a:lnTo>
                    <a:pt x="76501" y="47826"/>
                  </a:lnTo>
                  <a:cubicBezTo>
                    <a:pt x="76535" y="47759"/>
                    <a:pt x="76501" y="47659"/>
                    <a:pt x="76401" y="47625"/>
                  </a:cubicBezTo>
                  <a:cubicBezTo>
                    <a:pt x="76383" y="47616"/>
                    <a:pt x="76363" y="47612"/>
                    <a:pt x="76342" y="47612"/>
                  </a:cubicBezTo>
                  <a:cubicBezTo>
                    <a:pt x="76285" y="47612"/>
                    <a:pt x="76225" y="47643"/>
                    <a:pt x="76200" y="47692"/>
                  </a:cubicBezTo>
                  <a:lnTo>
                    <a:pt x="75298" y="49965"/>
                  </a:lnTo>
                  <a:lnTo>
                    <a:pt x="67678" y="47258"/>
                  </a:lnTo>
                  <a:lnTo>
                    <a:pt x="67544" y="47258"/>
                  </a:lnTo>
                  <a:lnTo>
                    <a:pt x="59122" y="50032"/>
                  </a:lnTo>
                  <a:cubicBezTo>
                    <a:pt x="58989" y="50099"/>
                    <a:pt x="58955" y="50165"/>
                    <a:pt x="58989" y="50266"/>
                  </a:cubicBezTo>
                  <a:cubicBezTo>
                    <a:pt x="59013" y="50338"/>
                    <a:pt x="59071" y="50393"/>
                    <a:pt x="59127" y="50393"/>
                  </a:cubicBezTo>
                  <a:cubicBezTo>
                    <a:pt x="59149" y="50393"/>
                    <a:pt x="59170" y="50385"/>
                    <a:pt x="59189" y="50366"/>
                  </a:cubicBezTo>
                  <a:lnTo>
                    <a:pt x="67611" y="47625"/>
                  </a:lnTo>
                  <a:lnTo>
                    <a:pt x="75298" y="50366"/>
                  </a:lnTo>
                  <a:lnTo>
                    <a:pt x="76802" y="50934"/>
                  </a:lnTo>
                  <a:lnTo>
                    <a:pt x="76200" y="53207"/>
                  </a:lnTo>
                  <a:lnTo>
                    <a:pt x="70118" y="51669"/>
                  </a:lnTo>
                  <a:cubicBezTo>
                    <a:pt x="70017" y="51669"/>
                    <a:pt x="69951" y="51703"/>
                    <a:pt x="69884" y="51803"/>
                  </a:cubicBezTo>
                  <a:cubicBezTo>
                    <a:pt x="69884" y="51870"/>
                    <a:pt x="69951" y="51970"/>
                    <a:pt x="70017" y="52004"/>
                  </a:cubicBezTo>
                  <a:lnTo>
                    <a:pt x="76134" y="53541"/>
                  </a:lnTo>
                  <a:lnTo>
                    <a:pt x="75198" y="57150"/>
                  </a:lnTo>
                  <a:lnTo>
                    <a:pt x="70151" y="55479"/>
                  </a:lnTo>
                  <a:cubicBezTo>
                    <a:pt x="70084" y="55479"/>
                    <a:pt x="69984" y="55513"/>
                    <a:pt x="69951" y="55613"/>
                  </a:cubicBezTo>
                  <a:cubicBezTo>
                    <a:pt x="69951" y="55680"/>
                    <a:pt x="69984" y="55780"/>
                    <a:pt x="70084" y="55814"/>
                  </a:cubicBezTo>
                  <a:lnTo>
                    <a:pt x="75198" y="57518"/>
                  </a:lnTo>
                  <a:cubicBezTo>
                    <a:pt x="75198" y="57551"/>
                    <a:pt x="75231" y="57618"/>
                    <a:pt x="75298" y="57618"/>
                  </a:cubicBezTo>
                  <a:lnTo>
                    <a:pt x="75365" y="57618"/>
                  </a:lnTo>
                  <a:lnTo>
                    <a:pt x="78941" y="58788"/>
                  </a:lnTo>
                  <a:lnTo>
                    <a:pt x="74329" y="64002"/>
                  </a:lnTo>
                  <a:lnTo>
                    <a:pt x="71488" y="68480"/>
                  </a:lnTo>
                  <a:cubicBezTo>
                    <a:pt x="71455" y="68547"/>
                    <a:pt x="71455" y="68681"/>
                    <a:pt x="71521" y="68714"/>
                  </a:cubicBezTo>
                  <a:cubicBezTo>
                    <a:pt x="71521" y="68781"/>
                    <a:pt x="71588" y="68781"/>
                    <a:pt x="71622" y="68781"/>
                  </a:cubicBezTo>
                  <a:cubicBezTo>
                    <a:pt x="71655" y="68781"/>
                    <a:pt x="71689" y="68714"/>
                    <a:pt x="71755" y="68681"/>
                  </a:cubicBezTo>
                  <a:lnTo>
                    <a:pt x="74529" y="64269"/>
                  </a:lnTo>
                  <a:lnTo>
                    <a:pt x="79141" y="59089"/>
                  </a:lnTo>
                  <a:lnTo>
                    <a:pt x="79275" y="59122"/>
                  </a:lnTo>
                  <a:lnTo>
                    <a:pt x="82651" y="60125"/>
                  </a:lnTo>
                  <a:lnTo>
                    <a:pt x="81481" y="63266"/>
                  </a:lnTo>
                  <a:lnTo>
                    <a:pt x="81481" y="63300"/>
                  </a:lnTo>
                  <a:lnTo>
                    <a:pt x="81046" y="67143"/>
                  </a:lnTo>
                  <a:lnTo>
                    <a:pt x="79609" y="67143"/>
                  </a:lnTo>
                  <a:cubicBezTo>
                    <a:pt x="79509" y="67143"/>
                    <a:pt x="79442" y="67210"/>
                    <a:pt x="79442" y="67310"/>
                  </a:cubicBezTo>
                  <a:lnTo>
                    <a:pt x="79442" y="68948"/>
                  </a:lnTo>
                  <a:lnTo>
                    <a:pt x="71922" y="68948"/>
                  </a:lnTo>
                  <a:cubicBezTo>
                    <a:pt x="70987" y="68948"/>
                    <a:pt x="70586" y="69149"/>
                    <a:pt x="70419" y="69316"/>
                  </a:cubicBezTo>
                  <a:cubicBezTo>
                    <a:pt x="70067" y="69140"/>
                    <a:pt x="69750" y="69056"/>
                    <a:pt x="69454" y="69056"/>
                  </a:cubicBezTo>
                  <a:cubicBezTo>
                    <a:pt x="69243" y="69056"/>
                    <a:pt x="69042" y="69098"/>
                    <a:pt x="68848" y="69182"/>
                  </a:cubicBezTo>
                  <a:cubicBezTo>
                    <a:pt x="68346" y="69382"/>
                    <a:pt x="68079" y="69850"/>
                    <a:pt x="67945" y="70151"/>
                  </a:cubicBezTo>
                  <a:cubicBezTo>
                    <a:pt x="67750" y="70018"/>
                    <a:pt x="67502" y="69969"/>
                    <a:pt x="67246" y="69969"/>
                  </a:cubicBezTo>
                  <a:cubicBezTo>
                    <a:pt x="66669" y="69969"/>
                    <a:pt x="66056" y="70215"/>
                    <a:pt x="65940" y="70285"/>
                  </a:cubicBezTo>
                  <a:cubicBezTo>
                    <a:pt x="65840" y="70318"/>
                    <a:pt x="65806" y="70385"/>
                    <a:pt x="65840" y="70485"/>
                  </a:cubicBezTo>
                  <a:cubicBezTo>
                    <a:pt x="65907" y="70519"/>
                    <a:pt x="65940" y="70552"/>
                    <a:pt x="66007" y="70552"/>
                  </a:cubicBezTo>
                  <a:lnTo>
                    <a:pt x="66107" y="70552"/>
                  </a:lnTo>
                  <a:cubicBezTo>
                    <a:pt x="66342" y="70446"/>
                    <a:pt x="66874" y="70271"/>
                    <a:pt x="67317" y="70271"/>
                  </a:cubicBezTo>
                  <a:cubicBezTo>
                    <a:pt x="67568" y="70271"/>
                    <a:pt x="67791" y="70328"/>
                    <a:pt x="67912" y="70485"/>
                  </a:cubicBezTo>
                  <a:lnTo>
                    <a:pt x="69015" y="73995"/>
                  </a:lnTo>
                  <a:lnTo>
                    <a:pt x="67444" y="74529"/>
                  </a:lnTo>
                  <a:cubicBezTo>
                    <a:pt x="67310" y="74563"/>
                    <a:pt x="67277" y="74663"/>
                    <a:pt x="67310" y="74730"/>
                  </a:cubicBezTo>
                  <a:cubicBezTo>
                    <a:pt x="67344" y="74830"/>
                    <a:pt x="67411" y="74864"/>
                    <a:pt x="67477" y="74864"/>
                  </a:cubicBezTo>
                  <a:lnTo>
                    <a:pt x="67511" y="74864"/>
                  </a:lnTo>
                  <a:lnTo>
                    <a:pt x="69282" y="74295"/>
                  </a:lnTo>
                  <a:lnTo>
                    <a:pt x="73025" y="73025"/>
                  </a:lnTo>
                  <a:cubicBezTo>
                    <a:pt x="73159" y="72992"/>
                    <a:pt x="73192" y="72892"/>
                    <a:pt x="73159" y="72825"/>
                  </a:cubicBezTo>
                  <a:cubicBezTo>
                    <a:pt x="73134" y="72723"/>
                    <a:pt x="73069" y="72679"/>
                    <a:pt x="73010" y="72679"/>
                  </a:cubicBezTo>
                  <a:cubicBezTo>
                    <a:pt x="72992" y="72679"/>
                    <a:pt x="72974" y="72683"/>
                    <a:pt x="72959" y="72691"/>
                  </a:cubicBezTo>
                  <a:lnTo>
                    <a:pt x="71689" y="73126"/>
                  </a:lnTo>
                  <a:lnTo>
                    <a:pt x="70652" y="69516"/>
                  </a:lnTo>
                  <a:cubicBezTo>
                    <a:pt x="70786" y="69449"/>
                    <a:pt x="71120" y="69215"/>
                    <a:pt x="71922" y="69215"/>
                  </a:cubicBezTo>
                  <a:lnTo>
                    <a:pt x="80812" y="69215"/>
                  </a:lnTo>
                  <a:lnTo>
                    <a:pt x="80278" y="74128"/>
                  </a:lnTo>
                  <a:cubicBezTo>
                    <a:pt x="80278" y="74195"/>
                    <a:pt x="80345" y="74295"/>
                    <a:pt x="80445" y="74295"/>
                  </a:cubicBezTo>
                  <a:cubicBezTo>
                    <a:pt x="80512" y="74295"/>
                    <a:pt x="80612" y="74195"/>
                    <a:pt x="80612" y="74128"/>
                  </a:cubicBezTo>
                  <a:lnTo>
                    <a:pt x="81782" y="63266"/>
                  </a:lnTo>
                  <a:lnTo>
                    <a:pt x="82951" y="60125"/>
                  </a:lnTo>
                  <a:lnTo>
                    <a:pt x="90003" y="62164"/>
                  </a:lnTo>
                  <a:lnTo>
                    <a:pt x="90037" y="62164"/>
                  </a:lnTo>
                  <a:cubicBezTo>
                    <a:pt x="90137" y="62164"/>
                    <a:pt x="90170" y="62130"/>
                    <a:pt x="90204" y="62030"/>
                  </a:cubicBezTo>
                  <a:lnTo>
                    <a:pt x="91140" y="59657"/>
                  </a:lnTo>
                  <a:lnTo>
                    <a:pt x="101667" y="62966"/>
                  </a:lnTo>
                  <a:lnTo>
                    <a:pt x="98225" y="73727"/>
                  </a:lnTo>
                  <a:cubicBezTo>
                    <a:pt x="98225" y="73827"/>
                    <a:pt x="98258" y="73894"/>
                    <a:pt x="98359" y="73961"/>
                  </a:cubicBezTo>
                  <a:lnTo>
                    <a:pt x="98392" y="73961"/>
                  </a:lnTo>
                  <a:cubicBezTo>
                    <a:pt x="98492" y="73961"/>
                    <a:pt x="98526" y="73894"/>
                    <a:pt x="98559" y="73827"/>
                  </a:cubicBezTo>
                  <a:lnTo>
                    <a:pt x="99161" y="71889"/>
                  </a:lnTo>
                  <a:lnTo>
                    <a:pt x="104842" y="73293"/>
                  </a:lnTo>
                  <a:lnTo>
                    <a:pt x="104207" y="76067"/>
                  </a:lnTo>
                  <a:lnTo>
                    <a:pt x="100832" y="76067"/>
                  </a:lnTo>
                  <a:cubicBezTo>
                    <a:pt x="100731" y="76067"/>
                    <a:pt x="100665" y="76167"/>
                    <a:pt x="100665" y="76234"/>
                  </a:cubicBezTo>
                  <a:cubicBezTo>
                    <a:pt x="100665" y="76334"/>
                    <a:pt x="100731" y="76401"/>
                    <a:pt x="100832" y="76401"/>
                  </a:cubicBezTo>
                  <a:lnTo>
                    <a:pt x="112028" y="76401"/>
                  </a:lnTo>
                  <a:lnTo>
                    <a:pt x="108886" y="83586"/>
                  </a:lnTo>
                  <a:cubicBezTo>
                    <a:pt x="108853" y="83687"/>
                    <a:pt x="108886" y="83754"/>
                    <a:pt x="108953" y="83787"/>
                  </a:cubicBezTo>
                  <a:lnTo>
                    <a:pt x="109053" y="83787"/>
                  </a:lnTo>
                  <a:cubicBezTo>
                    <a:pt x="109120" y="83787"/>
                    <a:pt x="109187" y="83787"/>
                    <a:pt x="109220" y="83720"/>
                  </a:cubicBezTo>
                  <a:lnTo>
                    <a:pt x="112429" y="76401"/>
                  </a:lnTo>
                  <a:lnTo>
                    <a:pt x="119481" y="76401"/>
                  </a:lnTo>
                  <a:lnTo>
                    <a:pt x="116807" y="80579"/>
                  </a:lnTo>
                  <a:cubicBezTo>
                    <a:pt x="116774" y="80679"/>
                    <a:pt x="116774" y="80779"/>
                    <a:pt x="116874" y="80846"/>
                  </a:cubicBezTo>
                  <a:cubicBezTo>
                    <a:pt x="116874" y="80879"/>
                    <a:pt x="116907" y="80879"/>
                    <a:pt x="116941" y="80879"/>
                  </a:cubicBezTo>
                  <a:cubicBezTo>
                    <a:pt x="116974" y="80879"/>
                    <a:pt x="117041" y="80846"/>
                    <a:pt x="117074" y="80812"/>
                  </a:cubicBezTo>
                  <a:lnTo>
                    <a:pt x="119815" y="76468"/>
                  </a:lnTo>
                  <a:lnTo>
                    <a:pt x="128237" y="76468"/>
                  </a:lnTo>
                  <a:lnTo>
                    <a:pt x="127000" y="80010"/>
                  </a:lnTo>
                  <a:lnTo>
                    <a:pt x="124460" y="79743"/>
                  </a:lnTo>
                  <a:lnTo>
                    <a:pt x="124594" y="77838"/>
                  </a:lnTo>
                  <a:cubicBezTo>
                    <a:pt x="124594" y="77738"/>
                    <a:pt x="124494" y="77671"/>
                    <a:pt x="124427" y="77671"/>
                  </a:cubicBezTo>
                  <a:cubicBezTo>
                    <a:pt x="124327" y="77671"/>
                    <a:pt x="124260" y="77738"/>
                    <a:pt x="124260" y="77838"/>
                  </a:cubicBezTo>
                  <a:lnTo>
                    <a:pt x="124126" y="79710"/>
                  </a:lnTo>
                  <a:lnTo>
                    <a:pt x="120149" y="79309"/>
                  </a:lnTo>
                  <a:cubicBezTo>
                    <a:pt x="120116" y="79309"/>
                    <a:pt x="120082" y="79309"/>
                    <a:pt x="120049" y="79342"/>
                  </a:cubicBezTo>
                  <a:cubicBezTo>
                    <a:pt x="120049" y="79375"/>
                    <a:pt x="119982" y="79409"/>
                    <a:pt x="119982" y="79476"/>
                  </a:cubicBezTo>
                  <a:lnTo>
                    <a:pt x="119247" y="89535"/>
                  </a:lnTo>
                  <a:lnTo>
                    <a:pt x="119581" y="89502"/>
                  </a:lnTo>
                  <a:lnTo>
                    <a:pt x="120316" y="79643"/>
                  </a:lnTo>
                  <a:lnTo>
                    <a:pt x="124160" y="80010"/>
                  </a:lnTo>
                  <a:lnTo>
                    <a:pt x="123558" y="89001"/>
                  </a:lnTo>
                  <a:lnTo>
                    <a:pt x="123892" y="88934"/>
                  </a:lnTo>
                  <a:lnTo>
                    <a:pt x="124494" y="80044"/>
                  </a:lnTo>
                  <a:lnTo>
                    <a:pt x="133651" y="80946"/>
                  </a:lnTo>
                  <a:lnTo>
                    <a:pt x="133484" y="87797"/>
                  </a:lnTo>
                  <a:lnTo>
                    <a:pt x="133484" y="87797"/>
                  </a:lnTo>
                  <a:lnTo>
                    <a:pt x="133818" y="87764"/>
                  </a:lnTo>
                  <a:lnTo>
                    <a:pt x="133985" y="81013"/>
                  </a:lnTo>
                  <a:lnTo>
                    <a:pt x="141539" y="82717"/>
                  </a:lnTo>
                  <a:lnTo>
                    <a:pt x="141539" y="82383"/>
                  </a:lnTo>
                  <a:lnTo>
                    <a:pt x="134019" y="80712"/>
                  </a:lnTo>
                  <a:lnTo>
                    <a:pt x="135824" y="76434"/>
                  </a:lnTo>
                  <a:lnTo>
                    <a:pt x="141505" y="78105"/>
                  </a:lnTo>
                  <a:lnTo>
                    <a:pt x="141505" y="77771"/>
                  </a:lnTo>
                  <a:lnTo>
                    <a:pt x="135957" y="76167"/>
                  </a:lnTo>
                  <a:lnTo>
                    <a:pt x="136124" y="75732"/>
                  </a:lnTo>
                  <a:lnTo>
                    <a:pt x="137261" y="73059"/>
                  </a:lnTo>
                  <a:lnTo>
                    <a:pt x="137929" y="71254"/>
                  </a:lnTo>
                  <a:lnTo>
                    <a:pt x="141472" y="72223"/>
                  </a:lnTo>
                  <a:lnTo>
                    <a:pt x="141472" y="71889"/>
                  </a:lnTo>
                  <a:lnTo>
                    <a:pt x="138029" y="70987"/>
                  </a:lnTo>
                  <a:lnTo>
                    <a:pt x="138163" y="70686"/>
                  </a:lnTo>
                  <a:lnTo>
                    <a:pt x="138163" y="70652"/>
                  </a:lnTo>
                  <a:lnTo>
                    <a:pt x="138999" y="60325"/>
                  </a:lnTo>
                  <a:lnTo>
                    <a:pt x="139409" y="58188"/>
                  </a:lnTo>
                  <a:lnTo>
                    <a:pt x="139409" y="58188"/>
                  </a:lnTo>
                  <a:cubicBezTo>
                    <a:pt x="139434" y="58221"/>
                    <a:pt x="139467" y="58254"/>
                    <a:pt x="139500" y="58287"/>
                  </a:cubicBezTo>
                  <a:lnTo>
                    <a:pt x="141305" y="58621"/>
                  </a:lnTo>
                  <a:lnTo>
                    <a:pt x="141305" y="58287"/>
                  </a:lnTo>
                  <a:lnTo>
                    <a:pt x="139533" y="57952"/>
                  </a:lnTo>
                  <a:cubicBezTo>
                    <a:pt x="139521" y="57947"/>
                    <a:pt x="139509" y="57944"/>
                    <a:pt x="139495" y="57944"/>
                  </a:cubicBezTo>
                  <a:cubicBezTo>
                    <a:pt x="139482" y="57944"/>
                    <a:pt x="139468" y="57947"/>
                    <a:pt x="139455" y="57952"/>
                  </a:cubicBezTo>
                  <a:lnTo>
                    <a:pt x="139455" y="57952"/>
                  </a:lnTo>
                  <a:lnTo>
                    <a:pt x="139409" y="58188"/>
                  </a:lnTo>
                  <a:lnTo>
                    <a:pt x="139409" y="58188"/>
                  </a:lnTo>
                  <a:cubicBezTo>
                    <a:pt x="139384" y="58154"/>
                    <a:pt x="139366" y="58120"/>
                    <a:pt x="139366" y="58086"/>
                  </a:cubicBezTo>
                  <a:cubicBezTo>
                    <a:pt x="139366" y="58022"/>
                    <a:pt x="139408" y="57971"/>
                    <a:pt x="139455" y="57952"/>
                  </a:cubicBezTo>
                  <a:lnTo>
                    <a:pt x="139455" y="57952"/>
                  </a:lnTo>
                  <a:lnTo>
                    <a:pt x="139834" y="55981"/>
                  </a:lnTo>
                  <a:lnTo>
                    <a:pt x="140870" y="53240"/>
                  </a:lnTo>
                  <a:lnTo>
                    <a:pt x="140703" y="50332"/>
                  </a:lnTo>
                  <a:lnTo>
                    <a:pt x="140703" y="50332"/>
                  </a:lnTo>
                  <a:lnTo>
                    <a:pt x="141438" y="50667"/>
                  </a:lnTo>
                  <a:lnTo>
                    <a:pt x="141438" y="50299"/>
                  </a:lnTo>
                  <a:lnTo>
                    <a:pt x="140670" y="49965"/>
                  </a:lnTo>
                  <a:lnTo>
                    <a:pt x="140035" y="39136"/>
                  </a:lnTo>
                  <a:lnTo>
                    <a:pt x="139801" y="34725"/>
                  </a:lnTo>
                  <a:cubicBezTo>
                    <a:pt x="139801" y="34625"/>
                    <a:pt x="139700" y="34558"/>
                    <a:pt x="139634" y="34558"/>
                  </a:cubicBezTo>
                  <a:cubicBezTo>
                    <a:pt x="139533" y="34558"/>
                    <a:pt x="139466" y="34625"/>
                    <a:pt x="139466" y="34725"/>
                  </a:cubicBezTo>
                  <a:lnTo>
                    <a:pt x="139700" y="39136"/>
                  </a:lnTo>
                  <a:lnTo>
                    <a:pt x="139834" y="41743"/>
                  </a:lnTo>
                  <a:lnTo>
                    <a:pt x="139769" y="41743"/>
                  </a:lnTo>
                  <a:lnTo>
                    <a:pt x="140168" y="49430"/>
                  </a:lnTo>
                  <a:lnTo>
                    <a:pt x="140168" y="49430"/>
                  </a:lnTo>
                  <a:lnTo>
                    <a:pt x="129072" y="44450"/>
                  </a:lnTo>
                  <a:lnTo>
                    <a:pt x="128337" y="43982"/>
                  </a:lnTo>
                  <a:lnTo>
                    <a:pt x="128601" y="41743"/>
                  </a:lnTo>
                  <a:lnTo>
                    <a:pt x="128571" y="41743"/>
                  </a:lnTo>
                  <a:cubicBezTo>
                    <a:pt x="128471" y="41743"/>
                    <a:pt x="128404" y="41810"/>
                    <a:pt x="128404" y="41910"/>
                  </a:cubicBezTo>
                  <a:lnTo>
                    <a:pt x="128137" y="44150"/>
                  </a:lnTo>
                  <a:lnTo>
                    <a:pt x="125062" y="42144"/>
                  </a:lnTo>
                  <a:lnTo>
                    <a:pt x="126466" y="40406"/>
                  </a:lnTo>
                  <a:lnTo>
                    <a:pt x="128504" y="40640"/>
                  </a:lnTo>
                  <a:cubicBezTo>
                    <a:pt x="128522" y="40646"/>
                    <a:pt x="128539" y="40649"/>
                    <a:pt x="128554" y="40649"/>
                  </a:cubicBezTo>
                  <a:cubicBezTo>
                    <a:pt x="128626" y="40649"/>
                    <a:pt x="128671" y="40589"/>
                    <a:pt x="128671" y="40507"/>
                  </a:cubicBezTo>
                  <a:lnTo>
                    <a:pt x="129173" y="36931"/>
                  </a:lnTo>
                  <a:cubicBezTo>
                    <a:pt x="129240" y="36797"/>
                    <a:pt x="129139" y="36730"/>
                    <a:pt x="129072" y="36730"/>
                  </a:cubicBezTo>
                  <a:cubicBezTo>
                    <a:pt x="129041" y="36715"/>
                    <a:pt x="129012" y="36708"/>
                    <a:pt x="128986" y="36708"/>
                  </a:cubicBezTo>
                  <a:cubicBezTo>
                    <a:pt x="128898" y="36708"/>
                    <a:pt x="128839" y="36779"/>
                    <a:pt x="128839" y="36830"/>
                  </a:cubicBezTo>
                  <a:lnTo>
                    <a:pt x="128337" y="40273"/>
                  </a:lnTo>
                  <a:lnTo>
                    <a:pt x="126399" y="40072"/>
                  </a:lnTo>
                  <a:cubicBezTo>
                    <a:pt x="126368" y="40051"/>
                    <a:pt x="126343" y="40044"/>
                    <a:pt x="126323" y="40044"/>
                  </a:cubicBezTo>
                  <a:cubicBezTo>
                    <a:pt x="126278" y="40044"/>
                    <a:pt x="126255" y="40083"/>
                    <a:pt x="126232" y="40106"/>
                  </a:cubicBezTo>
                  <a:lnTo>
                    <a:pt x="124728" y="41977"/>
                  </a:lnTo>
                  <a:lnTo>
                    <a:pt x="120249" y="39103"/>
                  </a:lnTo>
                  <a:lnTo>
                    <a:pt x="118378" y="34157"/>
                  </a:lnTo>
                  <a:lnTo>
                    <a:pt x="120550" y="33555"/>
                  </a:lnTo>
                  <a:lnTo>
                    <a:pt x="123658" y="38267"/>
                  </a:lnTo>
                  <a:cubicBezTo>
                    <a:pt x="123658" y="38301"/>
                    <a:pt x="123759" y="38334"/>
                    <a:pt x="123792" y="38334"/>
                  </a:cubicBezTo>
                  <a:cubicBezTo>
                    <a:pt x="123825" y="38334"/>
                    <a:pt x="123825" y="38301"/>
                    <a:pt x="123892" y="38301"/>
                  </a:cubicBezTo>
                  <a:cubicBezTo>
                    <a:pt x="123959" y="38234"/>
                    <a:pt x="123959" y="38134"/>
                    <a:pt x="123926" y="38067"/>
                  </a:cubicBezTo>
                  <a:lnTo>
                    <a:pt x="120817" y="33421"/>
                  </a:lnTo>
                  <a:lnTo>
                    <a:pt x="125296" y="32085"/>
                  </a:lnTo>
                  <a:lnTo>
                    <a:pt x="130977" y="36463"/>
                  </a:lnTo>
                  <a:cubicBezTo>
                    <a:pt x="131019" y="36477"/>
                    <a:pt x="131061" y="36485"/>
                    <a:pt x="131100" y="36485"/>
                  </a:cubicBezTo>
                  <a:cubicBezTo>
                    <a:pt x="131155" y="36485"/>
                    <a:pt x="131206" y="36468"/>
                    <a:pt x="131245" y="36429"/>
                  </a:cubicBezTo>
                  <a:cubicBezTo>
                    <a:pt x="131278" y="36362"/>
                    <a:pt x="131278" y="36229"/>
                    <a:pt x="131178" y="36195"/>
                  </a:cubicBezTo>
                  <a:lnTo>
                    <a:pt x="129808" y="35126"/>
                  </a:lnTo>
                  <a:lnTo>
                    <a:pt x="130777" y="27205"/>
                  </a:lnTo>
                  <a:lnTo>
                    <a:pt x="136459" y="29377"/>
                  </a:lnTo>
                  <a:lnTo>
                    <a:pt x="134152" y="35560"/>
                  </a:lnTo>
                  <a:cubicBezTo>
                    <a:pt x="134119" y="35627"/>
                    <a:pt x="134152" y="35727"/>
                    <a:pt x="134253" y="35761"/>
                  </a:cubicBezTo>
                  <a:lnTo>
                    <a:pt x="134286" y="35761"/>
                  </a:lnTo>
                  <a:cubicBezTo>
                    <a:pt x="134353" y="35761"/>
                    <a:pt x="134420" y="35727"/>
                    <a:pt x="134453" y="35627"/>
                  </a:cubicBezTo>
                  <a:lnTo>
                    <a:pt x="135456" y="32954"/>
                  </a:lnTo>
                  <a:lnTo>
                    <a:pt x="135489" y="32954"/>
                  </a:lnTo>
                  <a:lnTo>
                    <a:pt x="139333" y="32720"/>
                  </a:lnTo>
                  <a:cubicBezTo>
                    <a:pt x="139433" y="32720"/>
                    <a:pt x="139500" y="32619"/>
                    <a:pt x="139500" y="32552"/>
                  </a:cubicBezTo>
                  <a:cubicBezTo>
                    <a:pt x="139500" y="32452"/>
                    <a:pt x="139433" y="32385"/>
                    <a:pt x="139333" y="32385"/>
                  </a:cubicBezTo>
                  <a:lnTo>
                    <a:pt x="135623" y="32619"/>
                  </a:lnTo>
                  <a:lnTo>
                    <a:pt x="136325" y="30748"/>
                  </a:lnTo>
                  <a:lnTo>
                    <a:pt x="139333" y="31750"/>
                  </a:lnTo>
                  <a:lnTo>
                    <a:pt x="139366" y="31750"/>
                  </a:lnTo>
                  <a:cubicBezTo>
                    <a:pt x="139466" y="31750"/>
                    <a:pt x="139500" y="31717"/>
                    <a:pt x="139533" y="31617"/>
                  </a:cubicBezTo>
                  <a:cubicBezTo>
                    <a:pt x="139533" y="31550"/>
                    <a:pt x="139500" y="31450"/>
                    <a:pt x="139433" y="31416"/>
                  </a:cubicBezTo>
                  <a:lnTo>
                    <a:pt x="136459" y="30414"/>
                  </a:lnTo>
                  <a:lnTo>
                    <a:pt x="136826" y="29444"/>
                  </a:lnTo>
                  <a:lnTo>
                    <a:pt x="139333" y="30414"/>
                  </a:lnTo>
                  <a:lnTo>
                    <a:pt x="139366" y="30414"/>
                  </a:lnTo>
                  <a:cubicBezTo>
                    <a:pt x="139466" y="30414"/>
                    <a:pt x="139500" y="30380"/>
                    <a:pt x="139533" y="30280"/>
                  </a:cubicBezTo>
                  <a:cubicBezTo>
                    <a:pt x="139600" y="30213"/>
                    <a:pt x="139533" y="30113"/>
                    <a:pt x="139466" y="30079"/>
                  </a:cubicBezTo>
                  <a:lnTo>
                    <a:pt x="130911" y="26771"/>
                  </a:lnTo>
                  <a:lnTo>
                    <a:pt x="131813" y="19284"/>
                  </a:lnTo>
                  <a:lnTo>
                    <a:pt x="139333" y="24197"/>
                  </a:lnTo>
                  <a:cubicBezTo>
                    <a:pt x="139333" y="24225"/>
                    <a:pt x="139356" y="24230"/>
                    <a:pt x="139404" y="24231"/>
                  </a:cubicBezTo>
                  <a:lnTo>
                    <a:pt x="139404" y="24231"/>
                  </a:lnTo>
                  <a:lnTo>
                    <a:pt x="139571" y="23964"/>
                  </a:lnTo>
                  <a:lnTo>
                    <a:pt x="139571" y="23964"/>
                  </a:lnTo>
                  <a:cubicBezTo>
                    <a:pt x="139591" y="24017"/>
                    <a:pt x="139576" y="24088"/>
                    <a:pt x="139533" y="24130"/>
                  </a:cubicBezTo>
                  <a:cubicBezTo>
                    <a:pt x="139500" y="24197"/>
                    <a:pt x="139466" y="24231"/>
                    <a:pt x="139433" y="24231"/>
                  </a:cubicBezTo>
                  <a:cubicBezTo>
                    <a:pt x="139422" y="24231"/>
                    <a:pt x="139413" y="24231"/>
                    <a:pt x="139404" y="24231"/>
                  </a:cubicBezTo>
                  <a:lnTo>
                    <a:pt x="139404" y="24231"/>
                  </a:lnTo>
                  <a:lnTo>
                    <a:pt x="139132" y="24665"/>
                  </a:lnTo>
                  <a:cubicBezTo>
                    <a:pt x="139099" y="24699"/>
                    <a:pt x="139099" y="24832"/>
                    <a:pt x="139166" y="24866"/>
                  </a:cubicBezTo>
                  <a:cubicBezTo>
                    <a:pt x="139199" y="24866"/>
                    <a:pt x="139199" y="24899"/>
                    <a:pt x="139266" y="24899"/>
                  </a:cubicBezTo>
                  <a:cubicBezTo>
                    <a:pt x="139299" y="24899"/>
                    <a:pt x="139366" y="24866"/>
                    <a:pt x="139366" y="24832"/>
                  </a:cubicBezTo>
                  <a:lnTo>
                    <a:pt x="141305" y="21824"/>
                  </a:lnTo>
                  <a:lnTo>
                    <a:pt x="141305" y="21189"/>
                  </a:lnTo>
                  <a:lnTo>
                    <a:pt x="139571" y="23964"/>
                  </a:lnTo>
                  <a:lnTo>
                    <a:pt x="139571" y="23964"/>
                  </a:lnTo>
                  <a:cubicBezTo>
                    <a:pt x="139559" y="23933"/>
                    <a:pt x="139536" y="23908"/>
                    <a:pt x="139500" y="23896"/>
                  </a:cubicBezTo>
                  <a:lnTo>
                    <a:pt x="132114" y="19084"/>
                  </a:lnTo>
                  <a:lnTo>
                    <a:pt x="139433" y="17747"/>
                  </a:lnTo>
                  <a:cubicBezTo>
                    <a:pt x="139500" y="17714"/>
                    <a:pt x="139533" y="17613"/>
                    <a:pt x="139533" y="17546"/>
                  </a:cubicBezTo>
                  <a:cubicBezTo>
                    <a:pt x="139500" y="17446"/>
                    <a:pt x="139433" y="17413"/>
                    <a:pt x="139333" y="17413"/>
                  </a:cubicBezTo>
                  <a:lnTo>
                    <a:pt x="132314" y="18716"/>
                  </a:lnTo>
                  <a:lnTo>
                    <a:pt x="139634" y="13436"/>
                  </a:lnTo>
                  <a:lnTo>
                    <a:pt x="141371" y="12065"/>
                  </a:lnTo>
                  <a:lnTo>
                    <a:pt x="141371" y="11664"/>
                  </a:lnTo>
                  <a:lnTo>
                    <a:pt x="139533" y="13068"/>
                  </a:lnTo>
                  <a:lnTo>
                    <a:pt x="134086" y="7420"/>
                  </a:lnTo>
                  <a:cubicBezTo>
                    <a:pt x="134036" y="7386"/>
                    <a:pt x="133994" y="7370"/>
                    <a:pt x="133952" y="7370"/>
                  </a:cubicBezTo>
                  <a:cubicBezTo>
                    <a:pt x="133910" y="7370"/>
                    <a:pt x="133868" y="7386"/>
                    <a:pt x="133818" y="7420"/>
                  </a:cubicBezTo>
                  <a:cubicBezTo>
                    <a:pt x="133751" y="7520"/>
                    <a:pt x="133751" y="7587"/>
                    <a:pt x="133818" y="7687"/>
                  </a:cubicBezTo>
                  <a:lnTo>
                    <a:pt x="139266" y="13335"/>
                  </a:lnTo>
                  <a:lnTo>
                    <a:pt x="131813" y="18683"/>
                  </a:lnTo>
                  <a:lnTo>
                    <a:pt x="132147" y="15775"/>
                  </a:lnTo>
                  <a:lnTo>
                    <a:pt x="134119" y="3576"/>
                  </a:lnTo>
                  <a:lnTo>
                    <a:pt x="139767" y="669"/>
                  </a:lnTo>
                  <a:lnTo>
                    <a:pt x="140636" y="0"/>
                  </a:lnTo>
                  <a:close/>
                  <a:moveTo>
                    <a:pt x="84556" y="84155"/>
                  </a:moveTo>
                  <a:lnTo>
                    <a:pt x="91708" y="84522"/>
                  </a:lnTo>
                  <a:lnTo>
                    <a:pt x="91841" y="89736"/>
                  </a:lnTo>
                  <a:lnTo>
                    <a:pt x="84756" y="89435"/>
                  </a:lnTo>
                  <a:lnTo>
                    <a:pt x="84556" y="84155"/>
                  </a:lnTo>
                  <a:close/>
                  <a:moveTo>
                    <a:pt x="11247" y="83912"/>
                  </a:moveTo>
                  <a:cubicBezTo>
                    <a:pt x="11205" y="83912"/>
                    <a:pt x="11163" y="83937"/>
                    <a:pt x="11130" y="83987"/>
                  </a:cubicBezTo>
                  <a:cubicBezTo>
                    <a:pt x="11029" y="84054"/>
                    <a:pt x="11029" y="84121"/>
                    <a:pt x="11130" y="84221"/>
                  </a:cubicBezTo>
                  <a:lnTo>
                    <a:pt x="16210" y="89702"/>
                  </a:lnTo>
                  <a:lnTo>
                    <a:pt x="16276" y="89870"/>
                  </a:lnTo>
                  <a:lnTo>
                    <a:pt x="16611" y="89836"/>
                  </a:lnTo>
                  <a:lnTo>
                    <a:pt x="16510" y="89569"/>
                  </a:lnTo>
                  <a:cubicBezTo>
                    <a:pt x="16544" y="89535"/>
                    <a:pt x="16510" y="89535"/>
                    <a:pt x="16510" y="89502"/>
                  </a:cubicBezTo>
                  <a:lnTo>
                    <a:pt x="11364" y="83987"/>
                  </a:lnTo>
                  <a:cubicBezTo>
                    <a:pt x="11330" y="83937"/>
                    <a:pt x="11288" y="83912"/>
                    <a:pt x="11247" y="83912"/>
                  </a:cubicBezTo>
                  <a:close/>
                  <a:moveTo>
                    <a:pt x="92042" y="84556"/>
                  </a:moveTo>
                  <a:lnTo>
                    <a:pt x="96387" y="84823"/>
                  </a:lnTo>
                  <a:lnTo>
                    <a:pt x="95150" y="89870"/>
                  </a:lnTo>
                  <a:lnTo>
                    <a:pt x="92176" y="89736"/>
                  </a:lnTo>
                  <a:lnTo>
                    <a:pt x="92042" y="84556"/>
                  </a:lnTo>
                  <a:close/>
                  <a:moveTo>
                    <a:pt x="88566" y="91273"/>
                  </a:moveTo>
                  <a:cubicBezTo>
                    <a:pt x="88499" y="91273"/>
                    <a:pt x="88399" y="91340"/>
                    <a:pt x="88366" y="91440"/>
                  </a:cubicBezTo>
                  <a:lnTo>
                    <a:pt x="88299" y="92075"/>
                  </a:lnTo>
                  <a:lnTo>
                    <a:pt x="88633" y="92109"/>
                  </a:lnTo>
                  <a:lnTo>
                    <a:pt x="88700" y="91507"/>
                  </a:lnTo>
                  <a:cubicBezTo>
                    <a:pt x="88733" y="91407"/>
                    <a:pt x="88666" y="91340"/>
                    <a:pt x="88566" y="91273"/>
                  </a:cubicBezTo>
                  <a:close/>
                  <a:moveTo>
                    <a:pt x="86051" y="65715"/>
                  </a:moveTo>
                  <a:cubicBezTo>
                    <a:pt x="86026" y="65715"/>
                    <a:pt x="86009" y="65723"/>
                    <a:pt x="85993" y="65740"/>
                  </a:cubicBezTo>
                  <a:cubicBezTo>
                    <a:pt x="85959" y="65806"/>
                    <a:pt x="85892" y="65840"/>
                    <a:pt x="85892" y="65873"/>
                  </a:cubicBezTo>
                  <a:lnTo>
                    <a:pt x="84188" y="83754"/>
                  </a:lnTo>
                  <a:lnTo>
                    <a:pt x="73025" y="83185"/>
                  </a:lnTo>
                  <a:lnTo>
                    <a:pt x="72959" y="83185"/>
                  </a:lnTo>
                  <a:lnTo>
                    <a:pt x="69951" y="84622"/>
                  </a:lnTo>
                  <a:lnTo>
                    <a:pt x="68346" y="78206"/>
                  </a:lnTo>
                  <a:cubicBezTo>
                    <a:pt x="68318" y="78148"/>
                    <a:pt x="68264" y="78065"/>
                    <a:pt x="68185" y="78065"/>
                  </a:cubicBezTo>
                  <a:cubicBezTo>
                    <a:pt x="68173" y="78065"/>
                    <a:pt x="68160" y="78067"/>
                    <a:pt x="68146" y="78072"/>
                  </a:cubicBezTo>
                  <a:cubicBezTo>
                    <a:pt x="68079" y="78139"/>
                    <a:pt x="67979" y="78206"/>
                    <a:pt x="68012" y="78272"/>
                  </a:cubicBezTo>
                  <a:lnTo>
                    <a:pt x="69616" y="84823"/>
                  </a:lnTo>
                  <a:lnTo>
                    <a:pt x="65439" y="86862"/>
                  </a:lnTo>
                  <a:cubicBezTo>
                    <a:pt x="65405" y="86895"/>
                    <a:pt x="65339" y="86995"/>
                    <a:pt x="65339" y="87062"/>
                  </a:cubicBezTo>
                  <a:cubicBezTo>
                    <a:pt x="65372" y="87129"/>
                    <a:pt x="65439" y="87196"/>
                    <a:pt x="65506" y="87196"/>
                  </a:cubicBezTo>
                  <a:lnTo>
                    <a:pt x="69416" y="87330"/>
                  </a:lnTo>
                  <a:lnTo>
                    <a:pt x="69082" y="89268"/>
                  </a:lnTo>
                  <a:lnTo>
                    <a:pt x="65238" y="89435"/>
                  </a:lnTo>
                  <a:lnTo>
                    <a:pt x="67444" y="89702"/>
                  </a:lnTo>
                  <a:lnTo>
                    <a:pt x="68981" y="89636"/>
                  </a:lnTo>
                  <a:lnTo>
                    <a:pt x="68948" y="89903"/>
                  </a:lnTo>
                  <a:lnTo>
                    <a:pt x="69282" y="89936"/>
                  </a:lnTo>
                  <a:lnTo>
                    <a:pt x="69316" y="89669"/>
                  </a:lnTo>
                  <a:lnTo>
                    <a:pt x="74462" y="89435"/>
                  </a:lnTo>
                  <a:lnTo>
                    <a:pt x="78607" y="89602"/>
                  </a:lnTo>
                  <a:lnTo>
                    <a:pt x="78607" y="91006"/>
                  </a:lnTo>
                  <a:lnTo>
                    <a:pt x="78874" y="90972"/>
                  </a:lnTo>
                  <a:lnTo>
                    <a:pt x="78874" y="89569"/>
                  </a:lnTo>
                  <a:lnTo>
                    <a:pt x="80946" y="89636"/>
                  </a:lnTo>
                  <a:lnTo>
                    <a:pt x="80946" y="91240"/>
                  </a:lnTo>
                  <a:lnTo>
                    <a:pt x="81280" y="91273"/>
                  </a:lnTo>
                  <a:lnTo>
                    <a:pt x="81280" y="89702"/>
                  </a:lnTo>
                  <a:lnTo>
                    <a:pt x="84355" y="89836"/>
                  </a:lnTo>
                  <a:lnTo>
                    <a:pt x="84455" y="91674"/>
                  </a:lnTo>
                  <a:lnTo>
                    <a:pt x="84790" y="91708"/>
                  </a:lnTo>
                  <a:lnTo>
                    <a:pt x="84689" y="89836"/>
                  </a:lnTo>
                  <a:lnTo>
                    <a:pt x="95016" y="90204"/>
                  </a:lnTo>
                  <a:lnTo>
                    <a:pt x="94582" y="92109"/>
                  </a:lnTo>
                  <a:lnTo>
                    <a:pt x="94983" y="92075"/>
                  </a:lnTo>
                  <a:lnTo>
                    <a:pt x="95384" y="90204"/>
                  </a:lnTo>
                  <a:lnTo>
                    <a:pt x="101667" y="90438"/>
                  </a:lnTo>
                  <a:lnTo>
                    <a:pt x="101500" y="91340"/>
                  </a:lnTo>
                  <a:lnTo>
                    <a:pt x="101567" y="91340"/>
                  </a:lnTo>
                  <a:lnTo>
                    <a:pt x="101868" y="91273"/>
                  </a:lnTo>
                  <a:lnTo>
                    <a:pt x="102035" y="90505"/>
                  </a:lnTo>
                  <a:lnTo>
                    <a:pt x="107015" y="90672"/>
                  </a:lnTo>
                  <a:lnTo>
                    <a:pt x="108552" y="90505"/>
                  </a:lnTo>
                  <a:lnTo>
                    <a:pt x="109120" y="90371"/>
                  </a:lnTo>
                  <a:lnTo>
                    <a:pt x="102001" y="90104"/>
                  </a:lnTo>
                  <a:lnTo>
                    <a:pt x="101233" y="86427"/>
                  </a:lnTo>
                  <a:cubicBezTo>
                    <a:pt x="101199" y="86360"/>
                    <a:pt x="101099" y="86294"/>
                    <a:pt x="101032" y="86294"/>
                  </a:cubicBezTo>
                  <a:cubicBezTo>
                    <a:pt x="100932" y="86360"/>
                    <a:pt x="100899" y="86427"/>
                    <a:pt x="100899" y="86527"/>
                  </a:cubicBezTo>
                  <a:lnTo>
                    <a:pt x="101600" y="90104"/>
                  </a:lnTo>
                  <a:lnTo>
                    <a:pt x="95417" y="89870"/>
                  </a:lnTo>
                  <a:lnTo>
                    <a:pt x="96687" y="84756"/>
                  </a:lnTo>
                  <a:lnTo>
                    <a:pt x="101500" y="85024"/>
                  </a:lnTo>
                  <a:cubicBezTo>
                    <a:pt x="101567" y="85024"/>
                    <a:pt x="101667" y="84923"/>
                    <a:pt x="101667" y="84856"/>
                  </a:cubicBezTo>
                  <a:cubicBezTo>
                    <a:pt x="101667" y="84756"/>
                    <a:pt x="101567" y="84689"/>
                    <a:pt x="101500" y="84689"/>
                  </a:cubicBezTo>
                  <a:lnTo>
                    <a:pt x="96721" y="84422"/>
                  </a:lnTo>
                  <a:lnTo>
                    <a:pt x="97991" y="79409"/>
                  </a:lnTo>
                  <a:cubicBezTo>
                    <a:pt x="98024" y="79342"/>
                    <a:pt x="97924" y="79242"/>
                    <a:pt x="97857" y="79208"/>
                  </a:cubicBezTo>
                  <a:cubicBezTo>
                    <a:pt x="97839" y="79202"/>
                    <a:pt x="97823" y="79200"/>
                    <a:pt x="97807" y="79200"/>
                  </a:cubicBezTo>
                  <a:cubicBezTo>
                    <a:pt x="97734" y="79200"/>
                    <a:pt x="97684" y="79259"/>
                    <a:pt x="97657" y="79342"/>
                  </a:cubicBezTo>
                  <a:lnTo>
                    <a:pt x="96387" y="84422"/>
                  </a:lnTo>
                  <a:lnTo>
                    <a:pt x="91975" y="84188"/>
                  </a:lnTo>
                  <a:lnTo>
                    <a:pt x="91708" y="74663"/>
                  </a:lnTo>
                  <a:lnTo>
                    <a:pt x="93646" y="66876"/>
                  </a:lnTo>
                  <a:cubicBezTo>
                    <a:pt x="93680" y="66809"/>
                    <a:pt x="93579" y="66709"/>
                    <a:pt x="93512" y="66675"/>
                  </a:cubicBezTo>
                  <a:cubicBezTo>
                    <a:pt x="93495" y="66669"/>
                    <a:pt x="93478" y="66667"/>
                    <a:pt x="93462" y="66667"/>
                  </a:cubicBezTo>
                  <a:cubicBezTo>
                    <a:pt x="93390" y="66667"/>
                    <a:pt x="93339" y="66727"/>
                    <a:pt x="93312" y="66809"/>
                  </a:cubicBezTo>
                  <a:lnTo>
                    <a:pt x="92844" y="68681"/>
                  </a:lnTo>
                  <a:lnTo>
                    <a:pt x="86160" y="65740"/>
                  </a:lnTo>
                  <a:cubicBezTo>
                    <a:pt x="86110" y="65723"/>
                    <a:pt x="86076" y="65715"/>
                    <a:pt x="86051" y="657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6"/>
            <p:cNvSpPr/>
            <p:nvPr/>
          </p:nvSpPr>
          <p:spPr>
            <a:xfrm>
              <a:off x="5107647" y="557758"/>
              <a:ext cx="2794571" cy="1824066"/>
            </a:xfrm>
            <a:custGeom>
              <a:avLst/>
              <a:gdLst/>
              <a:ahLst/>
              <a:cxnLst/>
              <a:rect l="l" t="t" r="r" b="b"/>
              <a:pathLst>
                <a:path w="141372" h="92276" extrusionOk="0">
                  <a:moveTo>
                    <a:pt x="27640" y="45219"/>
                  </a:moveTo>
                  <a:cubicBezTo>
                    <a:pt x="28208" y="46957"/>
                    <a:pt x="29946" y="51970"/>
                    <a:pt x="31884" y="57652"/>
                  </a:cubicBezTo>
                  <a:cubicBezTo>
                    <a:pt x="25167" y="54209"/>
                    <a:pt x="17881" y="50566"/>
                    <a:pt x="13937" y="48962"/>
                  </a:cubicBezTo>
                  <a:cubicBezTo>
                    <a:pt x="17279" y="48127"/>
                    <a:pt x="22259" y="46723"/>
                    <a:pt x="27640" y="45219"/>
                  </a:cubicBezTo>
                  <a:close/>
                  <a:moveTo>
                    <a:pt x="54109" y="36964"/>
                  </a:moveTo>
                  <a:cubicBezTo>
                    <a:pt x="53073" y="43682"/>
                    <a:pt x="52706" y="56048"/>
                    <a:pt x="52405" y="66074"/>
                  </a:cubicBezTo>
                  <a:cubicBezTo>
                    <a:pt x="52271" y="66675"/>
                    <a:pt x="52271" y="67210"/>
                    <a:pt x="52271" y="67711"/>
                  </a:cubicBezTo>
                  <a:cubicBezTo>
                    <a:pt x="48896" y="66074"/>
                    <a:pt x="45955" y="64704"/>
                    <a:pt x="44484" y="64002"/>
                  </a:cubicBezTo>
                  <a:cubicBezTo>
                    <a:pt x="42646" y="63099"/>
                    <a:pt x="39304" y="61428"/>
                    <a:pt x="35460" y="59423"/>
                  </a:cubicBezTo>
                  <a:cubicBezTo>
                    <a:pt x="34725" y="59055"/>
                    <a:pt x="33990" y="58688"/>
                    <a:pt x="33221" y="58320"/>
                  </a:cubicBezTo>
                  <a:cubicBezTo>
                    <a:pt x="31149" y="52238"/>
                    <a:pt x="29311" y="46790"/>
                    <a:pt x="28676" y="44952"/>
                  </a:cubicBezTo>
                  <a:cubicBezTo>
                    <a:pt x="38569" y="42144"/>
                    <a:pt x="49531" y="38802"/>
                    <a:pt x="54109" y="36964"/>
                  </a:cubicBezTo>
                  <a:close/>
                  <a:moveTo>
                    <a:pt x="54911" y="38000"/>
                  </a:moveTo>
                  <a:cubicBezTo>
                    <a:pt x="55112" y="38669"/>
                    <a:pt x="55346" y="39370"/>
                    <a:pt x="55480" y="40005"/>
                  </a:cubicBezTo>
                  <a:cubicBezTo>
                    <a:pt x="57117" y="45486"/>
                    <a:pt x="58488" y="50199"/>
                    <a:pt x="59123" y="52171"/>
                  </a:cubicBezTo>
                  <a:cubicBezTo>
                    <a:pt x="60961" y="58053"/>
                    <a:pt x="66743" y="74095"/>
                    <a:pt x="66776" y="74295"/>
                  </a:cubicBezTo>
                  <a:cubicBezTo>
                    <a:pt x="66776" y="74362"/>
                    <a:pt x="66876" y="74529"/>
                    <a:pt x="66976" y="74763"/>
                  </a:cubicBezTo>
                  <a:cubicBezTo>
                    <a:pt x="63267" y="72959"/>
                    <a:pt x="57919" y="70419"/>
                    <a:pt x="53240" y="68179"/>
                  </a:cubicBezTo>
                  <a:cubicBezTo>
                    <a:pt x="53240" y="67511"/>
                    <a:pt x="53274" y="66843"/>
                    <a:pt x="53274" y="66107"/>
                  </a:cubicBezTo>
                  <a:cubicBezTo>
                    <a:pt x="53608" y="56549"/>
                    <a:pt x="54009" y="44851"/>
                    <a:pt x="54911" y="38000"/>
                  </a:cubicBezTo>
                  <a:close/>
                  <a:moveTo>
                    <a:pt x="73995" y="35494"/>
                  </a:moveTo>
                  <a:cubicBezTo>
                    <a:pt x="76000" y="39604"/>
                    <a:pt x="82985" y="53474"/>
                    <a:pt x="85458" y="56415"/>
                  </a:cubicBezTo>
                  <a:cubicBezTo>
                    <a:pt x="86595" y="57819"/>
                    <a:pt x="88667" y="60760"/>
                    <a:pt x="90806" y="63935"/>
                  </a:cubicBezTo>
                  <a:cubicBezTo>
                    <a:pt x="93546" y="67945"/>
                    <a:pt x="96387" y="72123"/>
                    <a:pt x="98025" y="73828"/>
                  </a:cubicBezTo>
                  <a:cubicBezTo>
                    <a:pt x="97844" y="73817"/>
                    <a:pt x="97658" y="73812"/>
                    <a:pt x="97467" y="73812"/>
                  </a:cubicBezTo>
                  <a:cubicBezTo>
                    <a:pt x="96427" y="73812"/>
                    <a:pt x="95247" y="73954"/>
                    <a:pt x="93947" y="74095"/>
                  </a:cubicBezTo>
                  <a:cubicBezTo>
                    <a:pt x="92438" y="74271"/>
                    <a:pt x="90711" y="74471"/>
                    <a:pt x="88806" y="74471"/>
                  </a:cubicBezTo>
                  <a:cubicBezTo>
                    <a:pt x="87462" y="74471"/>
                    <a:pt x="86029" y="74371"/>
                    <a:pt x="84523" y="74095"/>
                  </a:cubicBezTo>
                  <a:cubicBezTo>
                    <a:pt x="82872" y="73785"/>
                    <a:pt x="81385" y="73663"/>
                    <a:pt x="80072" y="73663"/>
                  </a:cubicBezTo>
                  <a:cubicBezTo>
                    <a:pt x="76999" y="73663"/>
                    <a:pt x="74871" y="74328"/>
                    <a:pt x="73794" y="74797"/>
                  </a:cubicBezTo>
                  <a:cubicBezTo>
                    <a:pt x="73794" y="73794"/>
                    <a:pt x="73627" y="72624"/>
                    <a:pt x="73159" y="71221"/>
                  </a:cubicBezTo>
                  <a:cubicBezTo>
                    <a:pt x="69483" y="59523"/>
                    <a:pt x="69784" y="47525"/>
                    <a:pt x="73995" y="35494"/>
                  </a:cubicBezTo>
                  <a:close/>
                  <a:moveTo>
                    <a:pt x="62966" y="30441"/>
                  </a:moveTo>
                  <a:cubicBezTo>
                    <a:pt x="63011" y="30441"/>
                    <a:pt x="63055" y="30443"/>
                    <a:pt x="63100" y="30447"/>
                  </a:cubicBezTo>
                  <a:cubicBezTo>
                    <a:pt x="63768" y="30480"/>
                    <a:pt x="68414" y="32519"/>
                    <a:pt x="72892" y="34491"/>
                  </a:cubicBezTo>
                  <a:cubicBezTo>
                    <a:pt x="72992" y="34524"/>
                    <a:pt x="73093" y="34558"/>
                    <a:pt x="73226" y="34658"/>
                  </a:cubicBezTo>
                  <a:cubicBezTo>
                    <a:pt x="68748" y="47057"/>
                    <a:pt x="68414" y="59456"/>
                    <a:pt x="72157" y="71555"/>
                  </a:cubicBezTo>
                  <a:cubicBezTo>
                    <a:pt x="73126" y="74429"/>
                    <a:pt x="72792" y="75766"/>
                    <a:pt x="72391" y="76401"/>
                  </a:cubicBezTo>
                  <a:cubicBezTo>
                    <a:pt x="72090" y="76802"/>
                    <a:pt x="71756" y="76936"/>
                    <a:pt x="71589" y="76969"/>
                  </a:cubicBezTo>
                  <a:cubicBezTo>
                    <a:pt x="71221" y="76802"/>
                    <a:pt x="70151" y="76301"/>
                    <a:pt x="68714" y="75599"/>
                  </a:cubicBezTo>
                  <a:cubicBezTo>
                    <a:pt x="68113" y="74797"/>
                    <a:pt x="67745" y="73928"/>
                    <a:pt x="67745" y="73928"/>
                  </a:cubicBezTo>
                  <a:cubicBezTo>
                    <a:pt x="67712" y="73761"/>
                    <a:pt x="61930" y="57719"/>
                    <a:pt x="60092" y="51870"/>
                  </a:cubicBezTo>
                  <a:cubicBezTo>
                    <a:pt x="59457" y="49898"/>
                    <a:pt x="58086" y="45186"/>
                    <a:pt x="56449" y="39705"/>
                  </a:cubicBezTo>
                  <a:cubicBezTo>
                    <a:pt x="56115" y="38535"/>
                    <a:pt x="55780" y="37399"/>
                    <a:pt x="55446" y="36329"/>
                  </a:cubicBezTo>
                  <a:cubicBezTo>
                    <a:pt x="55613" y="36229"/>
                    <a:pt x="55747" y="36162"/>
                    <a:pt x="55881" y="36129"/>
                  </a:cubicBezTo>
                  <a:cubicBezTo>
                    <a:pt x="57284" y="35226"/>
                    <a:pt x="58454" y="34023"/>
                    <a:pt x="59457" y="32954"/>
                  </a:cubicBezTo>
                  <a:cubicBezTo>
                    <a:pt x="60741" y="31605"/>
                    <a:pt x="61872" y="30441"/>
                    <a:pt x="62966" y="30441"/>
                  </a:cubicBezTo>
                  <a:close/>
                  <a:moveTo>
                    <a:pt x="80188" y="74774"/>
                  </a:moveTo>
                  <a:cubicBezTo>
                    <a:pt x="81412" y="74774"/>
                    <a:pt x="82792" y="74884"/>
                    <a:pt x="84322" y="75164"/>
                  </a:cubicBezTo>
                  <a:cubicBezTo>
                    <a:pt x="85901" y="75469"/>
                    <a:pt x="87383" y="75579"/>
                    <a:pt x="88764" y="75579"/>
                  </a:cubicBezTo>
                  <a:cubicBezTo>
                    <a:pt x="90716" y="75579"/>
                    <a:pt x="92468" y="75360"/>
                    <a:pt x="94014" y="75164"/>
                  </a:cubicBezTo>
                  <a:cubicBezTo>
                    <a:pt x="95270" y="75012"/>
                    <a:pt x="96380" y="74876"/>
                    <a:pt x="97330" y="74876"/>
                  </a:cubicBezTo>
                  <a:cubicBezTo>
                    <a:pt x="98250" y="74876"/>
                    <a:pt x="99020" y="75003"/>
                    <a:pt x="99629" y="75365"/>
                  </a:cubicBezTo>
                  <a:cubicBezTo>
                    <a:pt x="100498" y="76267"/>
                    <a:pt x="101233" y="77470"/>
                    <a:pt x="102002" y="78640"/>
                  </a:cubicBezTo>
                  <a:cubicBezTo>
                    <a:pt x="102169" y="78941"/>
                    <a:pt x="102336" y="79208"/>
                    <a:pt x="102536" y="79476"/>
                  </a:cubicBezTo>
                  <a:lnTo>
                    <a:pt x="73260" y="77170"/>
                  </a:lnTo>
                  <a:cubicBezTo>
                    <a:pt x="73460" y="76835"/>
                    <a:pt x="73627" y="76468"/>
                    <a:pt x="73661" y="76067"/>
                  </a:cubicBezTo>
                  <a:cubicBezTo>
                    <a:pt x="74359" y="75718"/>
                    <a:pt x="76599" y="74774"/>
                    <a:pt x="80188" y="74774"/>
                  </a:cubicBezTo>
                  <a:close/>
                  <a:moveTo>
                    <a:pt x="53240" y="69282"/>
                  </a:moveTo>
                  <a:cubicBezTo>
                    <a:pt x="58521" y="71789"/>
                    <a:pt x="64470" y="74663"/>
                    <a:pt x="68079" y="76401"/>
                  </a:cubicBezTo>
                  <a:cubicBezTo>
                    <a:pt x="68414" y="76769"/>
                    <a:pt x="68748" y="77136"/>
                    <a:pt x="69149" y="77470"/>
                  </a:cubicBezTo>
                  <a:cubicBezTo>
                    <a:pt x="67712" y="77871"/>
                    <a:pt x="65706" y="78306"/>
                    <a:pt x="63434" y="78841"/>
                  </a:cubicBezTo>
                  <a:cubicBezTo>
                    <a:pt x="59958" y="79676"/>
                    <a:pt x="55981" y="80645"/>
                    <a:pt x="52572" y="81414"/>
                  </a:cubicBezTo>
                  <a:cubicBezTo>
                    <a:pt x="52906" y="79576"/>
                    <a:pt x="53073" y="75031"/>
                    <a:pt x="53240" y="69282"/>
                  </a:cubicBezTo>
                  <a:close/>
                  <a:moveTo>
                    <a:pt x="33656" y="59724"/>
                  </a:moveTo>
                  <a:cubicBezTo>
                    <a:pt x="34057" y="59924"/>
                    <a:pt x="34525" y="60158"/>
                    <a:pt x="34959" y="60392"/>
                  </a:cubicBezTo>
                  <a:cubicBezTo>
                    <a:pt x="38836" y="62364"/>
                    <a:pt x="42178" y="64069"/>
                    <a:pt x="44016" y="64938"/>
                  </a:cubicBezTo>
                  <a:cubicBezTo>
                    <a:pt x="45587" y="65706"/>
                    <a:pt x="48695" y="67177"/>
                    <a:pt x="52238" y="68881"/>
                  </a:cubicBezTo>
                  <a:cubicBezTo>
                    <a:pt x="52037" y="75231"/>
                    <a:pt x="51837" y="80445"/>
                    <a:pt x="51503" y="81648"/>
                  </a:cubicBezTo>
                  <a:cubicBezTo>
                    <a:pt x="49531" y="82083"/>
                    <a:pt x="47759" y="82417"/>
                    <a:pt x="46489" y="82617"/>
                  </a:cubicBezTo>
                  <a:lnTo>
                    <a:pt x="45988" y="82718"/>
                  </a:lnTo>
                  <a:cubicBezTo>
                    <a:pt x="44919" y="82885"/>
                    <a:pt x="43816" y="82985"/>
                    <a:pt x="42646" y="83152"/>
                  </a:cubicBezTo>
                  <a:cubicBezTo>
                    <a:pt x="42579" y="83052"/>
                    <a:pt x="42512" y="82951"/>
                    <a:pt x="42479" y="82818"/>
                  </a:cubicBezTo>
                  <a:cubicBezTo>
                    <a:pt x="41810" y="81581"/>
                    <a:pt x="41042" y="80144"/>
                    <a:pt x="40373" y="78540"/>
                  </a:cubicBezTo>
                  <a:cubicBezTo>
                    <a:pt x="39204" y="75733"/>
                    <a:pt x="36329" y="67411"/>
                    <a:pt x="33656" y="59724"/>
                  </a:cubicBezTo>
                  <a:close/>
                  <a:moveTo>
                    <a:pt x="14739" y="50399"/>
                  </a:moveTo>
                  <a:lnTo>
                    <a:pt x="14739" y="50399"/>
                  </a:lnTo>
                  <a:cubicBezTo>
                    <a:pt x="19017" y="52304"/>
                    <a:pt x="26002" y="55814"/>
                    <a:pt x="32352" y="59022"/>
                  </a:cubicBezTo>
                  <a:cubicBezTo>
                    <a:pt x="35126" y="67043"/>
                    <a:pt x="38234" y="75933"/>
                    <a:pt x="39471" y="78908"/>
                  </a:cubicBezTo>
                  <a:cubicBezTo>
                    <a:pt x="40173" y="80579"/>
                    <a:pt x="40908" y="82049"/>
                    <a:pt x="41576" y="83319"/>
                  </a:cubicBezTo>
                  <a:cubicBezTo>
                    <a:pt x="40306" y="83553"/>
                    <a:pt x="38970" y="83754"/>
                    <a:pt x="37566" y="83954"/>
                  </a:cubicBezTo>
                  <a:cubicBezTo>
                    <a:pt x="37800" y="82383"/>
                    <a:pt x="37833" y="81214"/>
                    <a:pt x="37700" y="80612"/>
                  </a:cubicBezTo>
                  <a:cubicBezTo>
                    <a:pt x="37165" y="78473"/>
                    <a:pt x="33355" y="74396"/>
                    <a:pt x="28977" y="69683"/>
                  </a:cubicBezTo>
                  <a:cubicBezTo>
                    <a:pt x="27473" y="68079"/>
                    <a:pt x="25969" y="66408"/>
                    <a:pt x="24498" y="64770"/>
                  </a:cubicBezTo>
                  <a:cubicBezTo>
                    <a:pt x="20521" y="60359"/>
                    <a:pt x="16644" y="53808"/>
                    <a:pt x="14739" y="50399"/>
                  </a:cubicBezTo>
                  <a:close/>
                  <a:moveTo>
                    <a:pt x="104675" y="80645"/>
                  </a:moveTo>
                  <a:lnTo>
                    <a:pt x="113532" y="81347"/>
                  </a:lnTo>
                  <a:cubicBezTo>
                    <a:pt x="111326" y="82250"/>
                    <a:pt x="109054" y="83119"/>
                    <a:pt x="106848" y="83988"/>
                  </a:cubicBezTo>
                  <a:cubicBezTo>
                    <a:pt x="106814" y="83921"/>
                    <a:pt x="106748" y="83820"/>
                    <a:pt x="106681" y="83720"/>
                  </a:cubicBezTo>
                  <a:cubicBezTo>
                    <a:pt x="106146" y="82751"/>
                    <a:pt x="105645" y="81782"/>
                    <a:pt x="104876" y="80946"/>
                  </a:cubicBezTo>
                  <a:cubicBezTo>
                    <a:pt x="104809" y="80879"/>
                    <a:pt x="104742" y="80779"/>
                    <a:pt x="104675" y="80645"/>
                  </a:cubicBezTo>
                  <a:close/>
                  <a:moveTo>
                    <a:pt x="103506" y="80813"/>
                  </a:moveTo>
                  <a:cubicBezTo>
                    <a:pt x="103706" y="81080"/>
                    <a:pt x="103907" y="81381"/>
                    <a:pt x="104141" y="81581"/>
                  </a:cubicBezTo>
                  <a:cubicBezTo>
                    <a:pt x="104809" y="82383"/>
                    <a:pt x="105244" y="83252"/>
                    <a:pt x="105812" y="84155"/>
                  </a:cubicBezTo>
                  <a:cubicBezTo>
                    <a:pt x="105845" y="84221"/>
                    <a:pt x="105845" y="84288"/>
                    <a:pt x="105879" y="84322"/>
                  </a:cubicBezTo>
                  <a:cubicBezTo>
                    <a:pt x="104575" y="84823"/>
                    <a:pt x="103339" y="85324"/>
                    <a:pt x="102069" y="85826"/>
                  </a:cubicBezTo>
                  <a:lnTo>
                    <a:pt x="103506" y="80813"/>
                  </a:lnTo>
                  <a:close/>
                  <a:moveTo>
                    <a:pt x="9425" y="66876"/>
                  </a:moveTo>
                  <a:lnTo>
                    <a:pt x="9425" y="66876"/>
                  </a:lnTo>
                  <a:cubicBezTo>
                    <a:pt x="17680" y="76802"/>
                    <a:pt x="24331" y="84957"/>
                    <a:pt x="24866" y="85926"/>
                  </a:cubicBezTo>
                  <a:cubicBezTo>
                    <a:pt x="24933" y="85993"/>
                    <a:pt x="25000" y="86126"/>
                    <a:pt x="25100" y="86294"/>
                  </a:cubicBezTo>
                  <a:cubicBezTo>
                    <a:pt x="18081" y="84957"/>
                    <a:pt x="13001" y="83988"/>
                    <a:pt x="11464" y="83820"/>
                  </a:cubicBezTo>
                  <a:cubicBezTo>
                    <a:pt x="11096" y="83787"/>
                    <a:pt x="10729" y="83754"/>
                    <a:pt x="10261" y="83720"/>
                  </a:cubicBezTo>
                  <a:cubicBezTo>
                    <a:pt x="10060" y="81247"/>
                    <a:pt x="9893" y="79075"/>
                    <a:pt x="9826" y="77370"/>
                  </a:cubicBezTo>
                  <a:cubicBezTo>
                    <a:pt x="9793" y="74964"/>
                    <a:pt x="9626" y="71020"/>
                    <a:pt x="9425" y="66876"/>
                  </a:cubicBezTo>
                  <a:close/>
                  <a:moveTo>
                    <a:pt x="12166" y="49397"/>
                  </a:moveTo>
                  <a:cubicBezTo>
                    <a:pt x="12567" y="49530"/>
                    <a:pt x="12901" y="49698"/>
                    <a:pt x="13235" y="49831"/>
                  </a:cubicBezTo>
                  <a:cubicBezTo>
                    <a:pt x="14773" y="52672"/>
                    <a:pt x="19251" y="60426"/>
                    <a:pt x="23763" y="65472"/>
                  </a:cubicBezTo>
                  <a:cubicBezTo>
                    <a:pt x="25200" y="67110"/>
                    <a:pt x="26771" y="68781"/>
                    <a:pt x="28208" y="70385"/>
                  </a:cubicBezTo>
                  <a:cubicBezTo>
                    <a:pt x="32352" y="74797"/>
                    <a:pt x="36229" y="79008"/>
                    <a:pt x="36697" y="80913"/>
                  </a:cubicBezTo>
                  <a:cubicBezTo>
                    <a:pt x="36831" y="81347"/>
                    <a:pt x="36730" y="82550"/>
                    <a:pt x="36530" y="84121"/>
                  </a:cubicBezTo>
                  <a:cubicBezTo>
                    <a:pt x="32686" y="84790"/>
                    <a:pt x="28876" y="85525"/>
                    <a:pt x="26203" y="86394"/>
                  </a:cubicBezTo>
                  <a:cubicBezTo>
                    <a:pt x="26002" y="85959"/>
                    <a:pt x="25869" y="85625"/>
                    <a:pt x="25768" y="85458"/>
                  </a:cubicBezTo>
                  <a:cubicBezTo>
                    <a:pt x="25167" y="84355"/>
                    <a:pt x="17747" y="75298"/>
                    <a:pt x="9325" y="65205"/>
                  </a:cubicBezTo>
                  <a:cubicBezTo>
                    <a:pt x="8991" y="58755"/>
                    <a:pt x="8657" y="52204"/>
                    <a:pt x="8556" y="50232"/>
                  </a:cubicBezTo>
                  <a:cubicBezTo>
                    <a:pt x="9793" y="49998"/>
                    <a:pt x="10996" y="49698"/>
                    <a:pt x="12166" y="49397"/>
                  </a:cubicBezTo>
                  <a:close/>
                  <a:moveTo>
                    <a:pt x="36396" y="85157"/>
                  </a:moveTo>
                  <a:lnTo>
                    <a:pt x="36396" y="85157"/>
                  </a:lnTo>
                  <a:cubicBezTo>
                    <a:pt x="36229" y="86160"/>
                    <a:pt x="36062" y="87263"/>
                    <a:pt x="35861" y="88433"/>
                  </a:cubicBezTo>
                  <a:cubicBezTo>
                    <a:pt x="33154" y="87898"/>
                    <a:pt x="30514" y="87396"/>
                    <a:pt x="28108" y="86895"/>
                  </a:cubicBezTo>
                  <a:cubicBezTo>
                    <a:pt x="30481" y="86260"/>
                    <a:pt x="33388" y="85659"/>
                    <a:pt x="36396" y="85157"/>
                  </a:cubicBezTo>
                  <a:close/>
                  <a:moveTo>
                    <a:pt x="140469" y="0"/>
                  </a:moveTo>
                  <a:lnTo>
                    <a:pt x="139099" y="168"/>
                  </a:lnTo>
                  <a:cubicBezTo>
                    <a:pt x="139066" y="2307"/>
                    <a:pt x="139066" y="4713"/>
                    <a:pt x="138999" y="7086"/>
                  </a:cubicBezTo>
                  <a:cubicBezTo>
                    <a:pt x="138191" y="7098"/>
                    <a:pt x="137433" y="7106"/>
                    <a:pt x="136754" y="7106"/>
                  </a:cubicBezTo>
                  <a:cubicBezTo>
                    <a:pt x="135577" y="7106"/>
                    <a:pt x="134637" y="7082"/>
                    <a:pt x="134086" y="7019"/>
                  </a:cubicBezTo>
                  <a:cubicBezTo>
                    <a:pt x="132148" y="6785"/>
                    <a:pt x="126600" y="4278"/>
                    <a:pt x="122088" y="2173"/>
                  </a:cubicBezTo>
                  <a:lnTo>
                    <a:pt x="120183" y="2373"/>
                  </a:lnTo>
                  <a:cubicBezTo>
                    <a:pt x="125129" y="4713"/>
                    <a:pt x="131613" y="7754"/>
                    <a:pt x="133952" y="8021"/>
                  </a:cubicBezTo>
                  <a:cubicBezTo>
                    <a:pt x="134662" y="8070"/>
                    <a:pt x="135837" y="8101"/>
                    <a:pt x="137281" y="8101"/>
                  </a:cubicBezTo>
                  <a:cubicBezTo>
                    <a:pt x="137810" y="8101"/>
                    <a:pt x="138374" y="8097"/>
                    <a:pt x="138965" y="8088"/>
                  </a:cubicBezTo>
                  <a:lnTo>
                    <a:pt x="138965" y="8088"/>
                  </a:lnTo>
                  <a:cubicBezTo>
                    <a:pt x="138965" y="9091"/>
                    <a:pt x="138932" y="10127"/>
                    <a:pt x="138932" y="11130"/>
                  </a:cubicBezTo>
                  <a:cubicBezTo>
                    <a:pt x="138765" y="21290"/>
                    <a:pt x="138631" y="30948"/>
                    <a:pt x="138832" y="33956"/>
                  </a:cubicBezTo>
                  <a:cubicBezTo>
                    <a:pt x="125530" y="36262"/>
                    <a:pt x="114000" y="40139"/>
                    <a:pt x="107416" y="42345"/>
                  </a:cubicBezTo>
                  <a:cubicBezTo>
                    <a:pt x="105344" y="43047"/>
                    <a:pt x="103673" y="43615"/>
                    <a:pt x="102704" y="43849"/>
                  </a:cubicBezTo>
                  <a:cubicBezTo>
                    <a:pt x="102525" y="43894"/>
                    <a:pt x="102308" y="43916"/>
                    <a:pt x="102056" y="43916"/>
                  </a:cubicBezTo>
                  <a:cubicBezTo>
                    <a:pt x="97654" y="43916"/>
                    <a:pt x="82593" y="37269"/>
                    <a:pt x="73393" y="33254"/>
                  </a:cubicBezTo>
                  <a:cubicBezTo>
                    <a:pt x="68046" y="30915"/>
                    <a:pt x="65038" y="29545"/>
                    <a:pt x="63701" y="29177"/>
                  </a:cubicBezTo>
                  <a:cubicBezTo>
                    <a:pt x="66475" y="26570"/>
                    <a:pt x="73728" y="19719"/>
                    <a:pt x="75098" y="17446"/>
                  </a:cubicBezTo>
                  <a:cubicBezTo>
                    <a:pt x="75599" y="16644"/>
                    <a:pt x="76234" y="15207"/>
                    <a:pt x="77003" y="13269"/>
                  </a:cubicBezTo>
                  <a:cubicBezTo>
                    <a:pt x="78106" y="10695"/>
                    <a:pt x="79643" y="7052"/>
                    <a:pt x="81281" y="4512"/>
                  </a:cubicBezTo>
                  <a:lnTo>
                    <a:pt x="80144" y="4379"/>
                  </a:lnTo>
                  <a:cubicBezTo>
                    <a:pt x="78774" y="6618"/>
                    <a:pt x="77437" y="9659"/>
                    <a:pt x="76100" y="12868"/>
                  </a:cubicBezTo>
                  <a:cubicBezTo>
                    <a:pt x="75733" y="13736"/>
                    <a:pt x="75399" y="14572"/>
                    <a:pt x="75064" y="15274"/>
                  </a:cubicBezTo>
                  <a:cubicBezTo>
                    <a:pt x="74964" y="13068"/>
                    <a:pt x="75064" y="9291"/>
                    <a:pt x="76468" y="6685"/>
                  </a:cubicBezTo>
                  <a:cubicBezTo>
                    <a:pt x="76802" y="6016"/>
                    <a:pt x="77270" y="5114"/>
                    <a:pt x="77738" y="4078"/>
                  </a:cubicBezTo>
                  <a:lnTo>
                    <a:pt x="76769" y="3944"/>
                  </a:lnTo>
                  <a:lnTo>
                    <a:pt x="76635" y="3944"/>
                  </a:lnTo>
                  <a:cubicBezTo>
                    <a:pt x="76234" y="4847"/>
                    <a:pt x="75900" y="5615"/>
                    <a:pt x="75566" y="6183"/>
                  </a:cubicBezTo>
                  <a:cubicBezTo>
                    <a:pt x="74563" y="8055"/>
                    <a:pt x="74129" y="10394"/>
                    <a:pt x="73995" y="12466"/>
                  </a:cubicBezTo>
                  <a:lnTo>
                    <a:pt x="71756" y="3409"/>
                  </a:lnTo>
                  <a:lnTo>
                    <a:pt x="70653" y="3276"/>
                  </a:lnTo>
                  <a:lnTo>
                    <a:pt x="74095" y="17045"/>
                  </a:lnTo>
                  <a:cubicBezTo>
                    <a:pt x="72324" y="19585"/>
                    <a:pt x="64069" y="27406"/>
                    <a:pt x="62231" y="29110"/>
                  </a:cubicBezTo>
                  <a:cubicBezTo>
                    <a:pt x="60894" y="29411"/>
                    <a:pt x="59724" y="30614"/>
                    <a:pt x="58421" y="31951"/>
                  </a:cubicBezTo>
                  <a:cubicBezTo>
                    <a:pt x="57385" y="32987"/>
                    <a:pt x="56315" y="34123"/>
                    <a:pt x="55045" y="34925"/>
                  </a:cubicBezTo>
                  <a:cubicBezTo>
                    <a:pt x="54978" y="34925"/>
                    <a:pt x="54978" y="34959"/>
                    <a:pt x="54945" y="34959"/>
                  </a:cubicBezTo>
                  <a:cubicBezTo>
                    <a:pt x="51569" y="23495"/>
                    <a:pt x="49029" y="14973"/>
                    <a:pt x="48261" y="13369"/>
                  </a:cubicBezTo>
                  <a:lnTo>
                    <a:pt x="50834" y="1037"/>
                  </a:lnTo>
                  <a:lnTo>
                    <a:pt x="49831" y="903"/>
                  </a:lnTo>
                  <a:lnTo>
                    <a:pt x="47492" y="12199"/>
                  </a:lnTo>
                  <a:cubicBezTo>
                    <a:pt x="46857" y="11464"/>
                    <a:pt x="45955" y="10729"/>
                    <a:pt x="45052" y="9926"/>
                  </a:cubicBezTo>
                  <a:cubicBezTo>
                    <a:pt x="43715" y="8757"/>
                    <a:pt x="42178" y="7453"/>
                    <a:pt x="41042" y="5949"/>
                  </a:cubicBezTo>
                  <a:cubicBezTo>
                    <a:pt x="40540" y="5281"/>
                    <a:pt x="38869" y="3710"/>
                    <a:pt x="36530" y="1605"/>
                  </a:cubicBezTo>
                  <a:lnTo>
                    <a:pt x="35160" y="1705"/>
                  </a:lnTo>
                  <a:cubicBezTo>
                    <a:pt x="37833" y="4078"/>
                    <a:pt x="39705" y="5849"/>
                    <a:pt x="40240" y="6584"/>
                  </a:cubicBezTo>
                  <a:cubicBezTo>
                    <a:pt x="41443" y="8189"/>
                    <a:pt x="43047" y="9525"/>
                    <a:pt x="44417" y="10695"/>
                  </a:cubicBezTo>
                  <a:cubicBezTo>
                    <a:pt x="45754" y="11798"/>
                    <a:pt x="46890" y="12801"/>
                    <a:pt x="47358" y="13636"/>
                  </a:cubicBezTo>
                  <a:cubicBezTo>
                    <a:pt x="47926" y="14706"/>
                    <a:pt x="51202" y="25634"/>
                    <a:pt x="54076" y="35427"/>
                  </a:cubicBezTo>
                  <a:cubicBezTo>
                    <a:pt x="50266" y="37031"/>
                    <a:pt x="38569" y="40640"/>
                    <a:pt x="27974" y="43648"/>
                  </a:cubicBezTo>
                  <a:cubicBezTo>
                    <a:pt x="26470" y="41175"/>
                    <a:pt x="19385" y="29645"/>
                    <a:pt x="10829" y="18683"/>
                  </a:cubicBezTo>
                  <a:cubicBezTo>
                    <a:pt x="8757" y="16009"/>
                    <a:pt x="6284" y="14104"/>
                    <a:pt x="3777" y="12767"/>
                  </a:cubicBezTo>
                  <a:cubicBezTo>
                    <a:pt x="6250" y="9926"/>
                    <a:pt x="8690" y="6751"/>
                    <a:pt x="11030" y="3510"/>
                  </a:cubicBezTo>
                  <a:lnTo>
                    <a:pt x="11030" y="3510"/>
                  </a:lnTo>
                  <a:lnTo>
                    <a:pt x="9693" y="3577"/>
                  </a:lnTo>
                  <a:cubicBezTo>
                    <a:pt x="7487" y="6685"/>
                    <a:pt x="5181" y="9626"/>
                    <a:pt x="2808" y="12299"/>
                  </a:cubicBezTo>
                  <a:cubicBezTo>
                    <a:pt x="1906" y="11898"/>
                    <a:pt x="970" y="11497"/>
                    <a:pt x="68" y="11230"/>
                  </a:cubicBezTo>
                  <a:lnTo>
                    <a:pt x="68" y="12299"/>
                  </a:lnTo>
                  <a:cubicBezTo>
                    <a:pt x="636" y="12533"/>
                    <a:pt x="1237" y="12734"/>
                    <a:pt x="1805" y="12968"/>
                  </a:cubicBezTo>
                  <a:cubicBezTo>
                    <a:pt x="1271" y="13269"/>
                    <a:pt x="669" y="13569"/>
                    <a:pt x="68" y="13837"/>
                  </a:cubicBezTo>
                  <a:lnTo>
                    <a:pt x="68" y="14973"/>
                  </a:lnTo>
                  <a:cubicBezTo>
                    <a:pt x="1137" y="14472"/>
                    <a:pt x="2106" y="13970"/>
                    <a:pt x="2942" y="13503"/>
                  </a:cubicBezTo>
                  <a:cubicBezTo>
                    <a:pt x="5482" y="14806"/>
                    <a:pt x="7921" y="16678"/>
                    <a:pt x="10027" y="19351"/>
                  </a:cubicBezTo>
                  <a:cubicBezTo>
                    <a:pt x="18315" y="29979"/>
                    <a:pt x="25200" y="41075"/>
                    <a:pt x="26971" y="43983"/>
                  </a:cubicBezTo>
                  <a:cubicBezTo>
                    <a:pt x="21490" y="45520"/>
                    <a:pt x="16344" y="46890"/>
                    <a:pt x="12834" y="47759"/>
                  </a:cubicBezTo>
                  <a:cubicBezTo>
                    <a:pt x="12433" y="47859"/>
                    <a:pt x="12032" y="47993"/>
                    <a:pt x="11598" y="48060"/>
                  </a:cubicBezTo>
                  <a:cubicBezTo>
                    <a:pt x="8657" y="46990"/>
                    <a:pt x="4345" y="45520"/>
                    <a:pt x="68" y="44083"/>
                  </a:cubicBezTo>
                  <a:lnTo>
                    <a:pt x="68" y="45186"/>
                  </a:lnTo>
                  <a:cubicBezTo>
                    <a:pt x="3577" y="46355"/>
                    <a:pt x="7019" y="47525"/>
                    <a:pt x="9760" y="48494"/>
                  </a:cubicBezTo>
                  <a:cubicBezTo>
                    <a:pt x="6685" y="49163"/>
                    <a:pt x="3309" y="49831"/>
                    <a:pt x="68" y="50399"/>
                  </a:cubicBezTo>
                  <a:lnTo>
                    <a:pt x="68" y="51770"/>
                  </a:lnTo>
                  <a:cubicBezTo>
                    <a:pt x="2507" y="51335"/>
                    <a:pt x="5081" y="50867"/>
                    <a:pt x="7454" y="50366"/>
                  </a:cubicBezTo>
                  <a:cubicBezTo>
                    <a:pt x="7587" y="52371"/>
                    <a:pt x="7855" y="58019"/>
                    <a:pt x="8155" y="63801"/>
                  </a:cubicBezTo>
                  <a:cubicBezTo>
                    <a:pt x="5448" y="60559"/>
                    <a:pt x="2674" y="57251"/>
                    <a:pt x="68" y="54076"/>
                  </a:cubicBezTo>
                  <a:lnTo>
                    <a:pt x="68" y="55680"/>
                  </a:lnTo>
                  <a:cubicBezTo>
                    <a:pt x="2841" y="59022"/>
                    <a:pt x="5615" y="62297"/>
                    <a:pt x="8256" y="65472"/>
                  </a:cubicBezTo>
                  <a:cubicBezTo>
                    <a:pt x="8456" y="70118"/>
                    <a:pt x="8657" y="74663"/>
                    <a:pt x="8757" y="77303"/>
                  </a:cubicBezTo>
                  <a:cubicBezTo>
                    <a:pt x="8790" y="78974"/>
                    <a:pt x="8958" y="81147"/>
                    <a:pt x="9125" y="83586"/>
                  </a:cubicBezTo>
                  <a:cubicBezTo>
                    <a:pt x="8073" y="83538"/>
                    <a:pt x="6931" y="83507"/>
                    <a:pt x="5687" y="83507"/>
                  </a:cubicBezTo>
                  <a:cubicBezTo>
                    <a:pt x="5231" y="83507"/>
                    <a:pt x="4762" y="83511"/>
                    <a:pt x="4279" y="83520"/>
                  </a:cubicBezTo>
                  <a:lnTo>
                    <a:pt x="4145" y="83520"/>
                  </a:lnTo>
                  <a:cubicBezTo>
                    <a:pt x="4111" y="83520"/>
                    <a:pt x="4011" y="83520"/>
                    <a:pt x="3978" y="83586"/>
                  </a:cubicBezTo>
                  <a:cubicBezTo>
                    <a:pt x="2674" y="83620"/>
                    <a:pt x="1404" y="83653"/>
                    <a:pt x="1" y="83720"/>
                  </a:cubicBezTo>
                  <a:lnTo>
                    <a:pt x="1" y="84756"/>
                  </a:lnTo>
                  <a:cubicBezTo>
                    <a:pt x="1237" y="84689"/>
                    <a:pt x="2440" y="84656"/>
                    <a:pt x="3610" y="84623"/>
                  </a:cubicBezTo>
                  <a:lnTo>
                    <a:pt x="3610" y="84623"/>
                  </a:lnTo>
                  <a:cubicBezTo>
                    <a:pt x="3577" y="86294"/>
                    <a:pt x="3777" y="88633"/>
                    <a:pt x="4011" y="90939"/>
                  </a:cubicBezTo>
                  <a:lnTo>
                    <a:pt x="5014" y="90839"/>
                  </a:lnTo>
                  <a:cubicBezTo>
                    <a:pt x="4780" y="88499"/>
                    <a:pt x="4579" y="86160"/>
                    <a:pt x="4613" y="84589"/>
                  </a:cubicBezTo>
                  <a:cubicBezTo>
                    <a:pt x="5112" y="84579"/>
                    <a:pt x="5597" y="84575"/>
                    <a:pt x="6067" y="84575"/>
                  </a:cubicBezTo>
                  <a:cubicBezTo>
                    <a:pt x="7201" y="84575"/>
                    <a:pt x="8246" y="84599"/>
                    <a:pt x="9191" y="84623"/>
                  </a:cubicBezTo>
                  <a:cubicBezTo>
                    <a:pt x="9325" y="85993"/>
                    <a:pt x="9459" y="87430"/>
                    <a:pt x="9593" y="88900"/>
                  </a:cubicBezTo>
                  <a:cubicBezTo>
                    <a:pt x="9626" y="89435"/>
                    <a:pt x="9659" y="89970"/>
                    <a:pt x="9760" y="90505"/>
                  </a:cubicBezTo>
                  <a:lnTo>
                    <a:pt x="10762" y="90438"/>
                  </a:lnTo>
                  <a:cubicBezTo>
                    <a:pt x="10695" y="89903"/>
                    <a:pt x="10662" y="89335"/>
                    <a:pt x="10595" y="88800"/>
                  </a:cubicBezTo>
                  <a:cubicBezTo>
                    <a:pt x="10461" y="87396"/>
                    <a:pt x="10328" y="86060"/>
                    <a:pt x="10194" y="84723"/>
                  </a:cubicBezTo>
                  <a:lnTo>
                    <a:pt x="10194" y="84723"/>
                  </a:lnTo>
                  <a:cubicBezTo>
                    <a:pt x="10528" y="84756"/>
                    <a:pt x="10863" y="84756"/>
                    <a:pt x="11163" y="84790"/>
                  </a:cubicBezTo>
                  <a:cubicBezTo>
                    <a:pt x="12634" y="84990"/>
                    <a:pt x="17279" y="85826"/>
                    <a:pt x="23696" y="87096"/>
                  </a:cubicBezTo>
                  <a:cubicBezTo>
                    <a:pt x="21023" y="87931"/>
                    <a:pt x="17012" y="89101"/>
                    <a:pt x="12834" y="90304"/>
                  </a:cubicBezTo>
                  <a:lnTo>
                    <a:pt x="17714" y="89970"/>
                  </a:lnTo>
                  <a:cubicBezTo>
                    <a:pt x="20989" y="89001"/>
                    <a:pt x="23796" y="88165"/>
                    <a:pt x="25501" y="87630"/>
                  </a:cubicBezTo>
                  <a:cubicBezTo>
                    <a:pt x="25701" y="88132"/>
                    <a:pt x="25969" y="88733"/>
                    <a:pt x="26236" y="89335"/>
                  </a:cubicBezTo>
                  <a:lnTo>
                    <a:pt x="27339" y="89268"/>
                  </a:lnTo>
                  <a:cubicBezTo>
                    <a:pt x="27072" y="88666"/>
                    <a:pt x="26838" y="88132"/>
                    <a:pt x="26671" y="87664"/>
                  </a:cubicBezTo>
                  <a:lnTo>
                    <a:pt x="26671" y="87664"/>
                  </a:lnTo>
                  <a:cubicBezTo>
                    <a:pt x="28576" y="88065"/>
                    <a:pt x="30648" y="88433"/>
                    <a:pt x="32753" y="88900"/>
                  </a:cubicBezTo>
                  <a:lnTo>
                    <a:pt x="36764" y="88600"/>
                  </a:lnTo>
                  <a:cubicBezTo>
                    <a:pt x="36998" y="87330"/>
                    <a:pt x="37198" y="86093"/>
                    <a:pt x="37365" y="84990"/>
                  </a:cubicBezTo>
                  <a:cubicBezTo>
                    <a:pt x="38936" y="84756"/>
                    <a:pt x="40507" y="84489"/>
                    <a:pt x="42011" y="84288"/>
                  </a:cubicBezTo>
                  <a:cubicBezTo>
                    <a:pt x="42713" y="85659"/>
                    <a:pt x="43248" y="86895"/>
                    <a:pt x="43515" y="88098"/>
                  </a:cubicBezTo>
                  <a:lnTo>
                    <a:pt x="44551" y="87998"/>
                  </a:lnTo>
                  <a:cubicBezTo>
                    <a:pt x="44350" y="86728"/>
                    <a:pt x="43782" y="85458"/>
                    <a:pt x="43080" y="84121"/>
                  </a:cubicBezTo>
                  <a:cubicBezTo>
                    <a:pt x="44116" y="83954"/>
                    <a:pt x="45119" y="83820"/>
                    <a:pt x="46055" y="83720"/>
                  </a:cubicBezTo>
                  <a:lnTo>
                    <a:pt x="46556" y="83620"/>
                  </a:lnTo>
                  <a:cubicBezTo>
                    <a:pt x="47759" y="83453"/>
                    <a:pt x="49364" y="83152"/>
                    <a:pt x="51135" y="82751"/>
                  </a:cubicBezTo>
                  <a:lnTo>
                    <a:pt x="51135" y="82751"/>
                  </a:lnTo>
                  <a:cubicBezTo>
                    <a:pt x="50934" y="84288"/>
                    <a:pt x="51101" y="86260"/>
                    <a:pt x="51369" y="88065"/>
                  </a:cubicBezTo>
                  <a:lnTo>
                    <a:pt x="52405" y="88165"/>
                  </a:lnTo>
                  <a:cubicBezTo>
                    <a:pt x="52071" y="86260"/>
                    <a:pt x="51870" y="84054"/>
                    <a:pt x="52204" y="82550"/>
                  </a:cubicBezTo>
                  <a:cubicBezTo>
                    <a:pt x="55747" y="81748"/>
                    <a:pt x="59925" y="80746"/>
                    <a:pt x="63568" y="79877"/>
                  </a:cubicBezTo>
                  <a:cubicBezTo>
                    <a:pt x="66776" y="79075"/>
                    <a:pt x="69617" y="78406"/>
                    <a:pt x="71020" y="78105"/>
                  </a:cubicBezTo>
                  <a:lnTo>
                    <a:pt x="74296" y="90672"/>
                  </a:lnTo>
                  <a:lnTo>
                    <a:pt x="75365" y="90805"/>
                  </a:lnTo>
                  <a:lnTo>
                    <a:pt x="72090" y="78072"/>
                  </a:lnTo>
                  <a:lnTo>
                    <a:pt x="72090" y="78072"/>
                  </a:lnTo>
                  <a:lnTo>
                    <a:pt x="102403" y="80445"/>
                  </a:lnTo>
                  <a:lnTo>
                    <a:pt x="100732" y="86260"/>
                  </a:lnTo>
                  <a:cubicBezTo>
                    <a:pt x="95351" y="88399"/>
                    <a:pt x="90338" y="90404"/>
                    <a:pt x="86294" y="92009"/>
                  </a:cubicBezTo>
                  <a:lnTo>
                    <a:pt x="88399" y="92276"/>
                  </a:lnTo>
                  <a:cubicBezTo>
                    <a:pt x="91909" y="90839"/>
                    <a:pt x="96019" y="89235"/>
                    <a:pt x="100398" y="87497"/>
                  </a:cubicBezTo>
                  <a:lnTo>
                    <a:pt x="100398" y="87497"/>
                  </a:lnTo>
                  <a:lnTo>
                    <a:pt x="99161" y="91775"/>
                  </a:lnTo>
                  <a:lnTo>
                    <a:pt x="99161" y="91775"/>
                  </a:lnTo>
                  <a:lnTo>
                    <a:pt x="100230" y="91641"/>
                  </a:lnTo>
                  <a:lnTo>
                    <a:pt x="101567" y="87062"/>
                  </a:lnTo>
                  <a:cubicBezTo>
                    <a:pt x="103004" y="86494"/>
                    <a:pt x="104441" y="85926"/>
                    <a:pt x="105912" y="85324"/>
                  </a:cubicBezTo>
                  <a:lnTo>
                    <a:pt x="105912" y="85324"/>
                  </a:lnTo>
                  <a:cubicBezTo>
                    <a:pt x="105845" y="86394"/>
                    <a:pt x="105611" y="88466"/>
                    <a:pt x="105244" y="91073"/>
                  </a:cubicBezTo>
                  <a:lnTo>
                    <a:pt x="106280" y="90939"/>
                  </a:lnTo>
                  <a:cubicBezTo>
                    <a:pt x="106580" y="88967"/>
                    <a:pt x="106748" y="87296"/>
                    <a:pt x="106881" y="86160"/>
                  </a:cubicBezTo>
                  <a:cubicBezTo>
                    <a:pt x="107583" y="87263"/>
                    <a:pt x="108519" y="88332"/>
                    <a:pt x="109856" y="89435"/>
                  </a:cubicBezTo>
                  <a:cubicBezTo>
                    <a:pt x="110190" y="89669"/>
                    <a:pt x="110524" y="90003"/>
                    <a:pt x="110791" y="90338"/>
                  </a:cubicBezTo>
                  <a:lnTo>
                    <a:pt x="112028" y="90237"/>
                  </a:lnTo>
                  <a:cubicBezTo>
                    <a:pt x="111560" y="89602"/>
                    <a:pt x="111025" y="89068"/>
                    <a:pt x="110457" y="88633"/>
                  </a:cubicBezTo>
                  <a:cubicBezTo>
                    <a:pt x="108886" y="87396"/>
                    <a:pt x="107951" y="86093"/>
                    <a:pt x="107215" y="84823"/>
                  </a:cubicBezTo>
                  <a:cubicBezTo>
                    <a:pt x="116774" y="81113"/>
                    <a:pt x="126733" y="77270"/>
                    <a:pt x="133952" y="74563"/>
                  </a:cubicBezTo>
                  <a:cubicBezTo>
                    <a:pt x="136693" y="73560"/>
                    <a:pt x="139166" y="72558"/>
                    <a:pt x="141338" y="71622"/>
                  </a:cubicBezTo>
                  <a:lnTo>
                    <a:pt x="141338" y="70485"/>
                  </a:lnTo>
                  <a:cubicBezTo>
                    <a:pt x="139099" y="71455"/>
                    <a:pt x="136492" y="72524"/>
                    <a:pt x="133618" y="73594"/>
                  </a:cubicBezTo>
                  <a:cubicBezTo>
                    <a:pt x="128605" y="75465"/>
                    <a:pt x="122221" y="77905"/>
                    <a:pt x="115604" y="80445"/>
                  </a:cubicBezTo>
                  <a:lnTo>
                    <a:pt x="104040" y="79509"/>
                  </a:lnTo>
                  <a:cubicBezTo>
                    <a:pt x="106113" y="77638"/>
                    <a:pt x="114769" y="70218"/>
                    <a:pt x="123792" y="65706"/>
                  </a:cubicBezTo>
                  <a:cubicBezTo>
                    <a:pt x="126633" y="64269"/>
                    <a:pt x="130142" y="62799"/>
                    <a:pt x="133852" y="61228"/>
                  </a:cubicBezTo>
                  <a:cubicBezTo>
                    <a:pt x="136325" y="60192"/>
                    <a:pt x="138865" y="59122"/>
                    <a:pt x="141338" y="58019"/>
                  </a:cubicBezTo>
                  <a:lnTo>
                    <a:pt x="141338" y="56983"/>
                  </a:lnTo>
                  <a:cubicBezTo>
                    <a:pt x="138765" y="58153"/>
                    <a:pt x="136091" y="59256"/>
                    <a:pt x="133484" y="60359"/>
                  </a:cubicBezTo>
                  <a:cubicBezTo>
                    <a:pt x="129741" y="61930"/>
                    <a:pt x="126232" y="63400"/>
                    <a:pt x="123324" y="64871"/>
                  </a:cubicBezTo>
                  <a:cubicBezTo>
                    <a:pt x="114100" y="69449"/>
                    <a:pt x="105344" y="77103"/>
                    <a:pt x="103272" y="78908"/>
                  </a:cubicBezTo>
                  <a:cubicBezTo>
                    <a:pt x="103105" y="78640"/>
                    <a:pt x="102938" y="78373"/>
                    <a:pt x="102770" y="78105"/>
                  </a:cubicBezTo>
                  <a:cubicBezTo>
                    <a:pt x="101734" y="76468"/>
                    <a:pt x="100698" y="74797"/>
                    <a:pt x="99261" y="73727"/>
                  </a:cubicBezTo>
                  <a:cubicBezTo>
                    <a:pt x="98025" y="72758"/>
                    <a:pt x="94582" y="67778"/>
                    <a:pt x="91574" y="63367"/>
                  </a:cubicBezTo>
                  <a:cubicBezTo>
                    <a:pt x="89402" y="60192"/>
                    <a:pt x="87330" y="57184"/>
                    <a:pt x="86160" y="55747"/>
                  </a:cubicBezTo>
                  <a:cubicBezTo>
                    <a:pt x="83854" y="53006"/>
                    <a:pt x="77304" y="39939"/>
                    <a:pt x="75098" y="35494"/>
                  </a:cubicBezTo>
                  <a:lnTo>
                    <a:pt x="75098" y="35494"/>
                  </a:lnTo>
                  <a:cubicBezTo>
                    <a:pt x="87107" y="40759"/>
                    <a:pt x="97924" y="45287"/>
                    <a:pt x="102140" y="45287"/>
                  </a:cubicBezTo>
                  <a:cubicBezTo>
                    <a:pt x="102499" y="45287"/>
                    <a:pt x="102811" y="45254"/>
                    <a:pt x="103071" y="45186"/>
                  </a:cubicBezTo>
                  <a:cubicBezTo>
                    <a:pt x="104074" y="44952"/>
                    <a:pt x="105678" y="44384"/>
                    <a:pt x="107884" y="43648"/>
                  </a:cubicBezTo>
                  <a:cubicBezTo>
                    <a:pt x="114401" y="41443"/>
                    <a:pt x="125898" y="37599"/>
                    <a:pt x="139133" y="35293"/>
                  </a:cubicBezTo>
                  <a:cubicBezTo>
                    <a:pt x="139500" y="36296"/>
                    <a:pt x="140302" y="37933"/>
                    <a:pt x="141372" y="39939"/>
                  </a:cubicBezTo>
                  <a:lnTo>
                    <a:pt x="141372" y="36998"/>
                  </a:lnTo>
                  <a:cubicBezTo>
                    <a:pt x="140971" y="36195"/>
                    <a:pt x="140670" y="35527"/>
                    <a:pt x="140469" y="35026"/>
                  </a:cubicBezTo>
                  <a:cubicBezTo>
                    <a:pt x="140770" y="34992"/>
                    <a:pt x="141104" y="34959"/>
                    <a:pt x="141372" y="34925"/>
                  </a:cubicBezTo>
                  <a:lnTo>
                    <a:pt x="141372" y="33589"/>
                  </a:lnTo>
                  <a:cubicBezTo>
                    <a:pt x="140971" y="33622"/>
                    <a:pt x="140603" y="33689"/>
                    <a:pt x="140169" y="33756"/>
                  </a:cubicBezTo>
                  <a:cubicBezTo>
                    <a:pt x="139968" y="30781"/>
                    <a:pt x="140102" y="20822"/>
                    <a:pt x="140269" y="11196"/>
                  </a:cubicBezTo>
                  <a:cubicBezTo>
                    <a:pt x="140269" y="10127"/>
                    <a:pt x="140302" y="9091"/>
                    <a:pt x="140302" y="8055"/>
                  </a:cubicBezTo>
                  <a:cubicBezTo>
                    <a:pt x="140636" y="8055"/>
                    <a:pt x="141004" y="8055"/>
                    <a:pt x="141372" y="8021"/>
                  </a:cubicBezTo>
                  <a:lnTo>
                    <a:pt x="141372" y="6952"/>
                  </a:lnTo>
                  <a:cubicBezTo>
                    <a:pt x="141104" y="7052"/>
                    <a:pt x="140770" y="7052"/>
                    <a:pt x="140403" y="7052"/>
                  </a:cubicBezTo>
                  <a:cubicBezTo>
                    <a:pt x="140436" y="4579"/>
                    <a:pt x="140469" y="2206"/>
                    <a:pt x="140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6"/>
            <p:cNvSpPr/>
            <p:nvPr/>
          </p:nvSpPr>
          <p:spPr>
            <a:xfrm>
              <a:off x="5044233" y="483096"/>
              <a:ext cx="2925373" cy="1982641"/>
            </a:xfrm>
            <a:custGeom>
              <a:avLst/>
              <a:gdLst/>
              <a:ahLst/>
              <a:cxnLst/>
              <a:rect l="l" t="t" r="r" b="b"/>
              <a:pathLst>
                <a:path w="147989" h="100298" extrusionOk="0">
                  <a:moveTo>
                    <a:pt x="144647" y="3777"/>
                  </a:moveTo>
                  <a:lnTo>
                    <a:pt x="144647" y="12768"/>
                  </a:lnTo>
                  <a:lnTo>
                    <a:pt x="144647" y="17046"/>
                  </a:lnTo>
                  <a:lnTo>
                    <a:pt x="144647" y="35928"/>
                  </a:lnTo>
                  <a:lnTo>
                    <a:pt x="144647" y="40173"/>
                  </a:lnTo>
                  <a:lnTo>
                    <a:pt x="144647" y="71990"/>
                  </a:lnTo>
                  <a:lnTo>
                    <a:pt x="144647" y="76201"/>
                  </a:lnTo>
                  <a:lnTo>
                    <a:pt x="144647" y="90772"/>
                  </a:lnTo>
                  <a:lnTo>
                    <a:pt x="111861" y="94683"/>
                  </a:lnTo>
                  <a:lnTo>
                    <a:pt x="104876" y="95518"/>
                  </a:lnTo>
                  <a:lnTo>
                    <a:pt x="94916" y="96688"/>
                  </a:lnTo>
                  <a:lnTo>
                    <a:pt x="51769" y="91742"/>
                  </a:lnTo>
                  <a:lnTo>
                    <a:pt x="50399" y="91842"/>
                  </a:lnTo>
                  <a:lnTo>
                    <a:pt x="49029" y="91909"/>
                  </a:lnTo>
                  <a:lnTo>
                    <a:pt x="40607" y="92544"/>
                  </a:lnTo>
                  <a:lnTo>
                    <a:pt x="3342" y="95217"/>
                  </a:lnTo>
                  <a:lnTo>
                    <a:pt x="3342" y="8222"/>
                  </a:lnTo>
                  <a:lnTo>
                    <a:pt x="51769" y="4713"/>
                  </a:lnTo>
                  <a:lnTo>
                    <a:pt x="77604" y="7688"/>
                  </a:lnTo>
                  <a:lnTo>
                    <a:pt x="80010" y="7989"/>
                  </a:lnTo>
                  <a:lnTo>
                    <a:pt x="94983" y="9693"/>
                  </a:lnTo>
                  <a:lnTo>
                    <a:pt x="104909" y="8523"/>
                  </a:lnTo>
                  <a:lnTo>
                    <a:pt x="111894" y="7688"/>
                  </a:lnTo>
                  <a:lnTo>
                    <a:pt x="144647" y="3777"/>
                  </a:lnTo>
                  <a:close/>
                  <a:moveTo>
                    <a:pt x="147989" y="1"/>
                  </a:moveTo>
                  <a:lnTo>
                    <a:pt x="144279" y="469"/>
                  </a:lnTo>
                  <a:lnTo>
                    <a:pt x="115236" y="3878"/>
                  </a:lnTo>
                  <a:lnTo>
                    <a:pt x="111459" y="4312"/>
                  </a:lnTo>
                  <a:lnTo>
                    <a:pt x="104508" y="5148"/>
                  </a:lnTo>
                  <a:lnTo>
                    <a:pt x="94916" y="6284"/>
                  </a:lnTo>
                  <a:lnTo>
                    <a:pt x="80378" y="4613"/>
                  </a:lnTo>
                  <a:lnTo>
                    <a:pt x="77972" y="4312"/>
                  </a:lnTo>
                  <a:lnTo>
                    <a:pt x="52137" y="1338"/>
                  </a:lnTo>
                  <a:lnTo>
                    <a:pt x="51870" y="1304"/>
                  </a:lnTo>
                  <a:lnTo>
                    <a:pt x="51536" y="1304"/>
                  </a:lnTo>
                  <a:lnTo>
                    <a:pt x="3108" y="4814"/>
                  </a:lnTo>
                  <a:lnTo>
                    <a:pt x="0" y="5014"/>
                  </a:lnTo>
                  <a:lnTo>
                    <a:pt x="0" y="8122"/>
                  </a:lnTo>
                  <a:lnTo>
                    <a:pt x="0" y="95117"/>
                  </a:lnTo>
                  <a:lnTo>
                    <a:pt x="0" y="98727"/>
                  </a:lnTo>
                  <a:lnTo>
                    <a:pt x="2607" y="98526"/>
                  </a:lnTo>
                  <a:lnTo>
                    <a:pt x="3610" y="98426"/>
                  </a:lnTo>
                  <a:lnTo>
                    <a:pt x="32719" y="96354"/>
                  </a:lnTo>
                  <a:lnTo>
                    <a:pt x="40874" y="95752"/>
                  </a:lnTo>
                  <a:lnTo>
                    <a:pt x="49263" y="95117"/>
                  </a:lnTo>
                  <a:lnTo>
                    <a:pt x="50633" y="95050"/>
                  </a:lnTo>
                  <a:lnTo>
                    <a:pt x="51736" y="94950"/>
                  </a:lnTo>
                  <a:lnTo>
                    <a:pt x="91641" y="99529"/>
                  </a:lnTo>
                  <a:lnTo>
                    <a:pt x="91641" y="100297"/>
                  </a:lnTo>
                  <a:lnTo>
                    <a:pt x="95351" y="99896"/>
                  </a:lnTo>
                  <a:lnTo>
                    <a:pt x="105277" y="98727"/>
                  </a:lnTo>
                  <a:lnTo>
                    <a:pt x="112262" y="97891"/>
                  </a:lnTo>
                  <a:lnTo>
                    <a:pt x="145014" y="94014"/>
                  </a:lnTo>
                  <a:lnTo>
                    <a:pt x="147989" y="93680"/>
                  </a:lnTo>
                  <a:lnTo>
                    <a:pt x="147989" y="90706"/>
                  </a:lnTo>
                  <a:lnTo>
                    <a:pt x="147989" y="76201"/>
                  </a:lnTo>
                  <a:lnTo>
                    <a:pt x="147989" y="71990"/>
                  </a:lnTo>
                  <a:lnTo>
                    <a:pt x="147989" y="40206"/>
                  </a:lnTo>
                  <a:lnTo>
                    <a:pt x="147989" y="35928"/>
                  </a:lnTo>
                  <a:lnTo>
                    <a:pt x="147989" y="20020"/>
                  </a:lnTo>
                  <a:lnTo>
                    <a:pt x="147989" y="17046"/>
                  </a:lnTo>
                  <a:lnTo>
                    <a:pt x="147989" y="12801"/>
                  </a:lnTo>
                  <a:lnTo>
                    <a:pt x="147989" y="9025"/>
                  </a:lnTo>
                  <a:lnTo>
                    <a:pt x="147989" y="3811"/>
                  </a:lnTo>
                  <a:lnTo>
                    <a:pt x="147989" y="3777"/>
                  </a:lnTo>
                  <a:lnTo>
                    <a:pt x="147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46"/>
          <p:cNvGrpSpPr/>
          <p:nvPr/>
        </p:nvGrpSpPr>
        <p:grpSpPr>
          <a:xfrm>
            <a:off x="5579236" y="2477998"/>
            <a:ext cx="3333995" cy="1193630"/>
            <a:chOff x="5572286" y="3760148"/>
            <a:chExt cx="3333995" cy="1193630"/>
          </a:xfrm>
        </p:grpSpPr>
        <p:sp>
          <p:nvSpPr>
            <p:cNvPr id="700" name="Google Shape;700;p46"/>
            <p:cNvSpPr/>
            <p:nvPr/>
          </p:nvSpPr>
          <p:spPr>
            <a:xfrm flipH="1">
              <a:off x="5572286" y="4759273"/>
              <a:ext cx="3333995" cy="194505"/>
            </a:xfrm>
            <a:custGeom>
              <a:avLst/>
              <a:gdLst/>
              <a:ahLst/>
              <a:cxnLst/>
              <a:rect l="l" t="t" r="r" b="b"/>
              <a:pathLst>
                <a:path w="161982" h="9450" extrusionOk="0">
                  <a:moveTo>
                    <a:pt x="81004" y="1"/>
                  </a:moveTo>
                  <a:cubicBezTo>
                    <a:pt x="36267" y="1"/>
                    <a:pt x="1" y="2106"/>
                    <a:pt x="1" y="4713"/>
                  </a:cubicBezTo>
                  <a:cubicBezTo>
                    <a:pt x="1" y="7344"/>
                    <a:pt x="36267" y="9449"/>
                    <a:pt x="81004" y="9449"/>
                  </a:cubicBezTo>
                  <a:cubicBezTo>
                    <a:pt x="125716" y="9449"/>
                    <a:pt x="161982" y="7344"/>
                    <a:pt x="161982" y="4713"/>
                  </a:cubicBezTo>
                  <a:cubicBezTo>
                    <a:pt x="161982" y="2106"/>
                    <a:pt x="125716" y="1"/>
                    <a:pt x="8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6"/>
            <p:cNvSpPr/>
            <p:nvPr/>
          </p:nvSpPr>
          <p:spPr>
            <a:xfrm flipH="1">
              <a:off x="7752226" y="3760148"/>
              <a:ext cx="76382" cy="51148"/>
            </a:xfrm>
            <a:custGeom>
              <a:avLst/>
              <a:gdLst/>
              <a:ahLst/>
              <a:cxnLst/>
              <a:rect l="l" t="t" r="r" b="b"/>
              <a:pathLst>
                <a:path w="3711" h="2485" extrusionOk="0">
                  <a:moveTo>
                    <a:pt x="1735" y="1"/>
                  </a:moveTo>
                  <a:cubicBezTo>
                    <a:pt x="1121" y="1"/>
                    <a:pt x="861" y="238"/>
                    <a:pt x="277" y="621"/>
                  </a:cubicBezTo>
                  <a:cubicBezTo>
                    <a:pt x="1" y="1348"/>
                    <a:pt x="377" y="2150"/>
                    <a:pt x="1104" y="2400"/>
                  </a:cubicBezTo>
                  <a:cubicBezTo>
                    <a:pt x="1273" y="2457"/>
                    <a:pt x="1456" y="2485"/>
                    <a:pt x="1632" y="2485"/>
                  </a:cubicBezTo>
                  <a:cubicBezTo>
                    <a:pt x="1691" y="2485"/>
                    <a:pt x="1749" y="2482"/>
                    <a:pt x="1805" y="2475"/>
                  </a:cubicBezTo>
                  <a:cubicBezTo>
                    <a:pt x="2031" y="2425"/>
                    <a:pt x="2231" y="2350"/>
                    <a:pt x="2407" y="2225"/>
                  </a:cubicBezTo>
                  <a:lnTo>
                    <a:pt x="2908" y="2325"/>
                  </a:lnTo>
                  <a:cubicBezTo>
                    <a:pt x="2942" y="2329"/>
                    <a:pt x="2976" y="2331"/>
                    <a:pt x="3010" y="2331"/>
                  </a:cubicBezTo>
                  <a:cubicBezTo>
                    <a:pt x="3367" y="2331"/>
                    <a:pt x="3664" y="2092"/>
                    <a:pt x="3710" y="1749"/>
                  </a:cubicBezTo>
                  <a:cubicBezTo>
                    <a:pt x="3710" y="1648"/>
                    <a:pt x="3710" y="1573"/>
                    <a:pt x="3685" y="1473"/>
                  </a:cubicBezTo>
                  <a:lnTo>
                    <a:pt x="3610" y="1147"/>
                  </a:lnTo>
                  <a:cubicBezTo>
                    <a:pt x="3485" y="646"/>
                    <a:pt x="3109" y="270"/>
                    <a:pt x="2632" y="145"/>
                  </a:cubicBezTo>
                  <a:lnTo>
                    <a:pt x="2257" y="44"/>
                  </a:lnTo>
                  <a:cubicBezTo>
                    <a:pt x="2055" y="15"/>
                    <a:pt x="1885" y="1"/>
                    <a:pt x="173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6"/>
            <p:cNvSpPr/>
            <p:nvPr/>
          </p:nvSpPr>
          <p:spPr>
            <a:xfrm flipH="1">
              <a:off x="7237906" y="3997847"/>
              <a:ext cx="98034" cy="130514"/>
            </a:xfrm>
            <a:custGeom>
              <a:avLst/>
              <a:gdLst/>
              <a:ahLst/>
              <a:cxnLst/>
              <a:rect l="l" t="t" r="r" b="b"/>
              <a:pathLst>
                <a:path w="4763" h="6341" extrusionOk="0">
                  <a:moveTo>
                    <a:pt x="1906" y="0"/>
                  </a:moveTo>
                  <a:lnTo>
                    <a:pt x="1" y="1454"/>
                  </a:lnTo>
                  <a:lnTo>
                    <a:pt x="2833" y="6341"/>
                  </a:lnTo>
                  <a:lnTo>
                    <a:pt x="4763" y="4887"/>
                  </a:lnTo>
                  <a:lnTo>
                    <a:pt x="1906" y="0"/>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6"/>
            <p:cNvSpPr/>
            <p:nvPr/>
          </p:nvSpPr>
          <p:spPr>
            <a:xfrm flipH="1">
              <a:off x="7141434" y="4075879"/>
              <a:ext cx="152187" cy="85232"/>
            </a:xfrm>
            <a:custGeom>
              <a:avLst/>
              <a:gdLst/>
              <a:ahLst/>
              <a:cxnLst/>
              <a:rect l="l" t="t" r="r" b="b"/>
              <a:pathLst>
                <a:path w="7394" h="4141" extrusionOk="0">
                  <a:moveTo>
                    <a:pt x="6343" y="0"/>
                  </a:moveTo>
                  <a:cubicBezTo>
                    <a:pt x="6231" y="0"/>
                    <a:pt x="6118" y="22"/>
                    <a:pt x="6015" y="69"/>
                  </a:cubicBezTo>
                  <a:cubicBezTo>
                    <a:pt x="5446" y="324"/>
                    <a:pt x="4733" y="408"/>
                    <a:pt x="4070" y="408"/>
                  </a:cubicBezTo>
                  <a:cubicBezTo>
                    <a:pt x="3624" y="408"/>
                    <a:pt x="3200" y="370"/>
                    <a:pt x="2857" y="319"/>
                  </a:cubicBezTo>
                  <a:cubicBezTo>
                    <a:pt x="2707" y="319"/>
                    <a:pt x="2556" y="344"/>
                    <a:pt x="2431" y="420"/>
                  </a:cubicBezTo>
                  <a:lnTo>
                    <a:pt x="100" y="1773"/>
                  </a:lnTo>
                  <a:cubicBezTo>
                    <a:pt x="25" y="1823"/>
                    <a:pt x="0" y="1923"/>
                    <a:pt x="25" y="2024"/>
                  </a:cubicBezTo>
                  <a:lnTo>
                    <a:pt x="1003" y="3928"/>
                  </a:lnTo>
                  <a:cubicBezTo>
                    <a:pt x="1086" y="4062"/>
                    <a:pt x="1225" y="4140"/>
                    <a:pt x="1368" y="4140"/>
                  </a:cubicBezTo>
                  <a:cubicBezTo>
                    <a:pt x="1440" y="4140"/>
                    <a:pt x="1512" y="4121"/>
                    <a:pt x="1579" y="4079"/>
                  </a:cubicBezTo>
                  <a:cubicBezTo>
                    <a:pt x="2381" y="3603"/>
                    <a:pt x="2657" y="3277"/>
                    <a:pt x="3684" y="2675"/>
                  </a:cubicBezTo>
                  <a:cubicBezTo>
                    <a:pt x="4311" y="2299"/>
                    <a:pt x="5489" y="1698"/>
                    <a:pt x="6541" y="1046"/>
                  </a:cubicBezTo>
                  <a:cubicBezTo>
                    <a:pt x="7393" y="506"/>
                    <a:pt x="6884" y="0"/>
                    <a:pt x="6343" y="0"/>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6"/>
            <p:cNvSpPr/>
            <p:nvPr/>
          </p:nvSpPr>
          <p:spPr>
            <a:xfrm flipH="1">
              <a:off x="7216742" y="4068304"/>
              <a:ext cx="20665" cy="19842"/>
            </a:xfrm>
            <a:custGeom>
              <a:avLst/>
              <a:gdLst/>
              <a:ahLst/>
              <a:cxnLst/>
              <a:rect l="l" t="t" r="r" b="b"/>
              <a:pathLst>
                <a:path w="1004" h="964" extrusionOk="0">
                  <a:moveTo>
                    <a:pt x="703" y="111"/>
                  </a:moveTo>
                  <a:lnTo>
                    <a:pt x="803" y="136"/>
                  </a:lnTo>
                  <a:cubicBezTo>
                    <a:pt x="853" y="186"/>
                    <a:pt x="878" y="261"/>
                    <a:pt x="878" y="337"/>
                  </a:cubicBezTo>
                  <a:cubicBezTo>
                    <a:pt x="828" y="487"/>
                    <a:pt x="577" y="662"/>
                    <a:pt x="151" y="813"/>
                  </a:cubicBezTo>
                  <a:cubicBezTo>
                    <a:pt x="302" y="512"/>
                    <a:pt x="552" y="136"/>
                    <a:pt x="703" y="111"/>
                  </a:cubicBezTo>
                  <a:close/>
                  <a:moveTo>
                    <a:pt x="758" y="1"/>
                  </a:moveTo>
                  <a:cubicBezTo>
                    <a:pt x="741" y="1"/>
                    <a:pt x="723" y="4"/>
                    <a:pt x="703" y="11"/>
                  </a:cubicBezTo>
                  <a:cubicBezTo>
                    <a:pt x="377" y="36"/>
                    <a:pt x="26" y="788"/>
                    <a:pt x="1" y="888"/>
                  </a:cubicBezTo>
                  <a:lnTo>
                    <a:pt x="1" y="913"/>
                  </a:lnTo>
                  <a:lnTo>
                    <a:pt x="51" y="963"/>
                  </a:lnTo>
                  <a:cubicBezTo>
                    <a:pt x="277" y="888"/>
                    <a:pt x="477" y="813"/>
                    <a:pt x="652" y="712"/>
                  </a:cubicBezTo>
                  <a:cubicBezTo>
                    <a:pt x="803" y="637"/>
                    <a:pt x="928" y="512"/>
                    <a:pt x="978" y="362"/>
                  </a:cubicBezTo>
                  <a:cubicBezTo>
                    <a:pt x="1003" y="261"/>
                    <a:pt x="978" y="136"/>
                    <a:pt x="878" y="61"/>
                  </a:cubicBezTo>
                  <a:cubicBezTo>
                    <a:pt x="841" y="24"/>
                    <a:pt x="805" y="1"/>
                    <a:pt x="758"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6"/>
            <p:cNvSpPr/>
            <p:nvPr/>
          </p:nvSpPr>
          <p:spPr>
            <a:xfrm flipH="1">
              <a:off x="7232221" y="4063858"/>
              <a:ext cx="13955" cy="24287"/>
            </a:xfrm>
            <a:custGeom>
              <a:avLst/>
              <a:gdLst/>
              <a:ahLst/>
              <a:cxnLst/>
              <a:rect l="l" t="t" r="r" b="b"/>
              <a:pathLst>
                <a:path w="678" h="1180" extrusionOk="0">
                  <a:moveTo>
                    <a:pt x="399" y="139"/>
                  </a:moveTo>
                  <a:cubicBezTo>
                    <a:pt x="421" y="139"/>
                    <a:pt x="439" y="152"/>
                    <a:pt x="452" y="177"/>
                  </a:cubicBezTo>
                  <a:cubicBezTo>
                    <a:pt x="552" y="427"/>
                    <a:pt x="552" y="728"/>
                    <a:pt x="452" y="1004"/>
                  </a:cubicBezTo>
                  <a:cubicBezTo>
                    <a:pt x="302" y="803"/>
                    <a:pt x="201" y="527"/>
                    <a:pt x="201" y="277"/>
                  </a:cubicBezTo>
                  <a:cubicBezTo>
                    <a:pt x="226" y="227"/>
                    <a:pt x="251" y="177"/>
                    <a:pt x="276" y="152"/>
                  </a:cubicBezTo>
                  <a:lnTo>
                    <a:pt x="327" y="177"/>
                  </a:lnTo>
                  <a:cubicBezTo>
                    <a:pt x="352" y="152"/>
                    <a:pt x="377" y="139"/>
                    <a:pt x="399" y="139"/>
                  </a:cubicBezTo>
                  <a:close/>
                  <a:moveTo>
                    <a:pt x="357" y="0"/>
                  </a:moveTo>
                  <a:cubicBezTo>
                    <a:pt x="322" y="0"/>
                    <a:pt x="287" y="8"/>
                    <a:pt x="251" y="26"/>
                  </a:cubicBezTo>
                  <a:cubicBezTo>
                    <a:pt x="176" y="76"/>
                    <a:pt x="126" y="126"/>
                    <a:pt x="101" y="227"/>
                  </a:cubicBezTo>
                  <a:cubicBezTo>
                    <a:pt x="1" y="553"/>
                    <a:pt x="427" y="1129"/>
                    <a:pt x="427" y="1154"/>
                  </a:cubicBezTo>
                  <a:lnTo>
                    <a:pt x="477" y="1179"/>
                  </a:lnTo>
                  <a:lnTo>
                    <a:pt x="502" y="1179"/>
                  </a:lnTo>
                  <a:lnTo>
                    <a:pt x="527" y="1129"/>
                  </a:lnTo>
                  <a:cubicBezTo>
                    <a:pt x="677" y="803"/>
                    <a:pt x="677" y="427"/>
                    <a:pt x="527" y="76"/>
                  </a:cubicBezTo>
                  <a:cubicBezTo>
                    <a:pt x="479" y="28"/>
                    <a:pt x="420" y="0"/>
                    <a:pt x="357" y="0"/>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6"/>
            <p:cNvSpPr/>
            <p:nvPr/>
          </p:nvSpPr>
          <p:spPr>
            <a:xfrm flipH="1">
              <a:off x="7255443" y="4009703"/>
              <a:ext cx="86673" cy="69672"/>
            </a:xfrm>
            <a:custGeom>
              <a:avLst/>
              <a:gdLst/>
              <a:ahLst/>
              <a:cxnLst/>
              <a:rect l="l" t="t" r="r" b="b"/>
              <a:pathLst>
                <a:path w="4211" h="3385" extrusionOk="0">
                  <a:moveTo>
                    <a:pt x="3634" y="1"/>
                  </a:moveTo>
                  <a:lnTo>
                    <a:pt x="0" y="2256"/>
                  </a:lnTo>
                  <a:lnTo>
                    <a:pt x="852" y="3384"/>
                  </a:lnTo>
                  <a:lnTo>
                    <a:pt x="4211" y="1354"/>
                  </a:lnTo>
                  <a:lnTo>
                    <a:pt x="3634"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6"/>
            <p:cNvSpPr/>
            <p:nvPr/>
          </p:nvSpPr>
          <p:spPr>
            <a:xfrm flipH="1">
              <a:off x="7105327" y="4021559"/>
              <a:ext cx="94412" cy="129505"/>
            </a:xfrm>
            <a:custGeom>
              <a:avLst/>
              <a:gdLst/>
              <a:ahLst/>
              <a:cxnLst/>
              <a:rect l="l" t="t" r="r" b="b"/>
              <a:pathLst>
                <a:path w="4587" h="6292" extrusionOk="0">
                  <a:moveTo>
                    <a:pt x="2005" y="1"/>
                  </a:moveTo>
                  <a:lnTo>
                    <a:pt x="0" y="1329"/>
                  </a:lnTo>
                  <a:lnTo>
                    <a:pt x="2582" y="6292"/>
                  </a:lnTo>
                  <a:lnTo>
                    <a:pt x="4587" y="4963"/>
                  </a:lnTo>
                  <a:lnTo>
                    <a:pt x="2005" y="1"/>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6"/>
            <p:cNvSpPr/>
            <p:nvPr/>
          </p:nvSpPr>
          <p:spPr>
            <a:xfrm flipH="1">
              <a:off x="7018406" y="4102041"/>
              <a:ext cx="152455" cy="63518"/>
            </a:xfrm>
            <a:custGeom>
              <a:avLst/>
              <a:gdLst/>
              <a:ahLst/>
              <a:cxnLst/>
              <a:rect l="l" t="t" r="r" b="b"/>
              <a:pathLst>
                <a:path w="7407" h="3086" extrusionOk="0">
                  <a:moveTo>
                    <a:pt x="2858" y="1"/>
                  </a:moveTo>
                  <a:lnTo>
                    <a:pt x="176" y="377"/>
                  </a:lnTo>
                  <a:cubicBezTo>
                    <a:pt x="76" y="402"/>
                    <a:pt x="1" y="477"/>
                    <a:pt x="26" y="577"/>
                  </a:cubicBezTo>
                  <a:lnTo>
                    <a:pt x="176" y="2708"/>
                  </a:lnTo>
                  <a:cubicBezTo>
                    <a:pt x="200" y="2919"/>
                    <a:pt x="399" y="3086"/>
                    <a:pt x="609" y="3086"/>
                  </a:cubicBezTo>
                  <a:cubicBezTo>
                    <a:pt x="624" y="3086"/>
                    <a:pt x="638" y="3085"/>
                    <a:pt x="653" y="3084"/>
                  </a:cubicBezTo>
                  <a:cubicBezTo>
                    <a:pt x="1580" y="2933"/>
                    <a:pt x="1956" y="2657"/>
                    <a:pt x="3109" y="2432"/>
                  </a:cubicBezTo>
                  <a:cubicBezTo>
                    <a:pt x="4262" y="2256"/>
                    <a:pt x="5389" y="2006"/>
                    <a:pt x="6517" y="1705"/>
                  </a:cubicBezTo>
                  <a:cubicBezTo>
                    <a:pt x="7407" y="1393"/>
                    <a:pt x="7259" y="573"/>
                    <a:pt x="6559" y="573"/>
                  </a:cubicBezTo>
                  <a:cubicBezTo>
                    <a:pt x="6530" y="573"/>
                    <a:pt x="6499" y="574"/>
                    <a:pt x="6467" y="577"/>
                  </a:cubicBezTo>
                  <a:cubicBezTo>
                    <a:pt x="6249" y="604"/>
                    <a:pt x="6014" y="617"/>
                    <a:pt x="5772" y="617"/>
                  </a:cubicBezTo>
                  <a:cubicBezTo>
                    <a:pt x="4874" y="617"/>
                    <a:pt x="3877" y="437"/>
                    <a:pt x="3284" y="101"/>
                  </a:cubicBezTo>
                  <a:cubicBezTo>
                    <a:pt x="3159" y="26"/>
                    <a:pt x="3008" y="1"/>
                    <a:pt x="2858" y="1"/>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6"/>
            <p:cNvSpPr/>
            <p:nvPr/>
          </p:nvSpPr>
          <p:spPr>
            <a:xfrm flipH="1">
              <a:off x="7122350" y="4020015"/>
              <a:ext cx="93383" cy="74303"/>
            </a:xfrm>
            <a:custGeom>
              <a:avLst/>
              <a:gdLst/>
              <a:ahLst/>
              <a:cxnLst/>
              <a:rect l="l" t="t" r="r" b="b"/>
              <a:pathLst>
                <a:path w="4537" h="3610" extrusionOk="0">
                  <a:moveTo>
                    <a:pt x="4011" y="1"/>
                  </a:moveTo>
                  <a:lnTo>
                    <a:pt x="0" y="2231"/>
                  </a:lnTo>
                  <a:lnTo>
                    <a:pt x="878" y="3610"/>
                  </a:lnTo>
                  <a:lnTo>
                    <a:pt x="4537" y="1530"/>
                  </a:lnTo>
                  <a:lnTo>
                    <a:pt x="4011"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6"/>
            <p:cNvSpPr/>
            <p:nvPr/>
          </p:nvSpPr>
          <p:spPr>
            <a:xfrm flipH="1">
              <a:off x="7083649" y="4095186"/>
              <a:ext cx="24267" cy="13461"/>
            </a:xfrm>
            <a:custGeom>
              <a:avLst/>
              <a:gdLst/>
              <a:ahLst/>
              <a:cxnLst/>
              <a:rect l="l" t="t" r="r" b="b"/>
              <a:pathLst>
                <a:path w="1179" h="654" extrusionOk="0">
                  <a:moveTo>
                    <a:pt x="913" y="102"/>
                  </a:moveTo>
                  <a:cubicBezTo>
                    <a:pt x="927" y="102"/>
                    <a:pt x="941" y="104"/>
                    <a:pt x="953" y="108"/>
                  </a:cubicBezTo>
                  <a:lnTo>
                    <a:pt x="1028" y="183"/>
                  </a:lnTo>
                  <a:cubicBezTo>
                    <a:pt x="1053" y="234"/>
                    <a:pt x="1053" y="309"/>
                    <a:pt x="1028" y="384"/>
                  </a:cubicBezTo>
                  <a:cubicBezTo>
                    <a:pt x="966" y="488"/>
                    <a:pt x="711" y="541"/>
                    <a:pt x="396" y="541"/>
                  </a:cubicBezTo>
                  <a:cubicBezTo>
                    <a:pt x="333" y="541"/>
                    <a:pt x="268" y="538"/>
                    <a:pt x="201" y="534"/>
                  </a:cubicBezTo>
                  <a:cubicBezTo>
                    <a:pt x="431" y="350"/>
                    <a:pt x="746" y="102"/>
                    <a:pt x="913" y="102"/>
                  </a:cubicBezTo>
                  <a:close/>
                  <a:moveTo>
                    <a:pt x="917" y="1"/>
                  </a:moveTo>
                  <a:cubicBezTo>
                    <a:pt x="603" y="1"/>
                    <a:pt x="71" y="487"/>
                    <a:pt x="1" y="534"/>
                  </a:cubicBezTo>
                  <a:lnTo>
                    <a:pt x="1" y="609"/>
                  </a:lnTo>
                  <a:lnTo>
                    <a:pt x="51" y="635"/>
                  </a:lnTo>
                  <a:cubicBezTo>
                    <a:pt x="164" y="647"/>
                    <a:pt x="270" y="653"/>
                    <a:pt x="377" y="653"/>
                  </a:cubicBezTo>
                  <a:cubicBezTo>
                    <a:pt x="483" y="653"/>
                    <a:pt x="590" y="647"/>
                    <a:pt x="702" y="635"/>
                  </a:cubicBezTo>
                  <a:cubicBezTo>
                    <a:pt x="853" y="635"/>
                    <a:pt x="1003" y="559"/>
                    <a:pt x="1103" y="459"/>
                  </a:cubicBezTo>
                  <a:cubicBezTo>
                    <a:pt x="1179" y="359"/>
                    <a:pt x="1179" y="234"/>
                    <a:pt x="1128" y="133"/>
                  </a:cubicBezTo>
                  <a:cubicBezTo>
                    <a:pt x="1103" y="58"/>
                    <a:pt x="1053" y="8"/>
                    <a:pt x="978" y="8"/>
                  </a:cubicBezTo>
                  <a:cubicBezTo>
                    <a:pt x="959" y="3"/>
                    <a:pt x="939" y="1"/>
                    <a:pt x="917"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6"/>
            <p:cNvSpPr/>
            <p:nvPr/>
          </p:nvSpPr>
          <p:spPr>
            <a:xfrm flipH="1">
              <a:off x="7097069" y="4085018"/>
              <a:ext cx="13934" cy="23238"/>
            </a:xfrm>
            <a:custGeom>
              <a:avLst/>
              <a:gdLst/>
              <a:ahLst/>
              <a:cxnLst/>
              <a:rect l="l" t="t" r="r" b="b"/>
              <a:pathLst>
                <a:path w="677" h="1129" extrusionOk="0">
                  <a:moveTo>
                    <a:pt x="426" y="126"/>
                  </a:moveTo>
                  <a:cubicBezTo>
                    <a:pt x="501" y="126"/>
                    <a:pt x="552" y="151"/>
                    <a:pt x="552" y="176"/>
                  </a:cubicBezTo>
                  <a:cubicBezTo>
                    <a:pt x="552" y="477"/>
                    <a:pt x="426" y="753"/>
                    <a:pt x="251" y="978"/>
                  </a:cubicBezTo>
                  <a:cubicBezTo>
                    <a:pt x="176" y="702"/>
                    <a:pt x="201" y="427"/>
                    <a:pt x="301" y="201"/>
                  </a:cubicBezTo>
                  <a:cubicBezTo>
                    <a:pt x="326" y="151"/>
                    <a:pt x="351" y="126"/>
                    <a:pt x="401" y="126"/>
                  </a:cubicBezTo>
                  <a:close/>
                  <a:moveTo>
                    <a:pt x="426" y="1"/>
                  </a:moveTo>
                  <a:cubicBezTo>
                    <a:pt x="351" y="1"/>
                    <a:pt x="251" y="51"/>
                    <a:pt x="201" y="126"/>
                  </a:cubicBezTo>
                  <a:cubicBezTo>
                    <a:pt x="0" y="377"/>
                    <a:pt x="151" y="1053"/>
                    <a:pt x="151" y="1103"/>
                  </a:cubicBezTo>
                  <a:lnTo>
                    <a:pt x="176" y="1129"/>
                  </a:lnTo>
                  <a:lnTo>
                    <a:pt x="226" y="1129"/>
                  </a:lnTo>
                  <a:cubicBezTo>
                    <a:pt x="527" y="878"/>
                    <a:pt x="677" y="527"/>
                    <a:pt x="652" y="151"/>
                  </a:cubicBezTo>
                  <a:cubicBezTo>
                    <a:pt x="627" y="51"/>
                    <a:pt x="527" y="1"/>
                    <a:pt x="426"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6"/>
            <p:cNvSpPr/>
            <p:nvPr/>
          </p:nvSpPr>
          <p:spPr>
            <a:xfrm flipH="1">
              <a:off x="7998322" y="4347088"/>
              <a:ext cx="452424" cy="498858"/>
            </a:xfrm>
            <a:custGeom>
              <a:avLst/>
              <a:gdLst/>
              <a:ahLst/>
              <a:cxnLst/>
              <a:rect l="l" t="t" r="r" b="b"/>
              <a:pathLst>
                <a:path w="21981" h="24237" extrusionOk="0">
                  <a:moveTo>
                    <a:pt x="8572" y="1"/>
                  </a:moveTo>
                  <a:cubicBezTo>
                    <a:pt x="3835" y="1"/>
                    <a:pt x="0" y="5439"/>
                    <a:pt x="0" y="12106"/>
                  </a:cubicBezTo>
                  <a:cubicBezTo>
                    <a:pt x="0" y="18798"/>
                    <a:pt x="3835" y="24236"/>
                    <a:pt x="8572" y="24236"/>
                  </a:cubicBezTo>
                  <a:lnTo>
                    <a:pt x="13409" y="24236"/>
                  </a:lnTo>
                  <a:cubicBezTo>
                    <a:pt x="18146" y="24236"/>
                    <a:pt x="21980" y="18798"/>
                    <a:pt x="21980" y="12106"/>
                  </a:cubicBezTo>
                  <a:cubicBezTo>
                    <a:pt x="21980" y="5439"/>
                    <a:pt x="18146" y="1"/>
                    <a:pt x="1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6"/>
            <p:cNvSpPr/>
            <p:nvPr/>
          </p:nvSpPr>
          <p:spPr>
            <a:xfrm flipH="1">
              <a:off x="6910337" y="4347088"/>
              <a:ext cx="452424" cy="498858"/>
            </a:xfrm>
            <a:custGeom>
              <a:avLst/>
              <a:gdLst/>
              <a:ahLst/>
              <a:cxnLst/>
              <a:rect l="l" t="t" r="r" b="b"/>
              <a:pathLst>
                <a:path w="21981" h="24237" extrusionOk="0">
                  <a:moveTo>
                    <a:pt x="8572" y="1"/>
                  </a:moveTo>
                  <a:cubicBezTo>
                    <a:pt x="3835" y="1"/>
                    <a:pt x="1" y="5439"/>
                    <a:pt x="1" y="12106"/>
                  </a:cubicBezTo>
                  <a:cubicBezTo>
                    <a:pt x="1" y="18798"/>
                    <a:pt x="3835" y="24236"/>
                    <a:pt x="8572" y="24236"/>
                  </a:cubicBezTo>
                  <a:lnTo>
                    <a:pt x="13434" y="24236"/>
                  </a:lnTo>
                  <a:cubicBezTo>
                    <a:pt x="18146" y="24236"/>
                    <a:pt x="21981" y="18798"/>
                    <a:pt x="21981" y="12106"/>
                  </a:cubicBezTo>
                  <a:cubicBezTo>
                    <a:pt x="21981" y="5439"/>
                    <a:pt x="18146" y="1"/>
                    <a:pt x="1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6"/>
            <p:cNvSpPr/>
            <p:nvPr/>
          </p:nvSpPr>
          <p:spPr>
            <a:xfrm flipH="1">
              <a:off x="5894685" y="4281056"/>
              <a:ext cx="2896040" cy="446743"/>
            </a:xfrm>
            <a:custGeom>
              <a:avLst/>
              <a:gdLst/>
              <a:ahLst/>
              <a:cxnLst/>
              <a:rect l="l" t="t" r="r" b="b"/>
              <a:pathLst>
                <a:path w="140704" h="21705" extrusionOk="0">
                  <a:moveTo>
                    <a:pt x="56643" y="1"/>
                  </a:moveTo>
                  <a:lnTo>
                    <a:pt x="1" y="9324"/>
                  </a:lnTo>
                  <a:lnTo>
                    <a:pt x="1" y="12407"/>
                  </a:lnTo>
                  <a:lnTo>
                    <a:pt x="1906" y="17369"/>
                  </a:lnTo>
                  <a:lnTo>
                    <a:pt x="3058" y="17895"/>
                  </a:lnTo>
                  <a:cubicBezTo>
                    <a:pt x="8647" y="20402"/>
                    <a:pt x="14713" y="21705"/>
                    <a:pt x="20853" y="21705"/>
                  </a:cubicBezTo>
                  <a:lnTo>
                    <a:pt x="130979" y="21705"/>
                  </a:lnTo>
                  <a:cubicBezTo>
                    <a:pt x="134638" y="21705"/>
                    <a:pt x="138122" y="20276"/>
                    <a:pt x="140703" y="17695"/>
                  </a:cubicBezTo>
                  <a:lnTo>
                    <a:pt x="134989" y="26"/>
                  </a:lnTo>
                  <a:lnTo>
                    <a:pt x="56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6"/>
            <p:cNvSpPr/>
            <p:nvPr/>
          </p:nvSpPr>
          <p:spPr>
            <a:xfrm flipH="1">
              <a:off x="5835884" y="3796128"/>
              <a:ext cx="3020873" cy="897603"/>
            </a:xfrm>
            <a:custGeom>
              <a:avLst/>
              <a:gdLst/>
              <a:ahLst/>
              <a:cxnLst/>
              <a:rect l="l" t="t" r="r" b="b"/>
              <a:pathLst>
                <a:path w="146769" h="43610" extrusionOk="0">
                  <a:moveTo>
                    <a:pt x="33735" y="1"/>
                  </a:moveTo>
                  <a:cubicBezTo>
                    <a:pt x="23610" y="2682"/>
                    <a:pt x="13810" y="6417"/>
                    <a:pt x="4487" y="11153"/>
                  </a:cubicBezTo>
                  <a:cubicBezTo>
                    <a:pt x="4487" y="11153"/>
                    <a:pt x="1" y="24136"/>
                    <a:pt x="2833" y="39800"/>
                  </a:cubicBezTo>
                  <a:lnTo>
                    <a:pt x="4963" y="39800"/>
                  </a:lnTo>
                  <a:lnTo>
                    <a:pt x="5640" y="37745"/>
                  </a:lnTo>
                  <a:lnTo>
                    <a:pt x="39851" y="37745"/>
                  </a:lnTo>
                  <a:lnTo>
                    <a:pt x="47670" y="40126"/>
                  </a:lnTo>
                  <a:lnTo>
                    <a:pt x="56166" y="40126"/>
                  </a:lnTo>
                  <a:lnTo>
                    <a:pt x="61630" y="41053"/>
                  </a:lnTo>
                  <a:cubicBezTo>
                    <a:pt x="61555" y="40327"/>
                    <a:pt x="61505" y="39600"/>
                    <a:pt x="61505" y="38873"/>
                  </a:cubicBezTo>
                  <a:cubicBezTo>
                    <a:pt x="61505" y="31504"/>
                    <a:pt x="65916" y="25489"/>
                    <a:pt x="71329" y="25489"/>
                  </a:cubicBezTo>
                  <a:lnTo>
                    <a:pt x="76192" y="25489"/>
                  </a:lnTo>
                  <a:cubicBezTo>
                    <a:pt x="81605" y="25489"/>
                    <a:pt x="86016" y="31504"/>
                    <a:pt x="86016" y="38873"/>
                  </a:cubicBezTo>
                  <a:cubicBezTo>
                    <a:pt x="86016" y="40477"/>
                    <a:pt x="85816" y="42081"/>
                    <a:pt x="85390" y="43610"/>
                  </a:cubicBezTo>
                  <a:lnTo>
                    <a:pt x="115014" y="43610"/>
                  </a:lnTo>
                  <a:cubicBezTo>
                    <a:pt x="114588" y="42081"/>
                    <a:pt x="114362" y="40477"/>
                    <a:pt x="114362" y="38873"/>
                  </a:cubicBezTo>
                  <a:cubicBezTo>
                    <a:pt x="114362" y="31504"/>
                    <a:pt x="118773" y="25489"/>
                    <a:pt x="124212" y="25489"/>
                  </a:cubicBezTo>
                  <a:lnTo>
                    <a:pt x="129049" y="25489"/>
                  </a:lnTo>
                  <a:cubicBezTo>
                    <a:pt x="134488" y="25489"/>
                    <a:pt x="138899" y="31504"/>
                    <a:pt x="138899" y="38873"/>
                  </a:cubicBezTo>
                  <a:cubicBezTo>
                    <a:pt x="138899" y="40477"/>
                    <a:pt x="138698" y="42056"/>
                    <a:pt x="138272" y="43610"/>
                  </a:cubicBezTo>
                  <a:lnTo>
                    <a:pt x="141255" y="43610"/>
                  </a:lnTo>
                  <a:cubicBezTo>
                    <a:pt x="143360" y="43585"/>
                    <a:pt x="145139" y="41981"/>
                    <a:pt x="145365" y="39875"/>
                  </a:cubicBezTo>
                  <a:lnTo>
                    <a:pt x="146568" y="28372"/>
                  </a:lnTo>
                  <a:cubicBezTo>
                    <a:pt x="146768" y="26342"/>
                    <a:pt x="145440" y="24487"/>
                    <a:pt x="143485" y="23961"/>
                  </a:cubicBezTo>
                  <a:lnTo>
                    <a:pt x="127219" y="19750"/>
                  </a:lnTo>
                  <a:cubicBezTo>
                    <a:pt x="123661" y="18848"/>
                    <a:pt x="120327" y="17169"/>
                    <a:pt x="117470" y="14863"/>
                  </a:cubicBezTo>
                  <a:lnTo>
                    <a:pt x="102107" y="2507"/>
                  </a:lnTo>
                  <a:cubicBezTo>
                    <a:pt x="100102" y="878"/>
                    <a:pt x="97620" y="1"/>
                    <a:pt x="95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6"/>
            <p:cNvSpPr/>
            <p:nvPr/>
          </p:nvSpPr>
          <p:spPr>
            <a:xfrm flipH="1">
              <a:off x="7543358" y="3833281"/>
              <a:ext cx="1132840" cy="238860"/>
            </a:xfrm>
            <a:custGeom>
              <a:avLst/>
              <a:gdLst/>
              <a:ahLst/>
              <a:cxnLst/>
              <a:rect l="l" t="t" r="r" b="b"/>
              <a:pathLst>
                <a:path w="55039" h="11605" extrusionOk="0">
                  <a:moveTo>
                    <a:pt x="25013" y="0"/>
                  </a:moveTo>
                  <a:cubicBezTo>
                    <a:pt x="24287" y="0"/>
                    <a:pt x="23560" y="125"/>
                    <a:pt x="22858" y="351"/>
                  </a:cubicBezTo>
                  <a:cubicBezTo>
                    <a:pt x="15013" y="2983"/>
                    <a:pt x="7444" y="6416"/>
                    <a:pt x="251" y="10526"/>
                  </a:cubicBezTo>
                  <a:cubicBezTo>
                    <a:pt x="126" y="10627"/>
                    <a:pt x="51" y="10777"/>
                    <a:pt x="26" y="10953"/>
                  </a:cubicBezTo>
                  <a:cubicBezTo>
                    <a:pt x="1" y="11278"/>
                    <a:pt x="226" y="11554"/>
                    <a:pt x="552" y="11604"/>
                  </a:cubicBezTo>
                  <a:lnTo>
                    <a:pt x="39851" y="11604"/>
                  </a:lnTo>
                  <a:cubicBezTo>
                    <a:pt x="41730" y="11604"/>
                    <a:pt x="43510" y="10852"/>
                    <a:pt x="44813" y="9499"/>
                  </a:cubicBezTo>
                  <a:cubicBezTo>
                    <a:pt x="47896" y="6391"/>
                    <a:pt x="51229" y="3559"/>
                    <a:pt x="54813" y="1028"/>
                  </a:cubicBezTo>
                  <a:cubicBezTo>
                    <a:pt x="54913" y="927"/>
                    <a:pt x="54963" y="802"/>
                    <a:pt x="54988" y="677"/>
                  </a:cubicBezTo>
                  <a:cubicBezTo>
                    <a:pt x="55039" y="351"/>
                    <a:pt x="54788" y="50"/>
                    <a:pt x="54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6"/>
            <p:cNvSpPr/>
            <p:nvPr/>
          </p:nvSpPr>
          <p:spPr>
            <a:xfrm flipH="1">
              <a:off x="7852885" y="4209343"/>
              <a:ext cx="968263" cy="294577"/>
            </a:xfrm>
            <a:custGeom>
              <a:avLst/>
              <a:gdLst/>
              <a:ahLst/>
              <a:cxnLst/>
              <a:rect l="l" t="t" r="r" b="b"/>
              <a:pathLst>
                <a:path w="47043" h="14312" extrusionOk="0">
                  <a:moveTo>
                    <a:pt x="802" y="1"/>
                  </a:moveTo>
                  <a:cubicBezTo>
                    <a:pt x="125" y="4738"/>
                    <a:pt x="0" y="9550"/>
                    <a:pt x="401" y="14312"/>
                  </a:cubicBezTo>
                  <a:lnTo>
                    <a:pt x="47043" y="14312"/>
                  </a:lnTo>
                  <a:lnTo>
                    <a:pt x="45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6"/>
            <p:cNvSpPr/>
            <p:nvPr/>
          </p:nvSpPr>
          <p:spPr>
            <a:xfrm flipH="1">
              <a:off x="7699106" y="4209857"/>
              <a:ext cx="178512" cy="294062"/>
            </a:xfrm>
            <a:custGeom>
              <a:avLst/>
              <a:gdLst/>
              <a:ahLst/>
              <a:cxnLst/>
              <a:rect l="l" t="t" r="r" b="b"/>
              <a:pathLst>
                <a:path w="8673" h="14287" extrusionOk="0">
                  <a:moveTo>
                    <a:pt x="1" y="1"/>
                  </a:moveTo>
                  <a:lnTo>
                    <a:pt x="1204" y="14287"/>
                  </a:lnTo>
                  <a:lnTo>
                    <a:pt x="8673" y="14287"/>
                  </a:lnTo>
                  <a:lnTo>
                    <a:pt x="68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6"/>
            <p:cNvSpPr/>
            <p:nvPr/>
          </p:nvSpPr>
          <p:spPr>
            <a:xfrm flipH="1">
              <a:off x="7852836" y="4209857"/>
              <a:ext cx="24781" cy="294062"/>
            </a:xfrm>
            <a:custGeom>
              <a:avLst/>
              <a:gdLst/>
              <a:ahLst/>
              <a:cxnLst/>
              <a:rect l="l" t="t" r="r" b="b"/>
              <a:pathLst>
                <a:path w="1204" h="14287" extrusionOk="0">
                  <a:moveTo>
                    <a:pt x="1204" y="14287"/>
                  </a:moveTo>
                  <a:lnTo>
                    <a:pt x="1204" y="14287"/>
                  </a:lnTo>
                  <a:lnTo>
                    <a:pt x="1" y="1"/>
                  </a:lnTo>
                  <a:lnTo>
                    <a:pt x="1" y="1"/>
                  </a:lnTo>
                  <a:lnTo>
                    <a:pt x="1204" y="14287"/>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6"/>
            <p:cNvSpPr/>
            <p:nvPr/>
          </p:nvSpPr>
          <p:spPr>
            <a:xfrm flipH="1">
              <a:off x="7249260" y="3833775"/>
              <a:ext cx="334816" cy="299228"/>
            </a:xfrm>
            <a:custGeom>
              <a:avLst/>
              <a:gdLst/>
              <a:ahLst/>
              <a:cxnLst/>
              <a:rect l="l" t="t" r="r" b="b"/>
              <a:pathLst>
                <a:path w="16267" h="14538" extrusionOk="0">
                  <a:moveTo>
                    <a:pt x="12433" y="0"/>
                  </a:moveTo>
                  <a:cubicBezTo>
                    <a:pt x="12416" y="0"/>
                    <a:pt x="12399" y="1"/>
                    <a:pt x="12382" y="1"/>
                  </a:cubicBezTo>
                  <a:lnTo>
                    <a:pt x="7670" y="1"/>
                  </a:lnTo>
                  <a:cubicBezTo>
                    <a:pt x="6642" y="1"/>
                    <a:pt x="5665" y="578"/>
                    <a:pt x="5164" y="1480"/>
                  </a:cubicBezTo>
                  <a:lnTo>
                    <a:pt x="352" y="10252"/>
                  </a:lnTo>
                  <a:cubicBezTo>
                    <a:pt x="126" y="10678"/>
                    <a:pt x="1" y="11154"/>
                    <a:pt x="1" y="11655"/>
                  </a:cubicBezTo>
                  <a:cubicBezTo>
                    <a:pt x="1" y="13234"/>
                    <a:pt x="1279" y="14538"/>
                    <a:pt x="2883" y="14538"/>
                  </a:cubicBezTo>
                  <a:lnTo>
                    <a:pt x="14236" y="14538"/>
                  </a:lnTo>
                  <a:cubicBezTo>
                    <a:pt x="14362" y="14538"/>
                    <a:pt x="14462" y="14512"/>
                    <a:pt x="14562" y="14487"/>
                  </a:cubicBezTo>
                  <a:cubicBezTo>
                    <a:pt x="15565" y="14337"/>
                    <a:pt x="16266" y="13360"/>
                    <a:pt x="16091" y="12357"/>
                  </a:cubicBezTo>
                  <a:lnTo>
                    <a:pt x="14261" y="1555"/>
                  </a:lnTo>
                  <a:cubicBezTo>
                    <a:pt x="14114" y="645"/>
                    <a:pt x="13339" y="0"/>
                    <a:pt x="12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6"/>
            <p:cNvSpPr/>
            <p:nvPr/>
          </p:nvSpPr>
          <p:spPr>
            <a:xfrm flipH="1">
              <a:off x="6643109" y="3834084"/>
              <a:ext cx="606155" cy="298920"/>
            </a:xfrm>
            <a:custGeom>
              <a:avLst/>
              <a:gdLst/>
              <a:ahLst/>
              <a:cxnLst/>
              <a:rect l="l" t="t" r="r" b="b"/>
              <a:pathLst>
                <a:path w="29450" h="14523" extrusionOk="0">
                  <a:moveTo>
                    <a:pt x="1917" y="1"/>
                  </a:moveTo>
                  <a:cubicBezTo>
                    <a:pt x="1846" y="1"/>
                    <a:pt x="1776" y="19"/>
                    <a:pt x="1705" y="36"/>
                  </a:cubicBezTo>
                  <a:cubicBezTo>
                    <a:pt x="677" y="187"/>
                    <a:pt x="0" y="1164"/>
                    <a:pt x="151" y="2167"/>
                  </a:cubicBezTo>
                  <a:lnTo>
                    <a:pt x="1980" y="12969"/>
                  </a:lnTo>
                  <a:cubicBezTo>
                    <a:pt x="2156" y="13846"/>
                    <a:pt x="2933" y="14523"/>
                    <a:pt x="3835" y="14523"/>
                  </a:cubicBezTo>
                  <a:lnTo>
                    <a:pt x="26266" y="14523"/>
                  </a:lnTo>
                  <a:cubicBezTo>
                    <a:pt x="26993" y="14523"/>
                    <a:pt x="27695" y="14247"/>
                    <a:pt x="28221" y="13746"/>
                  </a:cubicBezTo>
                  <a:cubicBezTo>
                    <a:pt x="29399" y="12668"/>
                    <a:pt x="29449" y="10838"/>
                    <a:pt x="28371" y="9685"/>
                  </a:cubicBezTo>
                  <a:lnTo>
                    <a:pt x="20226" y="964"/>
                  </a:lnTo>
                  <a:cubicBezTo>
                    <a:pt x="19675" y="387"/>
                    <a:pt x="18923" y="36"/>
                    <a:pt x="18146" y="36"/>
                  </a:cubicBezTo>
                  <a:lnTo>
                    <a:pt x="2005" y="11"/>
                  </a:lnTo>
                  <a:cubicBezTo>
                    <a:pt x="1976" y="4"/>
                    <a:pt x="1947" y="1"/>
                    <a:pt x="1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6"/>
            <p:cNvSpPr/>
            <p:nvPr/>
          </p:nvSpPr>
          <p:spPr>
            <a:xfrm flipH="1">
              <a:off x="7930216" y="4281056"/>
              <a:ext cx="150643" cy="172831"/>
            </a:xfrm>
            <a:custGeom>
              <a:avLst/>
              <a:gdLst/>
              <a:ahLst/>
              <a:cxnLst/>
              <a:rect l="l" t="t" r="r" b="b"/>
              <a:pathLst>
                <a:path w="7319" h="8397" extrusionOk="0">
                  <a:moveTo>
                    <a:pt x="3659" y="1"/>
                  </a:moveTo>
                  <a:cubicBezTo>
                    <a:pt x="1654" y="1"/>
                    <a:pt x="0" y="1880"/>
                    <a:pt x="0" y="4186"/>
                  </a:cubicBezTo>
                  <a:cubicBezTo>
                    <a:pt x="0" y="6517"/>
                    <a:pt x="1654" y="8397"/>
                    <a:pt x="3659" y="8397"/>
                  </a:cubicBezTo>
                  <a:cubicBezTo>
                    <a:pt x="5689" y="8397"/>
                    <a:pt x="7319" y="6517"/>
                    <a:pt x="7319" y="4186"/>
                  </a:cubicBezTo>
                  <a:cubicBezTo>
                    <a:pt x="7319" y="1880"/>
                    <a:pt x="5689" y="1"/>
                    <a:pt x="3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6"/>
            <p:cNvSpPr/>
            <p:nvPr/>
          </p:nvSpPr>
          <p:spPr>
            <a:xfrm flipH="1">
              <a:off x="8625632" y="4281056"/>
              <a:ext cx="151158" cy="172831"/>
            </a:xfrm>
            <a:custGeom>
              <a:avLst/>
              <a:gdLst/>
              <a:ahLst/>
              <a:cxnLst/>
              <a:rect l="l" t="t" r="r" b="b"/>
              <a:pathLst>
                <a:path w="7344" h="8397" extrusionOk="0">
                  <a:moveTo>
                    <a:pt x="3660" y="1"/>
                  </a:moveTo>
                  <a:cubicBezTo>
                    <a:pt x="1655" y="1"/>
                    <a:pt x="0" y="1880"/>
                    <a:pt x="0" y="4186"/>
                  </a:cubicBezTo>
                  <a:cubicBezTo>
                    <a:pt x="0" y="6517"/>
                    <a:pt x="1655" y="8397"/>
                    <a:pt x="3660" y="8397"/>
                  </a:cubicBezTo>
                  <a:cubicBezTo>
                    <a:pt x="5690" y="8397"/>
                    <a:pt x="7344" y="6517"/>
                    <a:pt x="7344" y="4186"/>
                  </a:cubicBezTo>
                  <a:cubicBezTo>
                    <a:pt x="7344" y="1880"/>
                    <a:pt x="5690" y="1"/>
                    <a:pt x="3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6"/>
            <p:cNvSpPr/>
            <p:nvPr/>
          </p:nvSpPr>
          <p:spPr>
            <a:xfrm flipH="1">
              <a:off x="7288469" y="4347088"/>
              <a:ext cx="275991" cy="498858"/>
            </a:xfrm>
            <a:custGeom>
              <a:avLst/>
              <a:gdLst/>
              <a:ahLst/>
              <a:cxnLst/>
              <a:rect l="l" t="t" r="r" b="b"/>
              <a:pathLst>
                <a:path w="13409" h="24237" extrusionOk="0">
                  <a:moveTo>
                    <a:pt x="8546" y="1"/>
                  </a:moveTo>
                  <a:cubicBezTo>
                    <a:pt x="3835" y="1"/>
                    <a:pt x="0" y="5439"/>
                    <a:pt x="0" y="12106"/>
                  </a:cubicBezTo>
                  <a:cubicBezTo>
                    <a:pt x="0" y="18798"/>
                    <a:pt x="3835" y="24236"/>
                    <a:pt x="8546"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6"/>
            <p:cNvSpPr/>
            <p:nvPr/>
          </p:nvSpPr>
          <p:spPr>
            <a:xfrm flipH="1">
              <a:off x="7112030" y="4346573"/>
              <a:ext cx="352352" cy="498858"/>
            </a:xfrm>
            <a:custGeom>
              <a:avLst/>
              <a:gdLst/>
              <a:ahLst/>
              <a:cxnLst/>
              <a:rect l="l" t="t" r="r" b="b"/>
              <a:pathLst>
                <a:path w="17119" h="24237" extrusionOk="0">
                  <a:moveTo>
                    <a:pt x="8547" y="1"/>
                  </a:moveTo>
                  <a:cubicBezTo>
                    <a:pt x="3835" y="1"/>
                    <a:pt x="0" y="5439"/>
                    <a:pt x="0" y="12131"/>
                  </a:cubicBezTo>
                  <a:cubicBezTo>
                    <a:pt x="0" y="18823"/>
                    <a:pt x="3835" y="24236"/>
                    <a:pt x="8547" y="24236"/>
                  </a:cubicBezTo>
                  <a:cubicBezTo>
                    <a:pt x="13283" y="24236"/>
                    <a:pt x="17118" y="18823"/>
                    <a:pt x="17118" y="12131"/>
                  </a:cubicBezTo>
                  <a:cubicBezTo>
                    <a:pt x="17118" y="5439"/>
                    <a:pt x="13283"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6"/>
            <p:cNvSpPr/>
            <p:nvPr/>
          </p:nvSpPr>
          <p:spPr>
            <a:xfrm flipH="1">
              <a:off x="7178591" y="4440455"/>
              <a:ext cx="219759" cy="311084"/>
            </a:xfrm>
            <a:custGeom>
              <a:avLst/>
              <a:gdLst/>
              <a:ahLst/>
              <a:cxnLst/>
              <a:rect l="l" t="t" r="r" b="b"/>
              <a:pathLst>
                <a:path w="10677" h="15114" extrusionOk="0">
                  <a:moveTo>
                    <a:pt x="5339" y="1"/>
                  </a:moveTo>
                  <a:cubicBezTo>
                    <a:pt x="2406" y="1"/>
                    <a:pt x="0" y="3384"/>
                    <a:pt x="0" y="7570"/>
                  </a:cubicBezTo>
                  <a:cubicBezTo>
                    <a:pt x="0" y="11730"/>
                    <a:pt x="2406" y="15114"/>
                    <a:pt x="5339" y="15114"/>
                  </a:cubicBezTo>
                  <a:cubicBezTo>
                    <a:pt x="8296" y="15114"/>
                    <a:pt x="10677" y="11730"/>
                    <a:pt x="10677" y="7570"/>
                  </a:cubicBezTo>
                  <a:cubicBezTo>
                    <a:pt x="10677" y="3384"/>
                    <a:pt x="8296" y="1"/>
                    <a:pt x="5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6"/>
            <p:cNvSpPr/>
            <p:nvPr/>
          </p:nvSpPr>
          <p:spPr>
            <a:xfrm flipH="1">
              <a:off x="7242025" y="4495145"/>
              <a:ext cx="130534" cy="202758"/>
            </a:xfrm>
            <a:custGeom>
              <a:avLst/>
              <a:gdLst/>
              <a:ahLst/>
              <a:cxnLst/>
              <a:rect l="l" t="t" r="r" b="b"/>
              <a:pathLst>
                <a:path w="6342" h="9851" extrusionOk="0">
                  <a:moveTo>
                    <a:pt x="2858" y="1"/>
                  </a:moveTo>
                  <a:cubicBezTo>
                    <a:pt x="928" y="1"/>
                    <a:pt x="0" y="2206"/>
                    <a:pt x="0" y="4913"/>
                  </a:cubicBezTo>
                  <a:cubicBezTo>
                    <a:pt x="0" y="7645"/>
                    <a:pt x="953" y="9850"/>
                    <a:pt x="2858" y="9850"/>
                  </a:cubicBezTo>
                  <a:cubicBezTo>
                    <a:pt x="4787" y="9850"/>
                    <a:pt x="6341" y="7645"/>
                    <a:pt x="6341" y="4913"/>
                  </a:cubicBezTo>
                  <a:cubicBezTo>
                    <a:pt x="6341" y="2206"/>
                    <a:pt x="4812"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6"/>
            <p:cNvSpPr/>
            <p:nvPr/>
          </p:nvSpPr>
          <p:spPr>
            <a:xfrm flipH="1">
              <a:off x="6200463" y="4347088"/>
              <a:ext cx="276011" cy="498858"/>
            </a:xfrm>
            <a:custGeom>
              <a:avLst/>
              <a:gdLst/>
              <a:ahLst/>
              <a:cxnLst/>
              <a:rect l="l" t="t" r="r" b="b"/>
              <a:pathLst>
                <a:path w="13410" h="24237" extrusionOk="0">
                  <a:moveTo>
                    <a:pt x="8572" y="1"/>
                  </a:moveTo>
                  <a:cubicBezTo>
                    <a:pt x="3835" y="1"/>
                    <a:pt x="0" y="5439"/>
                    <a:pt x="0" y="12106"/>
                  </a:cubicBezTo>
                  <a:cubicBezTo>
                    <a:pt x="0" y="18798"/>
                    <a:pt x="3835" y="24236"/>
                    <a:pt x="8572"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6"/>
            <p:cNvSpPr/>
            <p:nvPr/>
          </p:nvSpPr>
          <p:spPr>
            <a:xfrm flipH="1">
              <a:off x="6024045" y="4346573"/>
              <a:ext cx="352352" cy="498858"/>
            </a:xfrm>
            <a:custGeom>
              <a:avLst/>
              <a:gdLst/>
              <a:ahLst/>
              <a:cxnLst/>
              <a:rect l="l" t="t" r="r" b="b"/>
              <a:pathLst>
                <a:path w="17119" h="24237" extrusionOk="0">
                  <a:moveTo>
                    <a:pt x="8547" y="1"/>
                  </a:moveTo>
                  <a:cubicBezTo>
                    <a:pt x="3835" y="1"/>
                    <a:pt x="1" y="5439"/>
                    <a:pt x="1" y="12131"/>
                  </a:cubicBezTo>
                  <a:cubicBezTo>
                    <a:pt x="1" y="18823"/>
                    <a:pt x="3835" y="24236"/>
                    <a:pt x="8547" y="24236"/>
                  </a:cubicBezTo>
                  <a:cubicBezTo>
                    <a:pt x="13284" y="24236"/>
                    <a:pt x="17119" y="18823"/>
                    <a:pt x="17119" y="12131"/>
                  </a:cubicBezTo>
                  <a:cubicBezTo>
                    <a:pt x="17119" y="5439"/>
                    <a:pt x="13284"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6"/>
            <p:cNvSpPr/>
            <p:nvPr/>
          </p:nvSpPr>
          <p:spPr>
            <a:xfrm flipH="1">
              <a:off x="6090585" y="4440455"/>
              <a:ext cx="219265" cy="311084"/>
            </a:xfrm>
            <a:custGeom>
              <a:avLst/>
              <a:gdLst/>
              <a:ahLst/>
              <a:cxnLst/>
              <a:rect l="l" t="t" r="r" b="b"/>
              <a:pathLst>
                <a:path w="10653" h="15114" extrusionOk="0">
                  <a:moveTo>
                    <a:pt x="5314" y="1"/>
                  </a:moveTo>
                  <a:cubicBezTo>
                    <a:pt x="2382" y="1"/>
                    <a:pt x="1" y="3384"/>
                    <a:pt x="1" y="7570"/>
                  </a:cubicBezTo>
                  <a:cubicBezTo>
                    <a:pt x="1" y="11730"/>
                    <a:pt x="2382" y="15114"/>
                    <a:pt x="5314" y="15114"/>
                  </a:cubicBezTo>
                  <a:cubicBezTo>
                    <a:pt x="8271" y="15114"/>
                    <a:pt x="10652" y="11730"/>
                    <a:pt x="10652" y="7570"/>
                  </a:cubicBezTo>
                  <a:cubicBezTo>
                    <a:pt x="10652" y="3384"/>
                    <a:pt x="8271" y="1"/>
                    <a:pt x="5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6"/>
            <p:cNvSpPr/>
            <p:nvPr/>
          </p:nvSpPr>
          <p:spPr>
            <a:xfrm flipH="1">
              <a:off x="6154040" y="4495145"/>
              <a:ext cx="130534" cy="202758"/>
            </a:xfrm>
            <a:custGeom>
              <a:avLst/>
              <a:gdLst/>
              <a:ahLst/>
              <a:cxnLst/>
              <a:rect l="l" t="t" r="r" b="b"/>
              <a:pathLst>
                <a:path w="6342" h="9851" extrusionOk="0">
                  <a:moveTo>
                    <a:pt x="2858" y="1"/>
                  </a:moveTo>
                  <a:cubicBezTo>
                    <a:pt x="953" y="1"/>
                    <a:pt x="1" y="2206"/>
                    <a:pt x="1" y="4913"/>
                  </a:cubicBezTo>
                  <a:cubicBezTo>
                    <a:pt x="1" y="7645"/>
                    <a:pt x="953" y="9850"/>
                    <a:pt x="2858" y="9850"/>
                  </a:cubicBezTo>
                  <a:cubicBezTo>
                    <a:pt x="4788" y="9850"/>
                    <a:pt x="6342" y="7645"/>
                    <a:pt x="6342" y="4913"/>
                  </a:cubicBezTo>
                  <a:cubicBezTo>
                    <a:pt x="6342" y="2206"/>
                    <a:pt x="4788"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6"/>
            <p:cNvSpPr/>
            <p:nvPr/>
          </p:nvSpPr>
          <p:spPr>
            <a:xfrm flipH="1">
              <a:off x="6464606" y="4073923"/>
              <a:ext cx="172317" cy="124071"/>
            </a:xfrm>
            <a:custGeom>
              <a:avLst/>
              <a:gdLst/>
              <a:ahLst/>
              <a:cxnLst/>
              <a:rect l="l" t="t" r="r" b="b"/>
              <a:pathLst>
                <a:path w="8372" h="6028" extrusionOk="0">
                  <a:moveTo>
                    <a:pt x="5603" y="0"/>
                  </a:moveTo>
                  <a:cubicBezTo>
                    <a:pt x="5391" y="0"/>
                    <a:pt x="5177" y="29"/>
                    <a:pt x="4963" y="89"/>
                  </a:cubicBezTo>
                  <a:lnTo>
                    <a:pt x="1981" y="966"/>
                  </a:lnTo>
                  <a:cubicBezTo>
                    <a:pt x="728" y="1317"/>
                    <a:pt x="1" y="2620"/>
                    <a:pt x="352" y="3898"/>
                  </a:cubicBezTo>
                  <a:lnTo>
                    <a:pt x="477" y="4324"/>
                  </a:lnTo>
                  <a:cubicBezTo>
                    <a:pt x="786" y="5353"/>
                    <a:pt x="1720" y="6027"/>
                    <a:pt x="2738" y="6027"/>
                  </a:cubicBezTo>
                  <a:cubicBezTo>
                    <a:pt x="2960" y="6027"/>
                    <a:pt x="3185" y="5995"/>
                    <a:pt x="3409" y="5928"/>
                  </a:cubicBezTo>
                  <a:lnTo>
                    <a:pt x="6392" y="5076"/>
                  </a:lnTo>
                  <a:cubicBezTo>
                    <a:pt x="7645" y="4725"/>
                    <a:pt x="8372" y="3397"/>
                    <a:pt x="8021" y="2144"/>
                  </a:cubicBezTo>
                  <a:lnTo>
                    <a:pt x="7896" y="1718"/>
                  </a:lnTo>
                  <a:cubicBezTo>
                    <a:pt x="7584" y="678"/>
                    <a:pt x="6633" y="0"/>
                    <a:pt x="5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6"/>
            <p:cNvSpPr/>
            <p:nvPr/>
          </p:nvSpPr>
          <p:spPr>
            <a:xfrm flipH="1">
              <a:off x="6518763" y="4109265"/>
              <a:ext cx="193475" cy="45426"/>
            </a:xfrm>
            <a:custGeom>
              <a:avLst/>
              <a:gdLst/>
              <a:ahLst/>
              <a:cxnLst/>
              <a:rect l="l" t="t" r="r" b="b"/>
              <a:pathLst>
                <a:path w="9400" h="2207" extrusionOk="0">
                  <a:moveTo>
                    <a:pt x="1104" y="1"/>
                  </a:moveTo>
                  <a:cubicBezTo>
                    <a:pt x="502" y="1"/>
                    <a:pt x="1" y="502"/>
                    <a:pt x="1" y="1103"/>
                  </a:cubicBezTo>
                  <a:cubicBezTo>
                    <a:pt x="1" y="1705"/>
                    <a:pt x="502" y="2206"/>
                    <a:pt x="1104" y="2206"/>
                  </a:cubicBezTo>
                  <a:lnTo>
                    <a:pt x="8297" y="2206"/>
                  </a:lnTo>
                  <a:cubicBezTo>
                    <a:pt x="8898" y="2206"/>
                    <a:pt x="9399" y="1705"/>
                    <a:pt x="9399" y="1103"/>
                  </a:cubicBezTo>
                  <a:cubicBezTo>
                    <a:pt x="9399" y="502"/>
                    <a:pt x="8898" y="1"/>
                    <a:pt x="8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6"/>
            <p:cNvSpPr/>
            <p:nvPr/>
          </p:nvSpPr>
          <p:spPr>
            <a:xfrm flipH="1">
              <a:off x="6518758" y="4411576"/>
              <a:ext cx="103715" cy="42318"/>
            </a:xfrm>
            <a:custGeom>
              <a:avLst/>
              <a:gdLst/>
              <a:ahLst/>
              <a:cxnLst/>
              <a:rect l="l" t="t" r="r" b="b"/>
              <a:pathLst>
                <a:path w="5039" h="2056" extrusionOk="0">
                  <a:moveTo>
                    <a:pt x="1028" y="0"/>
                  </a:moveTo>
                  <a:cubicBezTo>
                    <a:pt x="452" y="0"/>
                    <a:pt x="1" y="452"/>
                    <a:pt x="1" y="1028"/>
                  </a:cubicBezTo>
                  <a:cubicBezTo>
                    <a:pt x="1" y="1604"/>
                    <a:pt x="452" y="2056"/>
                    <a:pt x="1028" y="2056"/>
                  </a:cubicBezTo>
                  <a:lnTo>
                    <a:pt x="4011" y="2056"/>
                  </a:lnTo>
                  <a:cubicBezTo>
                    <a:pt x="4562" y="2056"/>
                    <a:pt x="5038" y="1604"/>
                    <a:pt x="5038" y="1028"/>
                  </a:cubicBezTo>
                  <a:cubicBezTo>
                    <a:pt x="5038" y="452"/>
                    <a:pt x="4562" y="0"/>
                    <a:pt x="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6"/>
            <p:cNvSpPr/>
            <p:nvPr/>
          </p:nvSpPr>
          <p:spPr>
            <a:xfrm flipH="1">
              <a:off x="7050636" y="3834310"/>
              <a:ext cx="83586" cy="21"/>
            </a:xfrm>
            <a:custGeom>
              <a:avLst/>
              <a:gdLst/>
              <a:ahLst/>
              <a:cxnLst/>
              <a:rect l="l" t="t" r="r" b="b"/>
              <a:pathLst>
                <a:path w="4061" h="1" extrusionOk="0">
                  <a:moveTo>
                    <a:pt x="4061" y="0"/>
                  </a:moveTo>
                  <a:lnTo>
                    <a:pt x="0" y="0"/>
                  </a:lnTo>
                  <a:lnTo>
                    <a:pt x="4061" y="0"/>
                  </a:lnTo>
                  <a:lnTo>
                    <a:pt x="4061"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6"/>
            <p:cNvSpPr/>
            <p:nvPr/>
          </p:nvSpPr>
          <p:spPr>
            <a:xfrm flipH="1">
              <a:off x="6941798" y="3834310"/>
              <a:ext cx="224926" cy="298693"/>
            </a:xfrm>
            <a:custGeom>
              <a:avLst/>
              <a:gdLst/>
              <a:ahLst/>
              <a:cxnLst/>
              <a:rect l="l" t="t" r="r" b="b"/>
              <a:pathLst>
                <a:path w="10928" h="14512" extrusionOk="0">
                  <a:moveTo>
                    <a:pt x="0" y="0"/>
                  </a:moveTo>
                  <a:lnTo>
                    <a:pt x="5314" y="14512"/>
                  </a:lnTo>
                  <a:lnTo>
                    <a:pt x="10928" y="14512"/>
                  </a:lnTo>
                  <a:lnTo>
                    <a:pt x="56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6"/>
            <p:cNvSpPr/>
            <p:nvPr/>
          </p:nvSpPr>
          <p:spPr>
            <a:xfrm flipH="1">
              <a:off x="6950558" y="3834310"/>
              <a:ext cx="58310" cy="535"/>
            </a:xfrm>
            <a:custGeom>
              <a:avLst/>
              <a:gdLst/>
              <a:ahLst/>
              <a:cxnLst/>
              <a:rect l="l" t="t" r="r" b="b"/>
              <a:pathLst>
                <a:path w="2833" h="26" extrusionOk="0">
                  <a:moveTo>
                    <a:pt x="1" y="0"/>
                  </a:moveTo>
                  <a:lnTo>
                    <a:pt x="2833" y="25"/>
                  </a:lnTo>
                  <a:lnTo>
                    <a:pt x="2808"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6"/>
            <p:cNvSpPr/>
            <p:nvPr/>
          </p:nvSpPr>
          <p:spPr>
            <a:xfrm flipH="1">
              <a:off x="6841718" y="3834310"/>
              <a:ext cx="167150" cy="298693"/>
            </a:xfrm>
            <a:custGeom>
              <a:avLst/>
              <a:gdLst/>
              <a:ahLst/>
              <a:cxnLst/>
              <a:rect l="l" t="t" r="r" b="b"/>
              <a:pathLst>
                <a:path w="8121" h="14512" extrusionOk="0">
                  <a:moveTo>
                    <a:pt x="1" y="0"/>
                  </a:moveTo>
                  <a:lnTo>
                    <a:pt x="5314" y="14512"/>
                  </a:lnTo>
                  <a:lnTo>
                    <a:pt x="8121" y="14512"/>
                  </a:lnTo>
                  <a:lnTo>
                    <a:pt x="2833" y="2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6"/>
            <p:cNvSpPr/>
            <p:nvPr/>
          </p:nvSpPr>
          <p:spPr>
            <a:xfrm flipH="1">
              <a:off x="7262149" y="3795613"/>
              <a:ext cx="14963" cy="535"/>
            </a:xfrm>
            <a:custGeom>
              <a:avLst/>
              <a:gdLst/>
              <a:ahLst/>
              <a:cxnLst/>
              <a:rect l="l" t="t" r="r" b="b"/>
              <a:pathLst>
                <a:path w="727" h="26" extrusionOk="0">
                  <a:moveTo>
                    <a:pt x="0" y="0"/>
                  </a:moveTo>
                  <a:lnTo>
                    <a:pt x="0" y="26"/>
                  </a:lnTo>
                  <a:lnTo>
                    <a:pt x="727" y="0"/>
                  </a:lnTo>
                  <a:close/>
                </a:path>
              </a:pathLst>
            </a:custGeom>
            <a:solidFill>
              <a:srgbClr val="09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46"/>
          <p:cNvGrpSpPr/>
          <p:nvPr/>
        </p:nvGrpSpPr>
        <p:grpSpPr>
          <a:xfrm flipH="1">
            <a:off x="7044327" y="1143453"/>
            <a:ext cx="146294" cy="146294"/>
            <a:chOff x="1449950" y="497675"/>
            <a:chExt cx="4719175" cy="4719175"/>
          </a:xfrm>
        </p:grpSpPr>
        <p:sp>
          <p:nvSpPr>
            <p:cNvPr id="741" name="Google Shape;741;p46"/>
            <p:cNvSpPr/>
            <p:nvPr/>
          </p:nvSpPr>
          <p:spPr>
            <a:xfrm>
              <a:off x="1449950" y="497675"/>
              <a:ext cx="4719175" cy="4719175"/>
            </a:xfrm>
            <a:custGeom>
              <a:avLst/>
              <a:gdLst/>
              <a:ahLst/>
              <a:cxnLst/>
              <a:rect l="l" t="t" r="r" b="b"/>
              <a:pathLst>
                <a:path w="188767" h="188767" extrusionOk="0">
                  <a:moveTo>
                    <a:pt x="15724" y="0"/>
                  </a:moveTo>
                  <a:cubicBezTo>
                    <a:pt x="7041" y="0"/>
                    <a:pt x="0" y="7041"/>
                    <a:pt x="0" y="15724"/>
                  </a:cubicBezTo>
                  <a:lnTo>
                    <a:pt x="0" y="173043"/>
                  </a:lnTo>
                  <a:cubicBezTo>
                    <a:pt x="0" y="181726"/>
                    <a:pt x="7041" y="188767"/>
                    <a:pt x="15724" y="188767"/>
                  </a:cubicBezTo>
                  <a:lnTo>
                    <a:pt x="173042" y="188767"/>
                  </a:lnTo>
                  <a:cubicBezTo>
                    <a:pt x="181725" y="188767"/>
                    <a:pt x="188766" y="181726"/>
                    <a:pt x="188766" y="173043"/>
                  </a:cubicBezTo>
                  <a:lnTo>
                    <a:pt x="188766" y="15724"/>
                  </a:lnTo>
                  <a:cubicBezTo>
                    <a:pt x="188766" y="7041"/>
                    <a:pt x="181725" y="0"/>
                    <a:pt x="173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6"/>
            <p:cNvSpPr/>
            <p:nvPr/>
          </p:nvSpPr>
          <p:spPr>
            <a:xfrm>
              <a:off x="1504675" y="622250"/>
              <a:ext cx="4609700" cy="4470025"/>
            </a:xfrm>
            <a:custGeom>
              <a:avLst/>
              <a:gdLst/>
              <a:ahLst/>
              <a:cxnLst/>
              <a:rect l="l" t="t" r="r" b="b"/>
              <a:pathLst>
                <a:path w="184388" h="178801" extrusionOk="0">
                  <a:moveTo>
                    <a:pt x="37716" y="1"/>
                  </a:move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6"/>
            <p:cNvSpPr/>
            <p:nvPr/>
          </p:nvSpPr>
          <p:spPr>
            <a:xfrm>
              <a:off x="1504675" y="622250"/>
              <a:ext cx="4609700" cy="4470025"/>
            </a:xfrm>
            <a:custGeom>
              <a:avLst/>
              <a:gdLst/>
              <a:ahLst/>
              <a:cxnLst/>
              <a:rect l="l" t="t" r="r" b="b"/>
              <a:pathLst>
                <a:path w="184388" h="178801" fill="none" extrusionOk="0">
                  <a:moveTo>
                    <a:pt x="178800" y="110391"/>
                  </a:move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lnTo>
                    <a:pt x="37716" y="1"/>
                  </a:ln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lose/>
                </a:path>
              </a:pathLst>
            </a:custGeom>
            <a:noFill/>
            <a:ln w="9525" cap="flat" cmpd="sng">
              <a:solidFill>
                <a:schemeClr val="dk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46"/>
          <p:cNvGrpSpPr/>
          <p:nvPr/>
        </p:nvGrpSpPr>
        <p:grpSpPr>
          <a:xfrm>
            <a:off x="5715590" y="1659853"/>
            <a:ext cx="146294" cy="146294"/>
            <a:chOff x="1449950" y="497675"/>
            <a:chExt cx="4719175" cy="4719175"/>
          </a:xfrm>
        </p:grpSpPr>
        <p:sp>
          <p:nvSpPr>
            <p:cNvPr id="745" name="Google Shape;745;p46"/>
            <p:cNvSpPr/>
            <p:nvPr/>
          </p:nvSpPr>
          <p:spPr>
            <a:xfrm>
              <a:off x="1449950" y="497675"/>
              <a:ext cx="4719175" cy="4719175"/>
            </a:xfrm>
            <a:custGeom>
              <a:avLst/>
              <a:gdLst/>
              <a:ahLst/>
              <a:cxnLst/>
              <a:rect l="l" t="t" r="r" b="b"/>
              <a:pathLst>
                <a:path w="188767" h="188767" extrusionOk="0">
                  <a:moveTo>
                    <a:pt x="15724" y="0"/>
                  </a:moveTo>
                  <a:cubicBezTo>
                    <a:pt x="7041" y="0"/>
                    <a:pt x="0" y="7041"/>
                    <a:pt x="0" y="15724"/>
                  </a:cubicBezTo>
                  <a:lnTo>
                    <a:pt x="0" y="173043"/>
                  </a:lnTo>
                  <a:cubicBezTo>
                    <a:pt x="0" y="181726"/>
                    <a:pt x="7041" y="188767"/>
                    <a:pt x="15724" y="188767"/>
                  </a:cubicBezTo>
                  <a:lnTo>
                    <a:pt x="173042" y="188767"/>
                  </a:lnTo>
                  <a:cubicBezTo>
                    <a:pt x="181725" y="188767"/>
                    <a:pt x="188766" y="181726"/>
                    <a:pt x="188766" y="173043"/>
                  </a:cubicBezTo>
                  <a:lnTo>
                    <a:pt x="188766" y="15724"/>
                  </a:lnTo>
                  <a:cubicBezTo>
                    <a:pt x="188766" y="7041"/>
                    <a:pt x="181725" y="0"/>
                    <a:pt x="173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6"/>
            <p:cNvSpPr/>
            <p:nvPr/>
          </p:nvSpPr>
          <p:spPr>
            <a:xfrm>
              <a:off x="1504675" y="622250"/>
              <a:ext cx="4609700" cy="4470025"/>
            </a:xfrm>
            <a:custGeom>
              <a:avLst/>
              <a:gdLst/>
              <a:ahLst/>
              <a:cxnLst/>
              <a:rect l="l" t="t" r="r" b="b"/>
              <a:pathLst>
                <a:path w="184388" h="178801" extrusionOk="0">
                  <a:moveTo>
                    <a:pt x="37716" y="1"/>
                  </a:move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6"/>
            <p:cNvSpPr/>
            <p:nvPr/>
          </p:nvSpPr>
          <p:spPr>
            <a:xfrm>
              <a:off x="1504675" y="622250"/>
              <a:ext cx="4609700" cy="4470025"/>
            </a:xfrm>
            <a:custGeom>
              <a:avLst/>
              <a:gdLst/>
              <a:ahLst/>
              <a:cxnLst/>
              <a:rect l="l" t="t" r="r" b="b"/>
              <a:pathLst>
                <a:path w="184388" h="178801" fill="none" extrusionOk="0">
                  <a:moveTo>
                    <a:pt x="178800" y="110391"/>
                  </a:move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lnTo>
                    <a:pt x="37716" y="1"/>
                  </a:ln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lose/>
                </a:path>
              </a:pathLst>
            </a:custGeom>
            <a:noFill/>
            <a:ln w="9525" cap="flat" cmpd="sng">
              <a:solidFill>
                <a:schemeClr val="dk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 name="Google Shape;748;p46"/>
          <p:cNvGrpSpPr/>
          <p:nvPr/>
        </p:nvGrpSpPr>
        <p:grpSpPr>
          <a:xfrm flipH="1">
            <a:off x="6023552" y="2331703"/>
            <a:ext cx="146294" cy="146294"/>
            <a:chOff x="1449950" y="497675"/>
            <a:chExt cx="4719175" cy="4719175"/>
          </a:xfrm>
        </p:grpSpPr>
        <p:sp>
          <p:nvSpPr>
            <p:cNvPr id="749" name="Google Shape;749;p46"/>
            <p:cNvSpPr/>
            <p:nvPr/>
          </p:nvSpPr>
          <p:spPr>
            <a:xfrm>
              <a:off x="1449950" y="497675"/>
              <a:ext cx="4719175" cy="4719175"/>
            </a:xfrm>
            <a:custGeom>
              <a:avLst/>
              <a:gdLst/>
              <a:ahLst/>
              <a:cxnLst/>
              <a:rect l="l" t="t" r="r" b="b"/>
              <a:pathLst>
                <a:path w="188767" h="188767" extrusionOk="0">
                  <a:moveTo>
                    <a:pt x="15724" y="0"/>
                  </a:moveTo>
                  <a:cubicBezTo>
                    <a:pt x="7041" y="0"/>
                    <a:pt x="0" y="7041"/>
                    <a:pt x="0" y="15724"/>
                  </a:cubicBezTo>
                  <a:lnTo>
                    <a:pt x="0" y="173043"/>
                  </a:lnTo>
                  <a:cubicBezTo>
                    <a:pt x="0" y="181726"/>
                    <a:pt x="7041" y="188767"/>
                    <a:pt x="15724" y="188767"/>
                  </a:cubicBezTo>
                  <a:lnTo>
                    <a:pt x="173042" y="188767"/>
                  </a:lnTo>
                  <a:cubicBezTo>
                    <a:pt x="181725" y="188767"/>
                    <a:pt x="188766" y="181726"/>
                    <a:pt x="188766" y="173043"/>
                  </a:cubicBezTo>
                  <a:lnTo>
                    <a:pt x="188766" y="15724"/>
                  </a:lnTo>
                  <a:cubicBezTo>
                    <a:pt x="188766" y="7041"/>
                    <a:pt x="181725" y="0"/>
                    <a:pt x="173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6"/>
            <p:cNvSpPr/>
            <p:nvPr/>
          </p:nvSpPr>
          <p:spPr>
            <a:xfrm>
              <a:off x="1504675" y="622250"/>
              <a:ext cx="4609700" cy="4470025"/>
            </a:xfrm>
            <a:custGeom>
              <a:avLst/>
              <a:gdLst/>
              <a:ahLst/>
              <a:cxnLst/>
              <a:rect l="l" t="t" r="r" b="b"/>
              <a:pathLst>
                <a:path w="184388" h="178801" extrusionOk="0">
                  <a:moveTo>
                    <a:pt x="37716" y="1"/>
                  </a:move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6"/>
            <p:cNvSpPr/>
            <p:nvPr/>
          </p:nvSpPr>
          <p:spPr>
            <a:xfrm>
              <a:off x="1504675" y="622250"/>
              <a:ext cx="4609700" cy="4470025"/>
            </a:xfrm>
            <a:custGeom>
              <a:avLst/>
              <a:gdLst/>
              <a:ahLst/>
              <a:cxnLst/>
              <a:rect l="l" t="t" r="r" b="b"/>
              <a:pathLst>
                <a:path w="184388" h="178801" fill="none" extrusionOk="0">
                  <a:moveTo>
                    <a:pt x="178800" y="110391"/>
                  </a:move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lnTo>
                    <a:pt x="37716" y="1"/>
                  </a:ln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lose/>
                </a:path>
              </a:pathLst>
            </a:custGeom>
            <a:noFill/>
            <a:ln w="9525" cap="flat" cmpd="sng">
              <a:solidFill>
                <a:schemeClr val="dk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2" name="Google Shape;752;p46"/>
          <p:cNvSpPr txBox="1">
            <a:spLocks noGrp="1"/>
          </p:cNvSpPr>
          <p:nvPr>
            <p:ph type="body" idx="4294967295"/>
          </p:nvPr>
        </p:nvSpPr>
        <p:spPr>
          <a:xfrm>
            <a:off x="186325" y="2462300"/>
            <a:ext cx="4883400" cy="74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way does not lead to righteousness. Yours doesn’t either. All of our own paths lead to destruction. </a:t>
            </a:r>
            <a:endParaRPr/>
          </a:p>
        </p:txBody>
      </p:sp>
      <p:sp>
        <p:nvSpPr>
          <p:cNvPr id="753" name="Google Shape;753;p46"/>
          <p:cNvSpPr txBox="1">
            <a:spLocks noGrp="1"/>
          </p:cNvSpPr>
          <p:nvPr>
            <p:ph type="title" idx="4294967295"/>
          </p:nvPr>
        </p:nvSpPr>
        <p:spPr>
          <a:xfrm>
            <a:off x="211570" y="1256325"/>
            <a:ext cx="2767800" cy="53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5"/>
                </a:solidFill>
              </a:rPr>
              <a:t>Isaiah 53:6</a:t>
            </a:r>
            <a:endParaRPr>
              <a:solidFill>
                <a:schemeClr val="accent5"/>
              </a:solidFill>
            </a:endParaRPr>
          </a:p>
        </p:txBody>
      </p:sp>
      <p:sp>
        <p:nvSpPr>
          <p:cNvPr id="754" name="Google Shape;754;p46"/>
          <p:cNvSpPr txBox="1">
            <a:spLocks noGrp="1"/>
          </p:cNvSpPr>
          <p:nvPr>
            <p:ph type="title" idx="4294967295"/>
          </p:nvPr>
        </p:nvSpPr>
        <p:spPr>
          <a:xfrm>
            <a:off x="211550" y="1711725"/>
            <a:ext cx="48834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b="0">
                <a:latin typeface="Barlow"/>
                <a:ea typeface="Barlow"/>
                <a:cs typeface="Barlow"/>
                <a:sym typeface="Barlow"/>
              </a:rPr>
              <a:t>All we like sheep have gone astray; we have turned—every one—to </a:t>
            </a:r>
            <a:r>
              <a:rPr lang="en" sz="1400">
                <a:latin typeface="Barlow"/>
                <a:ea typeface="Barlow"/>
                <a:cs typeface="Barlow"/>
                <a:sym typeface="Barlow"/>
              </a:rPr>
              <a:t>his own way</a:t>
            </a:r>
            <a:endParaRPr sz="1400">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47"/>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Jesus the Way Maker!</a:t>
            </a:r>
            <a:endParaRPr/>
          </a:p>
        </p:txBody>
      </p:sp>
      <p:sp>
        <p:nvSpPr>
          <p:cNvPr id="760" name="Google Shape;760;p47"/>
          <p:cNvSpPr txBox="1"/>
          <p:nvPr/>
        </p:nvSpPr>
        <p:spPr>
          <a:xfrm>
            <a:off x="336150" y="1972850"/>
            <a:ext cx="4703100" cy="16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When Jesus entered the world everyone was going down their own paths. Millions of options that all led to the same place: the broad gate. </a:t>
            </a:r>
            <a:endParaRPr>
              <a:solidFill>
                <a:srgbClr val="50443F"/>
              </a:solidFill>
              <a:latin typeface="Barlow"/>
              <a:ea typeface="Barlow"/>
              <a:cs typeface="Barlow"/>
              <a:sym typeface="Barlow"/>
            </a:endParaRPr>
          </a:p>
          <a:p>
            <a:pPr marL="0" lvl="0" indent="0" algn="l" rtl="0">
              <a:spcBef>
                <a:spcPts val="0"/>
              </a:spcBef>
              <a:spcAft>
                <a:spcPts val="0"/>
              </a:spcAft>
              <a:buNone/>
            </a:pPr>
            <a:endParaRPr>
              <a:solidFill>
                <a:srgbClr val="50443F"/>
              </a:solidFill>
              <a:latin typeface="Barlow"/>
              <a:ea typeface="Barlow"/>
              <a:cs typeface="Barlow"/>
              <a:sym typeface="Barlow"/>
            </a:endParaRPr>
          </a:p>
          <a:p>
            <a:pPr marL="0" lvl="0" indent="0" algn="l" rtl="0">
              <a:spcBef>
                <a:spcPts val="0"/>
              </a:spcBef>
              <a:spcAft>
                <a:spcPts val="0"/>
              </a:spcAft>
              <a:buNone/>
            </a:pPr>
            <a:r>
              <a:rPr lang="en">
                <a:solidFill>
                  <a:srgbClr val="50443F"/>
                </a:solidFill>
                <a:latin typeface="Barlow"/>
                <a:ea typeface="Barlow"/>
                <a:cs typeface="Barlow"/>
                <a:sym typeface="Barlow"/>
              </a:rPr>
              <a:t>He carved out a new path which led to a previously undiscovered narrow gate.</a:t>
            </a:r>
            <a:endParaRPr>
              <a:solidFill>
                <a:srgbClr val="50443F"/>
              </a:solidFill>
              <a:latin typeface="Barlow"/>
              <a:ea typeface="Barlow"/>
              <a:cs typeface="Barlow"/>
              <a:sym typeface="Barlow"/>
            </a:endParaRPr>
          </a:p>
        </p:txBody>
      </p:sp>
      <p:sp>
        <p:nvSpPr>
          <p:cNvPr id="761" name="Google Shape;761;p47"/>
          <p:cNvSpPr txBox="1"/>
          <p:nvPr/>
        </p:nvSpPr>
        <p:spPr>
          <a:xfrm>
            <a:off x="336115" y="1201305"/>
            <a:ext cx="2118300" cy="53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rgbClr val="63B389"/>
                </a:solidFill>
                <a:latin typeface="Exo 2"/>
                <a:ea typeface="Exo 2"/>
                <a:cs typeface="Exo 2"/>
                <a:sym typeface="Exo 2"/>
              </a:rPr>
              <a:t>John 14:6</a:t>
            </a:r>
            <a:endParaRPr sz="1900" b="1">
              <a:solidFill>
                <a:srgbClr val="63B389"/>
              </a:solidFill>
              <a:latin typeface="Exo 2"/>
              <a:ea typeface="Exo 2"/>
              <a:cs typeface="Exo 2"/>
              <a:sym typeface="Exo 2"/>
            </a:endParaRPr>
          </a:p>
        </p:txBody>
      </p:sp>
      <p:sp>
        <p:nvSpPr>
          <p:cNvPr id="762" name="Google Shape;762;p47"/>
          <p:cNvSpPr txBox="1"/>
          <p:nvPr/>
        </p:nvSpPr>
        <p:spPr>
          <a:xfrm>
            <a:off x="336125" y="1580500"/>
            <a:ext cx="8659800" cy="4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Jesus said to him, “</a:t>
            </a:r>
            <a:r>
              <a:rPr lang="en" b="1">
                <a:solidFill>
                  <a:srgbClr val="50443F"/>
                </a:solidFill>
                <a:latin typeface="Barlow"/>
                <a:ea typeface="Barlow"/>
                <a:cs typeface="Barlow"/>
                <a:sym typeface="Barlow"/>
              </a:rPr>
              <a:t>I am the way</a:t>
            </a:r>
            <a:r>
              <a:rPr lang="en">
                <a:solidFill>
                  <a:srgbClr val="50443F"/>
                </a:solidFill>
                <a:latin typeface="Barlow"/>
                <a:ea typeface="Barlow"/>
                <a:cs typeface="Barlow"/>
                <a:sym typeface="Barlow"/>
              </a:rPr>
              <a:t>, and the truth, and the life; no one comes to the Father except through Me.</a:t>
            </a:r>
            <a:endParaRPr>
              <a:solidFill>
                <a:srgbClr val="50443F"/>
              </a:solidFill>
              <a:latin typeface="Barlow"/>
              <a:ea typeface="Barlow"/>
              <a:cs typeface="Barlow"/>
              <a:sym typeface="Barlow"/>
            </a:endParaRPr>
          </a:p>
        </p:txBody>
      </p:sp>
      <p:pic>
        <p:nvPicPr>
          <p:cNvPr id="763" name="Google Shape;763;p47"/>
          <p:cNvPicPr preferRelativeResize="0"/>
          <p:nvPr/>
        </p:nvPicPr>
        <p:blipFill>
          <a:blip r:embed="rId3">
            <a:alphaModFix/>
          </a:blip>
          <a:stretch>
            <a:fillRect/>
          </a:stretch>
        </p:blipFill>
        <p:spPr>
          <a:xfrm>
            <a:off x="5205465" y="2187700"/>
            <a:ext cx="3938523" cy="2504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48"/>
          <p:cNvSpPr/>
          <p:nvPr/>
        </p:nvSpPr>
        <p:spPr>
          <a:xfrm>
            <a:off x="6802125" y="4735611"/>
            <a:ext cx="1883710" cy="203798"/>
          </a:xfrm>
          <a:custGeom>
            <a:avLst/>
            <a:gdLst/>
            <a:ahLst/>
            <a:cxnLst/>
            <a:rect l="l" t="t" r="r" b="b"/>
            <a:pathLst>
              <a:path w="117420" h="6859" extrusionOk="0">
                <a:moveTo>
                  <a:pt x="58710" y="0"/>
                </a:moveTo>
                <a:cubicBezTo>
                  <a:pt x="26289" y="0"/>
                  <a:pt x="0" y="1536"/>
                  <a:pt x="0" y="3429"/>
                </a:cubicBezTo>
                <a:cubicBezTo>
                  <a:pt x="0" y="5322"/>
                  <a:pt x="26289" y="6858"/>
                  <a:pt x="58710" y="6858"/>
                </a:cubicBezTo>
                <a:cubicBezTo>
                  <a:pt x="74283" y="6858"/>
                  <a:pt x="89214" y="6501"/>
                  <a:pt x="100215" y="5858"/>
                </a:cubicBezTo>
                <a:cubicBezTo>
                  <a:pt x="111228" y="5215"/>
                  <a:pt x="117420" y="4334"/>
                  <a:pt x="117420" y="3429"/>
                </a:cubicBezTo>
                <a:cubicBezTo>
                  <a:pt x="117420" y="2524"/>
                  <a:pt x="111228" y="1655"/>
                  <a:pt x="100215" y="1012"/>
                </a:cubicBezTo>
                <a:cubicBezTo>
                  <a:pt x="89214" y="369"/>
                  <a:pt x="74283" y="0"/>
                  <a:pt x="58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8"/>
          <p:cNvSpPr txBox="1">
            <a:spLocks noGrp="1"/>
          </p:cNvSpPr>
          <p:nvPr>
            <p:ph type="title"/>
          </p:nvPr>
        </p:nvSpPr>
        <p:spPr>
          <a:xfrm>
            <a:off x="758775" y="5212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We Must Help</a:t>
            </a:r>
            <a:endParaRPr/>
          </a:p>
        </p:txBody>
      </p:sp>
      <p:sp>
        <p:nvSpPr>
          <p:cNvPr id="770" name="Google Shape;770;p48"/>
          <p:cNvSpPr/>
          <p:nvPr/>
        </p:nvSpPr>
        <p:spPr>
          <a:xfrm rot="-5400000">
            <a:off x="6255125" y="3289425"/>
            <a:ext cx="2977800" cy="1590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8"/>
          <p:cNvSpPr/>
          <p:nvPr/>
        </p:nvSpPr>
        <p:spPr>
          <a:xfrm flipH="1">
            <a:off x="6738500" y="2768094"/>
            <a:ext cx="1782600" cy="4401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8"/>
          <p:cNvSpPr/>
          <p:nvPr/>
        </p:nvSpPr>
        <p:spPr>
          <a:xfrm flipH="1">
            <a:off x="6802518" y="2813529"/>
            <a:ext cx="1666500" cy="3492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Exo 2"/>
                <a:ea typeface="Exo 2"/>
                <a:cs typeface="Exo 2"/>
                <a:sym typeface="Exo 2"/>
              </a:rPr>
              <a:t>DEATH</a:t>
            </a:r>
            <a:endParaRPr sz="1900" b="1">
              <a:solidFill>
                <a:schemeClr val="lt1"/>
              </a:solidFill>
              <a:latin typeface="Exo 2"/>
              <a:ea typeface="Exo 2"/>
              <a:cs typeface="Exo 2"/>
              <a:sym typeface="Exo 2"/>
            </a:endParaRPr>
          </a:p>
        </p:txBody>
      </p:sp>
      <p:sp>
        <p:nvSpPr>
          <p:cNvPr id="773" name="Google Shape;773;p48"/>
          <p:cNvSpPr/>
          <p:nvPr/>
        </p:nvSpPr>
        <p:spPr>
          <a:xfrm>
            <a:off x="6967250" y="2175170"/>
            <a:ext cx="1782600" cy="4401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8"/>
          <p:cNvSpPr/>
          <p:nvPr/>
        </p:nvSpPr>
        <p:spPr>
          <a:xfrm>
            <a:off x="7019332" y="2220605"/>
            <a:ext cx="1666500" cy="3492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Exo 2"/>
                <a:ea typeface="Exo 2"/>
                <a:cs typeface="Exo 2"/>
                <a:sym typeface="Exo 2"/>
              </a:rPr>
              <a:t>LIFE</a:t>
            </a:r>
            <a:endParaRPr sz="1900" b="1">
              <a:solidFill>
                <a:schemeClr val="lt1"/>
              </a:solidFill>
              <a:latin typeface="Exo 2"/>
              <a:ea typeface="Exo 2"/>
              <a:cs typeface="Exo 2"/>
              <a:sym typeface="Exo 2"/>
            </a:endParaRPr>
          </a:p>
        </p:txBody>
      </p:sp>
      <p:sp>
        <p:nvSpPr>
          <p:cNvPr id="775" name="Google Shape;775;p48"/>
          <p:cNvSpPr txBox="1"/>
          <p:nvPr/>
        </p:nvSpPr>
        <p:spPr>
          <a:xfrm>
            <a:off x="336152" y="1279125"/>
            <a:ext cx="6015000" cy="7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There remains only one path out of millions that leads to the narrow gate, and </a:t>
            </a:r>
            <a:r>
              <a:rPr lang="en" b="1">
                <a:solidFill>
                  <a:schemeClr val="dk1"/>
                </a:solidFill>
                <a:latin typeface="Barlow"/>
                <a:ea typeface="Barlow"/>
                <a:cs typeface="Barlow"/>
                <a:sym typeface="Barlow"/>
              </a:rPr>
              <a:t>the only way to find it is if someone tells you where it is</a:t>
            </a:r>
            <a:r>
              <a:rPr lang="en">
                <a:solidFill>
                  <a:srgbClr val="50443F"/>
                </a:solidFill>
                <a:latin typeface="Barlow"/>
                <a:ea typeface="Barlow"/>
                <a:cs typeface="Barlow"/>
                <a:sym typeface="Barlow"/>
              </a:rPr>
              <a:t>.</a:t>
            </a:r>
            <a:endParaRPr>
              <a:solidFill>
                <a:srgbClr val="50443F"/>
              </a:solidFill>
              <a:latin typeface="Barlow"/>
              <a:ea typeface="Barlow"/>
              <a:cs typeface="Barlow"/>
              <a:sym typeface="Barlow"/>
            </a:endParaRPr>
          </a:p>
        </p:txBody>
      </p:sp>
      <p:sp>
        <p:nvSpPr>
          <p:cNvPr id="776" name="Google Shape;776;p48"/>
          <p:cNvSpPr txBox="1"/>
          <p:nvPr/>
        </p:nvSpPr>
        <p:spPr>
          <a:xfrm>
            <a:off x="336140" y="1880030"/>
            <a:ext cx="2118300" cy="53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rgbClr val="63B389"/>
                </a:solidFill>
                <a:latin typeface="Exo 2"/>
                <a:ea typeface="Exo 2"/>
                <a:cs typeface="Exo 2"/>
                <a:sym typeface="Exo 2"/>
              </a:rPr>
              <a:t>Romans 10:14</a:t>
            </a:r>
            <a:endParaRPr sz="1900" b="1">
              <a:solidFill>
                <a:srgbClr val="63B389"/>
              </a:solidFill>
              <a:latin typeface="Exo 2"/>
              <a:ea typeface="Exo 2"/>
              <a:cs typeface="Exo 2"/>
              <a:sym typeface="Exo 2"/>
            </a:endParaRPr>
          </a:p>
        </p:txBody>
      </p:sp>
      <p:sp>
        <p:nvSpPr>
          <p:cNvPr id="777" name="Google Shape;777;p48"/>
          <p:cNvSpPr txBox="1"/>
          <p:nvPr/>
        </p:nvSpPr>
        <p:spPr>
          <a:xfrm>
            <a:off x="336146" y="2259225"/>
            <a:ext cx="6334500" cy="7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How, then, can they call on the one they have not believed in? And how can they believe in the one of whom they have not heard? </a:t>
            </a:r>
            <a:r>
              <a:rPr lang="en" b="1">
                <a:solidFill>
                  <a:schemeClr val="dk1"/>
                </a:solidFill>
                <a:latin typeface="Barlow"/>
                <a:ea typeface="Barlow"/>
                <a:cs typeface="Barlow"/>
                <a:sym typeface="Barlow"/>
              </a:rPr>
              <a:t>And how can they hear without someone preaching to them?</a:t>
            </a:r>
            <a:endParaRPr b="1">
              <a:solidFill>
                <a:schemeClr val="dk1"/>
              </a:solidFill>
              <a:latin typeface="Barlow"/>
              <a:ea typeface="Barlow"/>
              <a:cs typeface="Barlow"/>
              <a:sym typeface="Barlow"/>
            </a:endParaRPr>
          </a:p>
        </p:txBody>
      </p:sp>
      <p:grpSp>
        <p:nvGrpSpPr>
          <p:cNvPr id="778" name="Google Shape;778;p48"/>
          <p:cNvGrpSpPr/>
          <p:nvPr/>
        </p:nvGrpSpPr>
        <p:grpSpPr>
          <a:xfrm rot="2700277">
            <a:off x="7452136" y="1382590"/>
            <a:ext cx="584079" cy="584079"/>
            <a:chOff x="1662975" y="1078284"/>
            <a:chExt cx="666300" cy="666300"/>
          </a:xfrm>
        </p:grpSpPr>
        <p:sp>
          <p:nvSpPr>
            <p:cNvPr id="779" name="Google Shape;779;p48"/>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8"/>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1" name="Google Shape;781;p48"/>
          <p:cNvSpPr txBox="1">
            <a:spLocks noGrp="1"/>
          </p:cNvSpPr>
          <p:nvPr>
            <p:ph type="title" idx="4294967295"/>
          </p:nvPr>
        </p:nvSpPr>
        <p:spPr>
          <a:xfrm>
            <a:off x="7331025" y="1408838"/>
            <a:ext cx="825900" cy="53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100"/>
              <a:t>?</a:t>
            </a:r>
            <a:endParaRPr sz="3100"/>
          </a:p>
        </p:txBody>
      </p:sp>
      <p:sp>
        <p:nvSpPr>
          <p:cNvPr id="782" name="Google Shape;782;p48"/>
          <p:cNvSpPr txBox="1"/>
          <p:nvPr/>
        </p:nvSpPr>
        <p:spPr>
          <a:xfrm>
            <a:off x="336152" y="3132450"/>
            <a:ext cx="6015000" cy="7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No one has inherited a path to the narrow gate by birth and no one has ever stumbled upon it by accident. Brothers and sisters we must open our mouths and tell people about the path that leads to this narrow gate.</a:t>
            </a:r>
            <a:endParaRPr>
              <a:solidFill>
                <a:srgbClr val="50443F"/>
              </a:solidFill>
              <a:latin typeface="Barlow"/>
              <a:ea typeface="Barlow"/>
              <a:cs typeface="Barlow"/>
              <a:sym typeface="Barl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49"/>
          <p:cNvSpPr/>
          <p:nvPr/>
        </p:nvSpPr>
        <p:spPr>
          <a:xfrm>
            <a:off x="6802125" y="4735611"/>
            <a:ext cx="1883710" cy="203798"/>
          </a:xfrm>
          <a:custGeom>
            <a:avLst/>
            <a:gdLst/>
            <a:ahLst/>
            <a:cxnLst/>
            <a:rect l="l" t="t" r="r" b="b"/>
            <a:pathLst>
              <a:path w="117420" h="6859" extrusionOk="0">
                <a:moveTo>
                  <a:pt x="58710" y="0"/>
                </a:moveTo>
                <a:cubicBezTo>
                  <a:pt x="26289" y="0"/>
                  <a:pt x="0" y="1536"/>
                  <a:pt x="0" y="3429"/>
                </a:cubicBezTo>
                <a:cubicBezTo>
                  <a:pt x="0" y="5322"/>
                  <a:pt x="26289" y="6858"/>
                  <a:pt x="58710" y="6858"/>
                </a:cubicBezTo>
                <a:cubicBezTo>
                  <a:pt x="74283" y="6858"/>
                  <a:pt x="89214" y="6501"/>
                  <a:pt x="100215" y="5858"/>
                </a:cubicBezTo>
                <a:cubicBezTo>
                  <a:pt x="111228" y="5215"/>
                  <a:pt x="117420" y="4334"/>
                  <a:pt x="117420" y="3429"/>
                </a:cubicBezTo>
                <a:cubicBezTo>
                  <a:pt x="117420" y="2524"/>
                  <a:pt x="111228" y="1655"/>
                  <a:pt x="100215" y="1012"/>
                </a:cubicBezTo>
                <a:cubicBezTo>
                  <a:pt x="89214" y="369"/>
                  <a:pt x="74283" y="0"/>
                  <a:pt x="58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9"/>
          <p:cNvSpPr/>
          <p:nvPr/>
        </p:nvSpPr>
        <p:spPr>
          <a:xfrm rot="-5400000">
            <a:off x="6255125" y="3289425"/>
            <a:ext cx="2977800" cy="1590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9"/>
          <p:cNvSpPr/>
          <p:nvPr/>
        </p:nvSpPr>
        <p:spPr>
          <a:xfrm flipH="1">
            <a:off x="6738500" y="2768094"/>
            <a:ext cx="1782600" cy="4401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9"/>
          <p:cNvSpPr/>
          <p:nvPr/>
        </p:nvSpPr>
        <p:spPr>
          <a:xfrm flipH="1">
            <a:off x="6802518" y="2813529"/>
            <a:ext cx="1666500" cy="3492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Exo 2"/>
                <a:ea typeface="Exo 2"/>
                <a:cs typeface="Exo 2"/>
                <a:sym typeface="Exo 2"/>
              </a:rPr>
              <a:t>DEATH</a:t>
            </a:r>
            <a:endParaRPr sz="1900" b="1">
              <a:solidFill>
                <a:schemeClr val="lt1"/>
              </a:solidFill>
              <a:latin typeface="Exo 2"/>
              <a:ea typeface="Exo 2"/>
              <a:cs typeface="Exo 2"/>
              <a:sym typeface="Exo 2"/>
            </a:endParaRPr>
          </a:p>
        </p:txBody>
      </p:sp>
      <p:sp>
        <p:nvSpPr>
          <p:cNvPr id="791" name="Google Shape;791;p49"/>
          <p:cNvSpPr/>
          <p:nvPr/>
        </p:nvSpPr>
        <p:spPr>
          <a:xfrm>
            <a:off x="6967250" y="2175170"/>
            <a:ext cx="1782600" cy="4401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9"/>
          <p:cNvSpPr/>
          <p:nvPr/>
        </p:nvSpPr>
        <p:spPr>
          <a:xfrm>
            <a:off x="7019332" y="2220605"/>
            <a:ext cx="1666500" cy="3492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Exo 2"/>
                <a:ea typeface="Exo 2"/>
                <a:cs typeface="Exo 2"/>
                <a:sym typeface="Exo 2"/>
              </a:rPr>
              <a:t>LIFE</a:t>
            </a:r>
            <a:endParaRPr sz="1900" b="1">
              <a:solidFill>
                <a:schemeClr val="lt1"/>
              </a:solidFill>
              <a:latin typeface="Exo 2"/>
              <a:ea typeface="Exo 2"/>
              <a:cs typeface="Exo 2"/>
              <a:sym typeface="Exo 2"/>
            </a:endParaRPr>
          </a:p>
        </p:txBody>
      </p:sp>
      <p:sp>
        <p:nvSpPr>
          <p:cNvPr id="793" name="Google Shape;793;p49"/>
          <p:cNvSpPr txBox="1"/>
          <p:nvPr/>
        </p:nvSpPr>
        <p:spPr>
          <a:xfrm>
            <a:off x="336152" y="1050525"/>
            <a:ext cx="6015000" cy="7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Even then, not everyone will listen. Many people are completely unwilling to admit that anything is wrong with their lives and will continue to try to force their guilty conscience to excuse them.</a:t>
            </a:r>
            <a:endParaRPr>
              <a:solidFill>
                <a:srgbClr val="50443F"/>
              </a:solidFill>
              <a:latin typeface="Barlow"/>
              <a:ea typeface="Barlow"/>
              <a:cs typeface="Barlow"/>
              <a:sym typeface="Barlow"/>
            </a:endParaRPr>
          </a:p>
        </p:txBody>
      </p:sp>
      <p:sp>
        <p:nvSpPr>
          <p:cNvPr id="794" name="Google Shape;794;p49"/>
          <p:cNvSpPr txBox="1"/>
          <p:nvPr/>
        </p:nvSpPr>
        <p:spPr>
          <a:xfrm>
            <a:off x="336153" y="1788050"/>
            <a:ext cx="2877600" cy="53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rgbClr val="63B389"/>
                </a:solidFill>
                <a:latin typeface="Exo 2"/>
                <a:ea typeface="Exo 2"/>
                <a:cs typeface="Exo 2"/>
                <a:sym typeface="Exo 2"/>
              </a:rPr>
              <a:t>1 Corinthians 1:21</a:t>
            </a:r>
            <a:endParaRPr sz="1900" b="1">
              <a:solidFill>
                <a:srgbClr val="63B389"/>
              </a:solidFill>
              <a:latin typeface="Exo 2"/>
              <a:ea typeface="Exo 2"/>
              <a:cs typeface="Exo 2"/>
              <a:sym typeface="Exo 2"/>
            </a:endParaRPr>
          </a:p>
        </p:txBody>
      </p:sp>
      <p:sp>
        <p:nvSpPr>
          <p:cNvPr id="795" name="Google Shape;795;p49"/>
          <p:cNvSpPr txBox="1"/>
          <p:nvPr/>
        </p:nvSpPr>
        <p:spPr>
          <a:xfrm>
            <a:off x="336146" y="2167250"/>
            <a:ext cx="6334500" cy="7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For since in the wisdom of God the world through its wisdom did not know him, </a:t>
            </a:r>
            <a:r>
              <a:rPr lang="en" b="1">
                <a:solidFill>
                  <a:schemeClr val="dk1"/>
                </a:solidFill>
                <a:latin typeface="Barlow"/>
                <a:ea typeface="Barlow"/>
                <a:cs typeface="Barlow"/>
                <a:sym typeface="Barlow"/>
              </a:rPr>
              <a:t>God was pleased through the foolishness of what was preached to save those who believe</a:t>
            </a:r>
            <a:r>
              <a:rPr lang="en">
                <a:solidFill>
                  <a:srgbClr val="50443F"/>
                </a:solidFill>
                <a:latin typeface="Barlow"/>
                <a:ea typeface="Barlow"/>
                <a:cs typeface="Barlow"/>
                <a:sym typeface="Barlow"/>
              </a:rPr>
              <a:t>.</a:t>
            </a:r>
            <a:endParaRPr>
              <a:solidFill>
                <a:srgbClr val="50443F"/>
              </a:solidFill>
              <a:latin typeface="Barlow"/>
              <a:ea typeface="Barlow"/>
              <a:cs typeface="Barlow"/>
              <a:sym typeface="Barlow"/>
            </a:endParaRPr>
          </a:p>
        </p:txBody>
      </p:sp>
      <p:grpSp>
        <p:nvGrpSpPr>
          <p:cNvPr id="796" name="Google Shape;796;p49"/>
          <p:cNvGrpSpPr/>
          <p:nvPr/>
        </p:nvGrpSpPr>
        <p:grpSpPr>
          <a:xfrm rot="2700277">
            <a:off x="7452136" y="1382590"/>
            <a:ext cx="584079" cy="584079"/>
            <a:chOff x="1662975" y="1078284"/>
            <a:chExt cx="666300" cy="666300"/>
          </a:xfrm>
        </p:grpSpPr>
        <p:sp>
          <p:nvSpPr>
            <p:cNvPr id="797" name="Google Shape;797;p49"/>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9"/>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 name="Google Shape;799;p49"/>
          <p:cNvSpPr txBox="1">
            <a:spLocks noGrp="1"/>
          </p:cNvSpPr>
          <p:nvPr>
            <p:ph type="title" idx="4294967295"/>
          </p:nvPr>
        </p:nvSpPr>
        <p:spPr>
          <a:xfrm>
            <a:off x="7331025" y="1408838"/>
            <a:ext cx="825900" cy="53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100"/>
              <a:t>?</a:t>
            </a:r>
            <a:endParaRPr sz="3100"/>
          </a:p>
        </p:txBody>
      </p:sp>
      <p:sp>
        <p:nvSpPr>
          <p:cNvPr id="800" name="Google Shape;800;p49"/>
          <p:cNvSpPr txBox="1"/>
          <p:nvPr/>
        </p:nvSpPr>
        <p:spPr>
          <a:xfrm>
            <a:off x="336150" y="2980050"/>
            <a:ext cx="6015000" cy="11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The message about the narrow way will seem foolish to MOST people. Satan is the master of deception and he has lit up those other paths like the Las Vegas strip. They all appear to be going to a good place, while the one narrow path that Jesus carved doesn’t appear anywhere near as glamorous. </a:t>
            </a:r>
            <a:endParaRPr>
              <a:solidFill>
                <a:srgbClr val="50443F"/>
              </a:solidFill>
              <a:latin typeface="Barlow"/>
              <a:ea typeface="Barlow"/>
              <a:cs typeface="Barlow"/>
              <a:sym typeface="Barlo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50"/>
          <p:cNvSpPr txBox="1">
            <a:spLocks noGrp="1"/>
          </p:cNvSpPr>
          <p:nvPr>
            <p:ph type="title"/>
          </p:nvPr>
        </p:nvSpPr>
        <p:spPr>
          <a:xfrm>
            <a:off x="2285625" y="3164175"/>
            <a:ext cx="4168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Hebrews 12:1-3</a:t>
            </a:r>
            <a:endParaRPr/>
          </a:p>
        </p:txBody>
      </p:sp>
      <p:sp>
        <p:nvSpPr>
          <p:cNvPr id="806" name="Google Shape;806;p50"/>
          <p:cNvSpPr txBox="1">
            <a:spLocks noGrp="1"/>
          </p:cNvSpPr>
          <p:nvPr>
            <p:ph type="title" idx="2"/>
          </p:nvPr>
        </p:nvSpPr>
        <p:spPr>
          <a:xfrm>
            <a:off x="882150" y="1466000"/>
            <a:ext cx="6975300" cy="15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Barlow"/>
                <a:ea typeface="Barlow"/>
                <a:cs typeface="Barlow"/>
                <a:sym typeface="Barlow"/>
              </a:rPr>
              <a:t>Therefore, since we are surrounded by so great a cloud of witnesses, let us also lay aside every weight, and sin which clings so closely, and let us run with endurance the race that is set before us, looking to Jesus, the founder and perfecter of our faith, who for the joy that was set before him endured the cross, despising the shame, and is seated at the right hand of the throne of God. Consider him who endured from sinners such hostility against himself, so that you may not grow weary or fainthearted.</a:t>
            </a:r>
            <a:endParaRPr sz="1600">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5"/>
          <p:cNvSpPr txBox="1">
            <a:spLocks noGrp="1"/>
          </p:cNvSpPr>
          <p:nvPr>
            <p:ph type="title"/>
          </p:nvPr>
        </p:nvSpPr>
        <p:spPr>
          <a:xfrm>
            <a:off x="2285625" y="3392775"/>
            <a:ext cx="4168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Matthew 7:13-14 (NKJV)</a:t>
            </a:r>
            <a:endParaRPr/>
          </a:p>
        </p:txBody>
      </p:sp>
      <p:sp>
        <p:nvSpPr>
          <p:cNvPr id="522" name="Google Shape;522;p35"/>
          <p:cNvSpPr txBox="1">
            <a:spLocks noGrp="1"/>
          </p:cNvSpPr>
          <p:nvPr>
            <p:ph type="title" idx="2"/>
          </p:nvPr>
        </p:nvSpPr>
        <p:spPr>
          <a:xfrm>
            <a:off x="1154150" y="1313600"/>
            <a:ext cx="6431400" cy="15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Barlow"/>
                <a:ea typeface="Barlow"/>
                <a:cs typeface="Barlow"/>
                <a:sym typeface="Barlow"/>
              </a:rPr>
              <a:t>Enter by the narrow gate; for wide is the gate and broad is the way that leads to destruction, and there are many who go in by it. </a:t>
            </a:r>
            <a:endParaRPr>
              <a:latin typeface="Barlow"/>
              <a:ea typeface="Barlow"/>
              <a:cs typeface="Barlow"/>
              <a:sym typeface="Barlow"/>
            </a:endParaRPr>
          </a:p>
          <a:p>
            <a:pPr marL="0" lvl="0" indent="0" algn="ctr" rtl="0">
              <a:spcBef>
                <a:spcPts val="0"/>
              </a:spcBef>
              <a:spcAft>
                <a:spcPts val="0"/>
              </a:spcAft>
              <a:buNone/>
            </a:pPr>
            <a:endParaRPr>
              <a:latin typeface="Barlow"/>
              <a:ea typeface="Barlow"/>
              <a:cs typeface="Barlow"/>
              <a:sym typeface="Barlow"/>
            </a:endParaRPr>
          </a:p>
          <a:p>
            <a:pPr marL="0" lvl="0" indent="0" algn="ctr" rtl="0">
              <a:spcBef>
                <a:spcPts val="0"/>
              </a:spcBef>
              <a:spcAft>
                <a:spcPts val="0"/>
              </a:spcAft>
              <a:buNone/>
            </a:pPr>
            <a:r>
              <a:rPr lang="en">
                <a:latin typeface="Barlow"/>
                <a:ea typeface="Barlow"/>
                <a:cs typeface="Barlow"/>
                <a:sym typeface="Barlow"/>
              </a:rPr>
              <a:t>Because narrow is the gate and difficult is the way which leads to life, and there are few who find it.</a:t>
            </a:r>
            <a:endParaRPr>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grpSp>
        <p:nvGrpSpPr>
          <p:cNvPr id="527" name="Google Shape;527;p36"/>
          <p:cNvGrpSpPr/>
          <p:nvPr/>
        </p:nvGrpSpPr>
        <p:grpSpPr>
          <a:xfrm>
            <a:off x="1263286" y="783757"/>
            <a:ext cx="1618909" cy="645845"/>
            <a:chOff x="1662975" y="1078284"/>
            <a:chExt cx="666300" cy="666300"/>
          </a:xfrm>
        </p:grpSpPr>
        <p:sp>
          <p:nvSpPr>
            <p:cNvPr id="528" name="Google Shape;528;p36"/>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6"/>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36"/>
          <p:cNvSpPr txBox="1">
            <a:spLocks noGrp="1"/>
          </p:cNvSpPr>
          <p:nvPr>
            <p:ph type="title"/>
          </p:nvPr>
        </p:nvSpPr>
        <p:spPr>
          <a:xfrm>
            <a:off x="758775" y="1402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True and Straight Pathway</a:t>
            </a:r>
            <a:endParaRPr/>
          </a:p>
        </p:txBody>
      </p:sp>
      <p:sp>
        <p:nvSpPr>
          <p:cNvPr id="531" name="Google Shape;531;p36"/>
          <p:cNvSpPr txBox="1">
            <a:spLocks noGrp="1"/>
          </p:cNvSpPr>
          <p:nvPr>
            <p:ph type="title" idx="2"/>
          </p:nvPr>
        </p:nvSpPr>
        <p:spPr>
          <a:xfrm>
            <a:off x="1313475" y="821975"/>
            <a:ext cx="1518600" cy="54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a:t>Who?</a:t>
            </a:r>
            <a:endParaRPr sz="2700"/>
          </a:p>
        </p:txBody>
      </p:sp>
      <p:sp>
        <p:nvSpPr>
          <p:cNvPr id="532" name="Google Shape;532;p36"/>
          <p:cNvSpPr txBox="1">
            <a:spLocks noGrp="1"/>
          </p:cNvSpPr>
          <p:nvPr>
            <p:ph type="title" idx="3"/>
          </p:nvPr>
        </p:nvSpPr>
        <p:spPr>
          <a:xfrm>
            <a:off x="3044925" y="631300"/>
            <a:ext cx="2301000" cy="53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You</a:t>
            </a:r>
            <a:endParaRPr/>
          </a:p>
        </p:txBody>
      </p:sp>
      <p:sp>
        <p:nvSpPr>
          <p:cNvPr id="533" name="Google Shape;533;p36"/>
          <p:cNvSpPr txBox="1">
            <a:spLocks noGrp="1"/>
          </p:cNvSpPr>
          <p:nvPr>
            <p:ph type="title" idx="4"/>
          </p:nvPr>
        </p:nvSpPr>
        <p:spPr>
          <a:xfrm>
            <a:off x="3044925" y="1003575"/>
            <a:ext cx="5490300" cy="75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Jesus invites “Everyone then who hears these words of mine…” to join God’s family.</a:t>
            </a:r>
            <a:endParaRPr/>
          </a:p>
        </p:txBody>
      </p:sp>
      <p:sp>
        <p:nvSpPr>
          <p:cNvPr id="534" name="Google Shape;534;p36"/>
          <p:cNvSpPr txBox="1">
            <a:spLocks noGrp="1"/>
          </p:cNvSpPr>
          <p:nvPr>
            <p:ph type="title" idx="3"/>
          </p:nvPr>
        </p:nvSpPr>
        <p:spPr>
          <a:xfrm>
            <a:off x="3044925" y="1452075"/>
            <a:ext cx="2301000" cy="53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Enter</a:t>
            </a:r>
            <a:endParaRPr/>
          </a:p>
        </p:txBody>
      </p:sp>
      <p:grpSp>
        <p:nvGrpSpPr>
          <p:cNvPr id="535" name="Google Shape;535;p36"/>
          <p:cNvGrpSpPr/>
          <p:nvPr/>
        </p:nvGrpSpPr>
        <p:grpSpPr>
          <a:xfrm>
            <a:off x="1263286" y="1604532"/>
            <a:ext cx="1618909" cy="645845"/>
            <a:chOff x="1662975" y="1078284"/>
            <a:chExt cx="666300" cy="666300"/>
          </a:xfrm>
        </p:grpSpPr>
        <p:sp>
          <p:nvSpPr>
            <p:cNvPr id="536" name="Google Shape;536;p36"/>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36"/>
          <p:cNvSpPr txBox="1">
            <a:spLocks noGrp="1"/>
          </p:cNvSpPr>
          <p:nvPr>
            <p:ph type="title" idx="2"/>
          </p:nvPr>
        </p:nvSpPr>
        <p:spPr>
          <a:xfrm>
            <a:off x="1313475" y="1642750"/>
            <a:ext cx="1518600" cy="54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a:t>What?</a:t>
            </a:r>
            <a:endParaRPr sz="2700"/>
          </a:p>
        </p:txBody>
      </p:sp>
      <p:sp>
        <p:nvSpPr>
          <p:cNvPr id="539" name="Google Shape;539;p36"/>
          <p:cNvSpPr txBox="1">
            <a:spLocks noGrp="1"/>
          </p:cNvSpPr>
          <p:nvPr>
            <p:ph type="title" idx="4"/>
          </p:nvPr>
        </p:nvSpPr>
        <p:spPr>
          <a:xfrm>
            <a:off x="3044925" y="1824350"/>
            <a:ext cx="5490300" cy="75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word in our text is a call to action. Kingdom citizenship is not a spectator sport. You must actively participate.</a:t>
            </a:r>
            <a:endParaRPr/>
          </a:p>
        </p:txBody>
      </p:sp>
      <p:grpSp>
        <p:nvGrpSpPr>
          <p:cNvPr id="540" name="Google Shape;540;p36"/>
          <p:cNvGrpSpPr/>
          <p:nvPr/>
        </p:nvGrpSpPr>
        <p:grpSpPr>
          <a:xfrm>
            <a:off x="1263286" y="2425307"/>
            <a:ext cx="1618909" cy="645845"/>
            <a:chOff x="1662975" y="1078284"/>
            <a:chExt cx="666300" cy="666300"/>
          </a:xfrm>
        </p:grpSpPr>
        <p:sp>
          <p:nvSpPr>
            <p:cNvPr id="541" name="Google Shape;541;p36"/>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6"/>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36"/>
          <p:cNvSpPr txBox="1">
            <a:spLocks noGrp="1"/>
          </p:cNvSpPr>
          <p:nvPr>
            <p:ph type="title" idx="2"/>
          </p:nvPr>
        </p:nvSpPr>
        <p:spPr>
          <a:xfrm>
            <a:off x="1313475" y="2463525"/>
            <a:ext cx="1518600" cy="54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a:t>Where?</a:t>
            </a:r>
            <a:endParaRPr sz="2700"/>
          </a:p>
        </p:txBody>
      </p:sp>
      <p:sp>
        <p:nvSpPr>
          <p:cNvPr id="544" name="Google Shape;544;p36"/>
          <p:cNvSpPr txBox="1">
            <a:spLocks noGrp="1"/>
          </p:cNvSpPr>
          <p:nvPr>
            <p:ph type="title" idx="3"/>
          </p:nvPr>
        </p:nvSpPr>
        <p:spPr>
          <a:xfrm>
            <a:off x="3044925" y="2272850"/>
            <a:ext cx="2301000" cy="53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Narrow Gate</a:t>
            </a:r>
            <a:endParaRPr/>
          </a:p>
        </p:txBody>
      </p:sp>
      <p:sp>
        <p:nvSpPr>
          <p:cNvPr id="545" name="Google Shape;545;p36"/>
          <p:cNvSpPr txBox="1">
            <a:spLocks noGrp="1"/>
          </p:cNvSpPr>
          <p:nvPr>
            <p:ph type="title" idx="4"/>
          </p:nvPr>
        </p:nvSpPr>
        <p:spPr>
          <a:xfrm>
            <a:off x="3044925" y="2645125"/>
            <a:ext cx="5490300" cy="75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Jesus instructs us to enter the narrow gate and then informs us about where the other path leads.</a:t>
            </a:r>
            <a:endParaRPr/>
          </a:p>
        </p:txBody>
      </p:sp>
      <p:grpSp>
        <p:nvGrpSpPr>
          <p:cNvPr id="546" name="Google Shape;546;p36"/>
          <p:cNvGrpSpPr/>
          <p:nvPr/>
        </p:nvGrpSpPr>
        <p:grpSpPr>
          <a:xfrm>
            <a:off x="1263286" y="3294432"/>
            <a:ext cx="1618909" cy="645845"/>
            <a:chOff x="1662975" y="1078284"/>
            <a:chExt cx="666300" cy="666300"/>
          </a:xfrm>
        </p:grpSpPr>
        <p:sp>
          <p:nvSpPr>
            <p:cNvPr id="547" name="Google Shape;547;p36"/>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36"/>
          <p:cNvSpPr txBox="1">
            <a:spLocks noGrp="1"/>
          </p:cNvSpPr>
          <p:nvPr>
            <p:ph type="title" idx="2"/>
          </p:nvPr>
        </p:nvSpPr>
        <p:spPr>
          <a:xfrm>
            <a:off x="1313475" y="3332650"/>
            <a:ext cx="1518600" cy="54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a:t>Why?</a:t>
            </a:r>
            <a:endParaRPr sz="2700"/>
          </a:p>
        </p:txBody>
      </p:sp>
      <p:sp>
        <p:nvSpPr>
          <p:cNvPr id="550" name="Google Shape;550;p36"/>
          <p:cNvSpPr txBox="1">
            <a:spLocks noGrp="1"/>
          </p:cNvSpPr>
          <p:nvPr>
            <p:ph type="title" idx="3"/>
          </p:nvPr>
        </p:nvSpPr>
        <p:spPr>
          <a:xfrm>
            <a:off x="3044925" y="3141975"/>
            <a:ext cx="2301000" cy="53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Everlasting Life</a:t>
            </a:r>
            <a:endParaRPr/>
          </a:p>
        </p:txBody>
      </p:sp>
      <p:sp>
        <p:nvSpPr>
          <p:cNvPr id="551" name="Google Shape;551;p36"/>
          <p:cNvSpPr txBox="1">
            <a:spLocks noGrp="1"/>
          </p:cNvSpPr>
          <p:nvPr>
            <p:ph type="title" idx="4"/>
          </p:nvPr>
        </p:nvSpPr>
        <p:spPr>
          <a:xfrm>
            <a:off x="3044925" y="3590450"/>
            <a:ext cx="5490300" cy="75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narrow path is the only one that leads to eternal life. Nobody wants destruction, but that is the path that most will choose.</a:t>
            </a:r>
            <a:endParaRPr/>
          </a:p>
        </p:txBody>
      </p:sp>
      <p:grpSp>
        <p:nvGrpSpPr>
          <p:cNvPr id="552" name="Google Shape;552;p36"/>
          <p:cNvGrpSpPr/>
          <p:nvPr/>
        </p:nvGrpSpPr>
        <p:grpSpPr>
          <a:xfrm>
            <a:off x="1263286" y="4219257"/>
            <a:ext cx="1618909" cy="645845"/>
            <a:chOff x="1662975" y="1078284"/>
            <a:chExt cx="666300" cy="666300"/>
          </a:xfrm>
        </p:grpSpPr>
        <p:sp>
          <p:nvSpPr>
            <p:cNvPr id="553" name="Google Shape;553;p36"/>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36"/>
          <p:cNvSpPr txBox="1">
            <a:spLocks noGrp="1"/>
          </p:cNvSpPr>
          <p:nvPr>
            <p:ph type="title" idx="2"/>
          </p:nvPr>
        </p:nvSpPr>
        <p:spPr>
          <a:xfrm>
            <a:off x="1313475" y="4257475"/>
            <a:ext cx="1518600" cy="54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a:t>How?</a:t>
            </a:r>
            <a:endParaRPr sz="2700"/>
          </a:p>
        </p:txBody>
      </p:sp>
      <p:sp>
        <p:nvSpPr>
          <p:cNvPr id="556" name="Google Shape;556;p36"/>
          <p:cNvSpPr txBox="1">
            <a:spLocks noGrp="1"/>
          </p:cNvSpPr>
          <p:nvPr>
            <p:ph type="title" idx="3"/>
          </p:nvPr>
        </p:nvSpPr>
        <p:spPr>
          <a:xfrm>
            <a:off x="3044925" y="4066800"/>
            <a:ext cx="2301000" cy="53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Through Difficulty</a:t>
            </a:r>
            <a:endParaRPr/>
          </a:p>
        </p:txBody>
      </p:sp>
      <p:sp>
        <p:nvSpPr>
          <p:cNvPr id="557" name="Google Shape;557;p36"/>
          <p:cNvSpPr txBox="1">
            <a:spLocks noGrp="1"/>
          </p:cNvSpPr>
          <p:nvPr>
            <p:ph type="title" idx="4"/>
          </p:nvPr>
        </p:nvSpPr>
        <p:spPr>
          <a:xfrm>
            <a:off x="3044925" y="4439075"/>
            <a:ext cx="5490300" cy="75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Jesus says “the way is hard” that leads to the narrow gate. Don’t expect for this journey to be a cakewalk.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grpSp>
        <p:nvGrpSpPr>
          <p:cNvPr id="562" name="Google Shape;562;p37"/>
          <p:cNvGrpSpPr/>
          <p:nvPr/>
        </p:nvGrpSpPr>
        <p:grpSpPr>
          <a:xfrm>
            <a:off x="4971006" y="666658"/>
            <a:ext cx="5146581" cy="3341661"/>
            <a:chOff x="4655550" y="681101"/>
            <a:chExt cx="4715578" cy="3061812"/>
          </a:xfrm>
        </p:grpSpPr>
        <p:sp>
          <p:nvSpPr>
            <p:cNvPr id="563" name="Google Shape;563;p37"/>
            <p:cNvSpPr/>
            <p:nvPr/>
          </p:nvSpPr>
          <p:spPr>
            <a:xfrm>
              <a:off x="6607459" y="1707649"/>
              <a:ext cx="987632" cy="918673"/>
            </a:xfrm>
            <a:custGeom>
              <a:avLst/>
              <a:gdLst/>
              <a:ahLst/>
              <a:cxnLst/>
              <a:rect l="l" t="t" r="r" b="b"/>
              <a:pathLst>
                <a:path w="39529" h="36769" extrusionOk="0">
                  <a:moveTo>
                    <a:pt x="19747" y="0"/>
                  </a:moveTo>
                  <a:cubicBezTo>
                    <a:pt x="18779" y="0"/>
                    <a:pt x="17799" y="76"/>
                    <a:pt x="16813" y="234"/>
                  </a:cubicBezTo>
                  <a:cubicBezTo>
                    <a:pt x="6806" y="1868"/>
                    <a:pt x="1" y="11308"/>
                    <a:pt x="1635" y="21315"/>
                  </a:cubicBezTo>
                  <a:cubicBezTo>
                    <a:pt x="3106" y="30353"/>
                    <a:pt x="10901" y="36769"/>
                    <a:pt x="19741" y="36769"/>
                  </a:cubicBezTo>
                  <a:cubicBezTo>
                    <a:pt x="20723" y="36769"/>
                    <a:pt x="21717" y="36690"/>
                    <a:pt x="22717" y="36526"/>
                  </a:cubicBezTo>
                  <a:cubicBezTo>
                    <a:pt x="32724" y="34892"/>
                    <a:pt x="39529" y="25452"/>
                    <a:pt x="37894" y="15445"/>
                  </a:cubicBezTo>
                  <a:cubicBezTo>
                    <a:pt x="36451" y="6420"/>
                    <a:pt x="28632" y="0"/>
                    <a:pt x="19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6780808" y="2386602"/>
              <a:ext cx="2590320" cy="1356311"/>
            </a:xfrm>
            <a:custGeom>
              <a:avLst/>
              <a:gdLst/>
              <a:ahLst/>
              <a:cxnLst/>
              <a:rect l="l" t="t" r="r" b="b"/>
              <a:pathLst>
                <a:path w="103675" h="54285" extrusionOk="0">
                  <a:moveTo>
                    <a:pt x="25447" y="0"/>
                  </a:moveTo>
                  <a:cubicBezTo>
                    <a:pt x="22154" y="0"/>
                    <a:pt x="19110" y="724"/>
                    <a:pt x="17513" y="2014"/>
                  </a:cubicBezTo>
                  <a:cubicBezTo>
                    <a:pt x="14011" y="4782"/>
                    <a:pt x="2770" y="11320"/>
                    <a:pt x="1" y="14089"/>
                  </a:cubicBezTo>
                  <a:lnTo>
                    <a:pt x="1102" y="54284"/>
                  </a:lnTo>
                  <a:lnTo>
                    <a:pt x="103675" y="54284"/>
                  </a:lnTo>
                  <a:cubicBezTo>
                    <a:pt x="102708" y="51349"/>
                    <a:pt x="93401" y="46045"/>
                    <a:pt x="90199" y="42176"/>
                  </a:cubicBezTo>
                  <a:cubicBezTo>
                    <a:pt x="86996" y="38273"/>
                    <a:pt x="84928" y="34804"/>
                    <a:pt x="83794" y="30067"/>
                  </a:cubicBezTo>
                  <a:cubicBezTo>
                    <a:pt x="82693" y="25364"/>
                    <a:pt x="80192" y="25197"/>
                    <a:pt x="77823" y="21594"/>
                  </a:cubicBezTo>
                  <a:cubicBezTo>
                    <a:pt x="75605" y="18173"/>
                    <a:pt x="73237" y="12102"/>
                    <a:pt x="67545" y="12102"/>
                  </a:cubicBezTo>
                  <a:cubicBezTo>
                    <a:pt x="67245" y="12102"/>
                    <a:pt x="66935" y="12119"/>
                    <a:pt x="66615" y="12154"/>
                  </a:cubicBezTo>
                  <a:cubicBezTo>
                    <a:pt x="61032" y="12771"/>
                    <a:pt x="54259" y="15200"/>
                    <a:pt x="51106" y="15200"/>
                  </a:cubicBezTo>
                  <a:cubicBezTo>
                    <a:pt x="50679" y="15200"/>
                    <a:pt x="50319" y="15156"/>
                    <a:pt x="50037" y="15056"/>
                  </a:cubicBezTo>
                  <a:cubicBezTo>
                    <a:pt x="47668" y="14222"/>
                    <a:pt x="40997" y="7418"/>
                    <a:pt x="36127" y="3248"/>
                  </a:cubicBezTo>
                  <a:cubicBezTo>
                    <a:pt x="33516" y="997"/>
                    <a:pt x="29310" y="0"/>
                    <a:pt x="25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4655550" y="1424390"/>
              <a:ext cx="3308739" cy="2318508"/>
            </a:xfrm>
            <a:custGeom>
              <a:avLst/>
              <a:gdLst/>
              <a:ahLst/>
              <a:cxnLst/>
              <a:rect l="l" t="t" r="r" b="b"/>
              <a:pathLst>
                <a:path w="132429" h="92796" extrusionOk="0">
                  <a:moveTo>
                    <a:pt x="69202" y="1"/>
                  </a:moveTo>
                  <a:cubicBezTo>
                    <a:pt x="68887" y="1"/>
                    <a:pt x="68578" y="102"/>
                    <a:pt x="68282" y="329"/>
                  </a:cubicBezTo>
                  <a:cubicBezTo>
                    <a:pt x="66281" y="1897"/>
                    <a:pt x="60777" y="12738"/>
                    <a:pt x="55773" y="15240"/>
                  </a:cubicBezTo>
                  <a:cubicBezTo>
                    <a:pt x="50770" y="17708"/>
                    <a:pt x="37660" y="35655"/>
                    <a:pt x="33658" y="44261"/>
                  </a:cubicBezTo>
                  <a:cubicBezTo>
                    <a:pt x="29655" y="52867"/>
                    <a:pt x="22716" y="54301"/>
                    <a:pt x="20548" y="56503"/>
                  </a:cubicBezTo>
                  <a:cubicBezTo>
                    <a:pt x="12242" y="64875"/>
                    <a:pt x="6605" y="87992"/>
                    <a:pt x="0" y="92795"/>
                  </a:cubicBezTo>
                  <a:lnTo>
                    <a:pt x="132428" y="92795"/>
                  </a:lnTo>
                  <a:cubicBezTo>
                    <a:pt x="132428" y="92795"/>
                    <a:pt x="110212" y="66643"/>
                    <a:pt x="108244" y="61073"/>
                  </a:cubicBezTo>
                  <a:cubicBezTo>
                    <a:pt x="106243" y="55535"/>
                    <a:pt x="97470" y="53034"/>
                    <a:pt x="96035" y="48697"/>
                  </a:cubicBezTo>
                  <a:cubicBezTo>
                    <a:pt x="94601" y="44394"/>
                    <a:pt x="94268" y="36889"/>
                    <a:pt x="89131" y="33420"/>
                  </a:cubicBezTo>
                  <a:cubicBezTo>
                    <a:pt x="83994" y="29950"/>
                    <a:pt x="75387" y="11838"/>
                    <a:pt x="73586" y="5500"/>
                  </a:cubicBezTo>
                  <a:cubicBezTo>
                    <a:pt x="72989" y="3368"/>
                    <a:pt x="71012" y="1"/>
                    <a:pt x="69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6410774" y="681101"/>
              <a:ext cx="2559488" cy="218119"/>
            </a:xfrm>
            <a:custGeom>
              <a:avLst/>
              <a:gdLst/>
              <a:ahLst/>
              <a:cxnLst/>
              <a:rect l="l" t="t" r="r" b="b"/>
              <a:pathLst>
                <a:path w="102441" h="8730" extrusionOk="0">
                  <a:moveTo>
                    <a:pt x="59342" y="1"/>
                  </a:moveTo>
                  <a:cubicBezTo>
                    <a:pt x="56415" y="1"/>
                    <a:pt x="52225" y="1213"/>
                    <a:pt x="43498" y="3192"/>
                  </a:cubicBezTo>
                  <a:cubicBezTo>
                    <a:pt x="28087" y="6662"/>
                    <a:pt x="0" y="8730"/>
                    <a:pt x="10008" y="8730"/>
                  </a:cubicBezTo>
                  <a:lnTo>
                    <a:pt x="89231" y="8730"/>
                  </a:lnTo>
                  <a:cubicBezTo>
                    <a:pt x="102440" y="8730"/>
                    <a:pt x="100505" y="7762"/>
                    <a:pt x="93134" y="2759"/>
                  </a:cubicBezTo>
                  <a:cubicBezTo>
                    <a:pt x="91332" y="1536"/>
                    <a:pt x="89058" y="1110"/>
                    <a:pt x="86576" y="1110"/>
                  </a:cubicBezTo>
                  <a:cubicBezTo>
                    <a:pt x="80876" y="1110"/>
                    <a:pt x="74076" y="3355"/>
                    <a:pt x="69363" y="3355"/>
                  </a:cubicBezTo>
                  <a:cubicBezTo>
                    <a:pt x="67729" y="3355"/>
                    <a:pt x="66346" y="3085"/>
                    <a:pt x="65347" y="2358"/>
                  </a:cubicBezTo>
                  <a:cubicBezTo>
                    <a:pt x="63098" y="719"/>
                    <a:pt x="61594" y="1"/>
                    <a:pt x="59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4688056" y="1084939"/>
              <a:ext cx="1926893" cy="149335"/>
            </a:xfrm>
            <a:custGeom>
              <a:avLst/>
              <a:gdLst/>
              <a:ahLst/>
              <a:cxnLst/>
              <a:rect l="l" t="t" r="r" b="b"/>
              <a:pathLst>
                <a:path w="77122" h="5977" extrusionOk="0">
                  <a:moveTo>
                    <a:pt x="46433" y="1"/>
                  </a:moveTo>
                  <a:cubicBezTo>
                    <a:pt x="44284" y="1"/>
                    <a:pt x="42041" y="594"/>
                    <a:pt x="39995" y="1840"/>
                  </a:cubicBezTo>
                  <a:cubicBezTo>
                    <a:pt x="38860" y="2540"/>
                    <a:pt x="38103" y="2783"/>
                    <a:pt x="37515" y="2783"/>
                  </a:cubicBezTo>
                  <a:cubicBezTo>
                    <a:pt x="36170" y="2783"/>
                    <a:pt x="35711" y="1508"/>
                    <a:pt x="33643" y="1508"/>
                  </a:cubicBezTo>
                  <a:cubicBezTo>
                    <a:pt x="33082" y="1508"/>
                    <a:pt x="32403" y="1602"/>
                    <a:pt x="31556" y="1840"/>
                  </a:cubicBezTo>
                  <a:cubicBezTo>
                    <a:pt x="24051" y="3975"/>
                    <a:pt x="0" y="5976"/>
                    <a:pt x="20448" y="5976"/>
                  </a:cubicBezTo>
                  <a:lnTo>
                    <a:pt x="48368" y="5976"/>
                  </a:lnTo>
                  <a:cubicBezTo>
                    <a:pt x="58275" y="5976"/>
                    <a:pt x="77122" y="5176"/>
                    <a:pt x="69550" y="1840"/>
                  </a:cubicBezTo>
                  <a:cubicBezTo>
                    <a:pt x="67971" y="1141"/>
                    <a:pt x="66477" y="882"/>
                    <a:pt x="65071" y="882"/>
                  </a:cubicBezTo>
                  <a:cubicBezTo>
                    <a:pt x="60998" y="882"/>
                    <a:pt x="57666" y="3061"/>
                    <a:pt x="55157" y="3061"/>
                  </a:cubicBezTo>
                  <a:cubicBezTo>
                    <a:pt x="54396" y="3061"/>
                    <a:pt x="53712" y="2861"/>
                    <a:pt x="53105" y="2340"/>
                  </a:cubicBezTo>
                  <a:cubicBezTo>
                    <a:pt x="51325" y="812"/>
                    <a:pt x="48944" y="1"/>
                    <a:pt x="46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7058346" y="2016194"/>
              <a:ext cx="1471042" cy="114032"/>
            </a:xfrm>
            <a:custGeom>
              <a:avLst/>
              <a:gdLst/>
              <a:ahLst/>
              <a:cxnLst/>
              <a:rect l="l" t="t" r="r" b="b"/>
              <a:pathLst>
                <a:path w="58877" h="4564" extrusionOk="0">
                  <a:moveTo>
                    <a:pt x="35451" y="0"/>
                  </a:moveTo>
                  <a:cubicBezTo>
                    <a:pt x="33810" y="0"/>
                    <a:pt x="32092" y="459"/>
                    <a:pt x="30523" y="1428"/>
                  </a:cubicBezTo>
                  <a:cubicBezTo>
                    <a:pt x="29658" y="1953"/>
                    <a:pt x="29080" y="2136"/>
                    <a:pt x="28632" y="2136"/>
                  </a:cubicBezTo>
                  <a:cubicBezTo>
                    <a:pt x="27601" y="2136"/>
                    <a:pt x="27258" y="1166"/>
                    <a:pt x="25695" y="1166"/>
                  </a:cubicBezTo>
                  <a:cubicBezTo>
                    <a:pt x="25264" y="1166"/>
                    <a:pt x="24741" y="1239"/>
                    <a:pt x="24085" y="1428"/>
                  </a:cubicBezTo>
                  <a:cubicBezTo>
                    <a:pt x="18347" y="3029"/>
                    <a:pt x="1" y="4563"/>
                    <a:pt x="15612" y="4563"/>
                  </a:cubicBezTo>
                  <a:lnTo>
                    <a:pt x="36927" y="4563"/>
                  </a:lnTo>
                  <a:cubicBezTo>
                    <a:pt x="44499" y="4563"/>
                    <a:pt x="58876" y="3963"/>
                    <a:pt x="53105" y="1428"/>
                  </a:cubicBezTo>
                  <a:cubicBezTo>
                    <a:pt x="51890" y="887"/>
                    <a:pt x="50742" y="686"/>
                    <a:pt x="49662" y="686"/>
                  </a:cubicBezTo>
                  <a:cubicBezTo>
                    <a:pt x="46556" y="686"/>
                    <a:pt x="44019" y="2346"/>
                    <a:pt x="42102" y="2346"/>
                  </a:cubicBezTo>
                  <a:cubicBezTo>
                    <a:pt x="41520" y="2346"/>
                    <a:pt x="40996" y="2193"/>
                    <a:pt x="40530" y="1795"/>
                  </a:cubicBezTo>
                  <a:cubicBezTo>
                    <a:pt x="39182" y="626"/>
                    <a:pt x="37369" y="0"/>
                    <a:pt x="35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37"/>
          <p:cNvSpPr txBox="1">
            <a:spLocks noGrp="1"/>
          </p:cNvSpPr>
          <p:nvPr>
            <p:ph type="title"/>
          </p:nvPr>
        </p:nvSpPr>
        <p:spPr>
          <a:xfrm>
            <a:off x="505975" y="750700"/>
            <a:ext cx="5707200" cy="75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Sermon on the Mount</a:t>
            </a:r>
            <a:endParaRPr/>
          </a:p>
        </p:txBody>
      </p:sp>
      <p:sp>
        <p:nvSpPr>
          <p:cNvPr id="570" name="Google Shape;570;p37"/>
          <p:cNvSpPr txBox="1">
            <a:spLocks noGrp="1"/>
          </p:cNvSpPr>
          <p:nvPr>
            <p:ph type="body" idx="1"/>
          </p:nvPr>
        </p:nvSpPr>
        <p:spPr>
          <a:xfrm>
            <a:off x="505975" y="1508100"/>
            <a:ext cx="6450000" cy="264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Jesus concludes this sermon he presents listeners with several dichotomies:</a:t>
            </a:r>
            <a:endParaRPr/>
          </a:p>
          <a:p>
            <a:pPr marL="457200" lvl="0" indent="-292100" algn="l" rtl="0">
              <a:spcBef>
                <a:spcPts val="1000"/>
              </a:spcBef>
              <a:spcAft>
                <a:spcPts val="0"/>
              </a:spcAft>
              <a:buSzPts val="1000"/>
              <a:buChar char="■"/>
            </a:pPr>
            <a:r>
              <a:rPr lang="en"/>
              <a:t>Two paths (Matt. 7:13-14)</a:t>
            </a:r>
            <a:endParaRPr/>
          </a:p>
          <a:p>
            <a:pPr marL="457200" lvl="0" indent="-292100" algn="l" rtl="0">
              <a:spcBef>
                <a:spcPts val="0"/>
              </a:spcBef>
              <a:spcAft>
                <a:spcPts val="0"/>
              </a:spcAft>
              <a:buSzPts val="1000"/>
              <a:buFont typeface="Barlow"/>
              <a:buChar char="■"/>
            </a:pPr>
            <a:r>
              <a:rPr lang="en"/>
              <a:t>Two trees with two types of fruit (Matt. 7:17-18)</a:t>
            </a:r>
            <a:endParaRPr/>
          </a:p>
          <a:p>
            <a:pPr marL="457200" lvl="0" indent="-292100" algn="l" rtl="0">
              <a:spcBef>
                <a:spcPts val="0"/>
              </a:spcBef>
              <a:spcAft>
                <a:spcPts val="0"/>
              </a:spcAft>
              <a:buSzPts val="1000"/>
              <a:buFont typeface="Barlow"/>
              <a:buChar char="■"/>
            </a:pPr>
            <a:r>
              <a:rPr lang="en"/>
              <a:t>Two confessions (Matt. 7:21)</a:t>
            </a:r>
            <a:endParaRPr/>
          </a:p>
          <a:p>
            <a:pPr marL="457200" lvl="0" indent="-292100" algn="l" rtl="0">
              <a:spcBef>
                <a:spcPts val="0"/>
              </a:spcBef>
              <a:spcAft>
                <a:spcPts val="0"/>
              </a:spcAft>
              <a:buSzPts val="1000"/>
              <a:buChar char="■"/>
            </a:pPr>
            <a:r>
              <a:rPr lang="en"/>
              <a:t>Two builders (Matt. 7:24-27)</a:t>
            </a:r>
            <a:endParaRPr/>
          </a:p>
          <a:p>
            <a:pPr marL="0" lvl="0" indent="0" algn="l" rtl="0">
              <a:spcBef>
                <a:spcPts val="1000"/>
              </a:spcBef>
              <a:spcAft>
                <a:spcPts val="0"/>
              </a:spcAft>
              <a:buNone/>
            </a:pPr>
            <a:r>
              <a:rPr lang="en"/>
              <a:t>He makes it very clear that following Him is an either or proposition and there’s no middle ground. We are either </a:t>
            </a:r>
            <a:r>
              <a:rPr lang="en" b="1"/>
              <a:t>pursuing the Kingdom of Christ</a:t>
            </a:r>
            <a:r>
              <a:rPr lang="en"/>
              <a:t> or </a:t>
            </a:r>
            <a:r>
              <a:rPr lang="en" b="1"/>
              <a:t>we are pursuing the kingdom of Satan</a:t>
            </a:r>
            <a:r>
              <a:rPr lang="en"/>
              <a:t>.</a:t>
            </a:r>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grpSp>
        <p:nvGrpSpPr>
          <p:cNvPr id="575" name="Google Shape;575;p38"/>
          <p:cNvGrpSpPr/>
          <p:nvPr/>
        </p:nvGrpSpPr>
        <p:grpSpPr>
          <a:xfrm>
            <a:off x="656046" y="1006439"/>
            <a:ext cx="1419275" cy="4136925"/>
            <a:chOff x="7284310" y="1355060"/>
            <a:chExt cx="577082" cy="1682156"/>
          </a:xfrm>
        </p:grpSpPr>
        <p:sp>
          <p:nvSpPr>
            <p:cNvPr id="576" name="Google Shape;576;p38"/>
            <p:cNvSpPr/>
            <p:nvPr/>
          </p:nvSpPr>
          <p:spPr>
            <a:xfrm>
              <a:off x="7510741" y="2887999"/>
              <a:ext cx="57222" cy="103802"/>
            </a:xfrm>
            <a:custGeom>
              <a:avLst/>
              <a:gdLst/>
              <a:ahLst/>
              <a:cxnLst/>
              <a:rect l="l" t="t" r="r" b="b"/>
              <a:pathLst>
                <a:path w="3237" h="5872" extrusionOk="0">
                  <a:moveTo>
                    <a:pt x="3236" y="1"/>
                  </a:moveTo>
                  <a:lnTo>
                    <a:pt x="734" y="34"/>
                  </a:lnTo>
                  <a:lnTo>
                    <a:pt x="0" y="5872"/>
                  </a:lnTo>
                  <a:lnTo>
                    <a:pt x="2502" y="5838"/>
                  </a:lnTo>
                  <a:lnTo>
                    <a:pt x="3236"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8"/>
            <p:cNvSpPr/>
            <p:nvPr/>
          </p:nvSpPr>
          <p:spPr>
            <a:xfrm>
              <a:off x="7696479" y="2877393"/>
              <a:ext cx="69614" cy="110873"/>
            </a:xfrm>
            <a:custGeom>
              <a:avLst/>
              <a:gdLst/>
              <a:ahLst/>
              <a:cxnLst/>
              <a:rect l="l" t="t" r="r" b="b"/>
              <a:pathLst>
                <a:path w="3938" h="6272" extrusionOk="0">
                  <a:moveTo>
                    <a:pt x="2436" y="0"/>
                  </a:moveTo>
                  <a:lnTo>
                    <a:pt x="1" y="768"/>
                  </a:lnTo>
                  <a:lnTo>
                    <a:pt x="1502" y="6272"/>
                  </a:lnTo>
                  <a:lnTo>
                    <a:pt x="3937" y="5538"/>
                  </a:lnTo>
                  <a:lnTo>
                    <a:pt x="2436"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a:off x="7714174" y="2953335"/>
              <a:ext cx="147218" cy="82200"/>
            </a:xfrm>
            <a:custGeom>
              <a:avLst/>
              <a:gdLst/>
              <a:ahLst/>
              <a:cxnLst/>
              <a:rect l="l" t="t" r="r" b="b"/>
              <a:pathLst>
                <a:path w="8328" h="4650" extrusionOk="0">
                  <a:moveTo>
                    <a:pt x="7664" y="0"/>
                  </a:moveTo>
                  <a:cubicBezTo>
                    <a:pt x="7645" y="0"/>
                    <a:pt x="7625" y="3"/>
                    <a:pt x="7606" y="8"/>
                  </a:cubicBezTo>
                  <a:cubicBezTo>
                    <a:pt x="6206" y="370"/>
                    <a:pt x="4998" y="557"/>
                    <a:pt x="4133" y="557"/>
                  </a:cubicBezTo>
                  <a:cubicBezTo>
                    <a:pt x="3804" y="557"/>
                    <a:pt x="3524" y="530"/>
                    <a:pt x="3303" y="475"/>
                  </a:cubicBezTo>
                  <a:cubicBezTo>
                    <a:pt x="3252" y="449"/>
                    <a:pt x="3196" y="438"/>
                    <a:pt x="3139" y="438"/>
                  </a:cubicBezTo>
                  <a:cubicBezTo>
                    <a:pt x="3047" y="438"/>
                    <a:pt x="2952" y="467"/>
                    <a:pt x="2869" y="508"/>
                  </a:cubicBezTo>
                  <a:lnTo>
                    <a:pt x="134" y="1909"/>
                  </a:lnTo>
                  <a:cubicBezTo>
                    <a:pt x="67" y="1976"/>
                    <a:pt x="1" y="2076"/>
                    <a:pt x="34" y="2176"/>
                  </a:cubicBezTo>
                  <a:lnTo>
                    <a:pt x="634" y="4377"/>
                  </a:lnTo>
                  <a:cubicBezTo>
                    <a:pt x="659" y="4550"/>
                    <a:pt x="811" y="4650"/>
                    <a:pt x="970" y="4650"/>
                  </a:cubicBezTo>
                  <a:cubicBezTo>
                    <a:pt x="1026" y="4650"/>
                    <a:pt x="1082" y="4637"/>
                    <a:pt x="1135" y="4611"/>
                  </a:cubicBezTo>
                  <a:cubicBezTo>
                    <a:pt x="2002" y="4144"/>
                    <a:pt x="2636" y="3777"/>
                    <a:pt x="3737" y="3177"/>
                  </a:cubicBezTo>
                  <a:cubicBezTo>
                    <a:pt x="4404" y="2843"/>
                    <a:pt x="6505" y="1842"/>
                    <a:pt x="7439" y="1375"/>
                  </a:cubicBezTo>
                  <a:cubicBezTo>
                    <a:pt x="8328" y="899"/>
                    <a:pt x="8039" y="0"/>
                    <a:pt x="7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p:nvPr/>
          </p:nvSpPr>
          <p:spPr>
            <a:xfrm>
              <a:off x="7494814" y="2985897"/>
              <a:ext cx="158638" cy="51318"/>
            </a:xfrm>
            <a:custGeom>
              <a:avLst/>
              <a:gdLst/>
              <a:ahLst/>
              <a:cxnLst/>
              <a:rect l="l" t="t" r="r" b="b"/>
              <a:pathLst>
                <a:path w="8974" h="2903" extrusionOk="0">
                  <a:moveTo>
                    <a:pt x="3470" y="0"/>
                  </a:moveTo>
                  <a:lnTo>
                    <a:pt x="701" y="34"/>
                  </a:lnTo>
                  <a:cubicBezTo>
                    <a:pt x="601" y="34"/>
                    <a:pt x="534" y="134"/>
                    <a:pt x="501" y="234"/>
                  </a:cubicBezTo>
                  <a:lnTo>
                    <a:pt x="34" y="2469"/>
                  </a:lnTo>
                  <a:cubicBezTo>
                    <a:pt x="1" y="2702"/>
                    <a:pt x="168" y="2902"/>
                    <a:pt x="401" y="2902"/>
                  </a:cubicBezTo>
                  <a:cubicBezTo>
                    <a:pt x="1402" y="2869"/>
                    <a:pt x="2836" y="2802"/>
                    <a:pt x="4070" y="2769"/>
                  </a:cubicBezTo>
                  <a:cubicBezTo>
                    <a:pt x="5049" y="2769"/>
                    <a:pt x="5568" y="2784"/>
                    <a:pt x="6309" y="2784"/>
                  </a:cubicBezTo>
                  <a:cubicBezTo>
                    <a:pt x="6680" y="2784"/>
                    <a:pt x="7106" y="2780"/>
                    <a:pt x="7673" y="2769"/>
                  </a:cubicBezTo>
                  <a:cubicBezTo>
                    <a:pt x="8707" y="2769"/>
                    <a:pt x="8974" y="1701"/>
                    <a:pt x="8540" y="1635"/>
                  </a:cubicBezTo>
                  <a:cubicBezTo>
                    <a:pt x="6572" y="1201"/>
                    <a:pt x="5772" y="1201"/>
                    <a:pt x="4070" y="167"/>
                  </a:cubicBezTo>
                  <a:cubicBezTo>
                    <a:pt x="3870" y="67"/>
                    <a:pt x="3670" y="0"/>
                    <a:pt x="3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8"/>
            <p:cNvSpPr/>
            <p:nvPr/>
          </p:nvSpPr>
          <p:spPr>
            <a:xfrm rot="-2475684" flipH="1">
              <a:off x="7537547" y="1750636"/>
              <a:ext cx="228220" cy="207768"/>
            </a:xfrm>
            <a:custGeom>
              <a:avLst/>
              <a:gdLst/>
              <a:ahLst/>
              <a:cxnLst/>
              <a:rect l="l" t="t" r="r" b="b"/>
              <a:pathLst>
                <a:path w="12911" h="11754" extrusionOk="0">
                  <a:moveTo>
                    <a:pt x="3437" y="1"/>
                  </a:moveTo>
                  <a:lnTo>
                    <a:pt x="1" y="1635"/>
                  </a:lnTo>
                  <a:cubicBezTo>
                    <a:pt x="301" y="2336"/>
                    <a:pt x="635" y="2969"/>
                    <a:pt x="968" y="3603"/>
                  </a:cubicBezTo>
                  <a:cubicBezTo>
                    <a:pt x="1302" y="4237"/>
                    <a:pt x="1669" y="4871"/>
                    <a:pt x="2036" y="5471"/>
                  </a:cubicBezTo>
                  <a:cubicBezTo>
                    <a:pt x="2769" y="6705"/>
                    <a:pt x="3603" y="7906"/>
                    <a:pt x="4504" y="9074"/>
                  </a:cubicBezTo>
                  <a:cubicBezTo>
                    <a:pt x="4738" y="9341"/>
                    <a:pt x="4938" y="9608"/>
                    <a:pt x="5205" y="9908"/>
                  </a:cubicBezTo>
                  <a:lnTo>
                    <a:pt x="5571" y="10308"/>
                  </a:lnTo>
                  <a:lnTo>
                    <a:pt x="5672" y="10408"/>
                  </a:lnTo>
                  <a:lnTo>
                    <a:pt x="5805" y="10542"/>
                  </a:lnTo>
                  <a:cubicBezTo>
                    <a:pt x="5872" y="10642"/>
                    <a:pt x="5972" y="10742"/>
                    <a:pt x="6072" y="10842"/>
                  </a:cubicBezTo>
                  <a:cubicBezTo>
                    <a:pt x="6539" y="11242"/>
                    <a:pt x="7073" y="11509"/>
                    <a:pt x="7673" y="11676"/>
                  </a:cubicBezTo>
                  <a:cubicBezTo>
                    <a:pt x="7917" y="11727"/>
                    <a:pt x="8166" y="11754"/>
                    <a:pt x="8414" y="11754"/>
                  </a:cubicBezTo>
                  <a:cubicBezTo>
                    <a:pt x="8811" y="11754"/>
                    <a:pt x="9205" y="11686"/>
                    <a:pt x="9574" y="11542"/>
                  </a:cubicBezTo>
                  <a:cubicBezTo>
                    <a:pt x="10075" y="11375"/>
                    <a:pt x="10508" y="11109"/>
                    <a:pt x="10909" y="10775"/>
                  </a:cubicBezTo>
                  <a:cubicBezTo>
                    <a:pt x="11242" y="10475"/>
                    <a:pt x="11509" y="10175"/>
                    <a:pt x="11776" y="9808"/>
                  </a:cubicBezTo>
                  <a:cubicBezTo>
                    <a:pt x="12009" y="9507"/>
                    <a:pt x="12243" y="9174"/>
                    <a:pt x="12410" y="8807"/>
                  </a:cubicBezTo>
                  <a:cubicBezTo>
                    <a:pt x="12610" y="8473"/>
                    <a:pt x="12777" y="8106"/>
                    <a:pt x="12910" y="7740"/>
                  </a:cubicBezTo>
                  <a:lnTo>
                    <a:pt x="11242" y="6806"/>
                  </a:lnTo>
                  <a:cubicBezTo>
                    <a:pt x="11042" y="7006"/>
                    <a:pt x="10809" y="7273"/>
                    <a:pt x="10575" y="7473"/>
                  </a:cubicBezTo>
                  <a:cubicBezTo>
                    <a:pt x="10375" y="7673"/>
                    <a:pt x="10141" y="7873"/>
                    <a:pt x="9908" y="8073"/>
                  </a:cubicBezTo>
                  <a:cubicBezTo>
                    <a:pt x="9574" y="8373"/>
                    <a:pt x="9141" y="8573"/>
                    <a:pt x="8707" y="8640"/>
                  </a:cubicBezTo>
                  <a:cubicBezTo>
                    <a:pt x="8574" y="8640"/>
                    <a:pt x="8574" y="8607"/>
                    <a:pt x="8574" y="8573"/>
                  </a:cubicBezTo>
                  <a:cubicBezTo>
                    <a:pt x="8540" y="8540"/>
                    <a:pt x="8507" y="8473"/>
                    <a:pt x="8407" y="8340"/>
                  </a:cubicBezTo>
                  <a:lnTo>
                    <a:pt x="7940" y="7706"/>
                  </a:lnTo>
                  <a:cubicBezTo>
                    <a:pt x="7740" y="7439"/>
                    <a:pt x="7573" y="7172"/>
                    <a:pt x="7373" y="6906"/>
                  </a:cubicBezTo>
                  <a:cubicBezTo>
                    <a:pt x="6639" y="5838"/>
                    <a:pt x="5972" y="4671"/>
                    <a:pt x="5305" y="3536"/>
                  </a:cubicBezTo>
                  <a:cubicBezTo>
                    <a:pt x="4671" y="2369"/>
                    <a:pt x="4004" y="1168"/>
                    <a:pt x="3437"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8"/>
            <p:cNvSpPr/>
            <p:nvPr/>
          </p:nvSpPr>
          <p:spPr>
            <a:xfrm>
              <a:off x="7531972" y="1603605"/>
              <a:ext cx="169244" cy="187046"/>
            </a:xfrm>
            <a:custGeom>
              <a:avLst/>
              <a:gdLst/>
              <a:ahLst/>
              <a:cxnLst/>
              <a:rect l="l" t="t" r="r" b="b"/>
              <a:pathLst>
                <a:path w="9574" h="10581" extrusionOk="0">
                  <a:moveTo>
                    <a:pt x="3085" y="0"/>
                  </a:moveTo>
                  <a:cubicBezTo>
                    <a:pt x="1989" y="0"/>
                    <a:pt x="1045" y="669"/>
                    <a:pt x="667" y="1974"/>
                  </a:cubicBezTo>
                  <a:cubicBezTo>
                    <a:pt x="0" y="4276"/>
                    <a:pt x="4770" y="10580"/>
                    <a:pt x="4770" y="10580"/>
                  </a:cubicBezTo>
                  <a:lnTo>
                    <a:pt x="9574" y="7478"/>
                  </a:lnTo>
                  <a:cubicBezTo>
                    <a:pt x="8673" y="5476"/>
                    <a:pt x="7539" y="3575"/>
                    <a:pt x="6238" y="1807"/>
                  </a:cubicBezTo>
                  <a:cubicBezTo>
                    <a:pt x="5283" y="594"/>
                    <a:pt x="4117" y="0"/>
                    <a:pt x="3085" y="0"/>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8"/>
            <p:cNvSpPr/>
            <p:nvPr/>
          </p:nvSpPr>
          <p:spPr>
            <a:xfrm>
              <a:off x="7531972" y="1603605"/>
              <a:ext cx="169244" cy="187046"/>
            </a:xfrm>
            <a:custGeom>
              <a:avLst/>
              <a:gdLst/>
              <a:ahLst/>
              <a:cxnLst/>
              <a:rect l="l" t="t" r="r" b="b"/>
              <a:pathLst>
                <a:path w="9574" h="10581" extrusionOk="0">
                  <a:moveTo>
                    <a:pt x="3085" y="0"/>
                  </a:moveTo>
                  <a:cubicBezTo>
                    <a:pt x="1989" y="0"/>
                    <a:pt x="1045" y="669"/>
                    <a:pt x="667" y="1974"/>
                  </a:cubicBezTo>
                  <a:cubicBezTo>
                    <a:pt x="0" y="4276"/>
                    <a:pt x="4770" y="10580"/>
                    <a:pt x="4770" y="10580"/>
                  </a:cubicBezTo>
                  <a:lnTo>
                    <a:pt x="9574" y="7478"/>
                  </a:lnTo>
                  <a:cubicBezTo>
                    <a:pt x="8673" y="5476"/>
                    <a:pt x="7539" y="3575"/>
                    <a:pt x="6238" y="1807"/>
                  </a:cubicBezTo>
                  <a:cubicBezTo>
                    <a:pt x="5283" y="594"/>
                    <a:pt x="4117" y="0"/>
                    <a:pt x="3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a:off x="7562041" y="1685346"/>
              <a:ext cx="90244" cy="105305"/>
            </a:xfrm>
            <a:custGeom>
              <a:avLst/>
              <a:gdLst/>
              <a:ahLst/>
              <a:cxnLst/>
              <a:rect l="l" t="t" r="r" b="b"/>
              <a:pathLst>
                <a:path w="5105" h="5957" extrusionOk="0">
                  <a:moveTo>
                    <a:pt x="1649" y="1"/>
                  </a:moveTo>
                  <a:cubicBezTo>
                    <a:pt x="1150" y="1"/>
                    <a:pt x="539" y="524"/>
                    <a:pt x="0" y="1119"/>
                  </a:cubicBezTo>
                  <a:cubicBezTo>
                    <a:pt x="901" y="2821"/>
                    <a:pt x="1935" y="4422"/>
                    <a:pt x="3069" y="5956"/>
                  </a:cubicBezTo>
                  <a:lnTo>
                    <a:pt x="5104" y="4622"/>
                  </a:lnTo>
                  <a:cubicBezTo>
                    <a:pt x="4337" y="2854"/>
                    <a:pt x="2903" y="452"/>
                    <a:pt x="1902" y="52"/>
                  </a:cubicBezTo>
                  <a:cubicBezTo>
                    <a:pt x="1822" y="17"/>
                    <a:pt x="1737" y="1"/>
                    <a:pt x="1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rot="-2475684" flipH="1">
              <a:off x="7546862" y="1898592"/>
              <a:ext cx="57201" cy="67223"/>
            </a:xfrm>
            <a:custGeom>
              <a:avLst/>
              <a:gdLst/>
              <a:ahLst/>
              <a:cxnLst/>
              <a:rect l="l" t="t" r="r" b="b"/>
              <a:pathLst>
                <a:path w="3236" h="3803" extrusionOk="0">
                  <a:moveTo>
                    <a:pt x="1735" y="0"/>
                  </a:moveTo>
                  <a:lnTo>
                    <a:pt x="0" y="2836"/>
                  </a:lnTo>
                  <a:lnTo>
                    <a:pt x="1568" y="3803"/>
                  </a:lnTo>
                  <a:cubicBezTo>
                    <a:pt x="2302" y="3569"/>
                    <a:pt x="2869" y="3102"/>
                    <a:pt x="3236" y="2435"/>
                  </a:cubicBezTo>
                  <a:lnTo>
                    <a:pt x="1735"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rot="-2475684" flipH="1">
              <a:off x="7524745" y="1907867"/>
              <a:ext cx="43060" cy="53648"/>
            </a:xfrm>
            <a:custGeom>
              <a:avLst/>
              <a:gdLst/>
              <a:ahLst/>
              <a:cxnLst/>
              <a:rect l="l" t="t" r="r" b="b"/>
              <a:pathLst>
                <a:path w="2436" h="3035" extrusionOk="0">
                  <a:moveTo>
                    <a:pt x="1779" y="0"/>
                  </a:moveTo>
                  <a:cubicBezTo>
                    <a:pt x="1710" y="0"/>
                    <a:pt x="1639" y="10"/>
                    <a:pt x="1569" y="32"/>
                  </a:cubicBezTo>
                  <a:lnTo>
                    <a:pt x="1" y="599"/>
                  </a:lnTo>
                  <a:lnTo>
                    <a:pt x="1535" y="3034"/>
                  </a:lnTo>
                  <a:lnTo>
                    <a:pt x="2169" y="2267"/>
                  </a:lnTo>
                  <a:cubicBezTo>
                    <a:pt x="2336" y="2033"/>
                    <a:pt x="2436" y="1767"/>
                    <a:pt x="2436" y="1500"/>
                  </a:cubicBezTo>
                  <a:lnTo>
                    <a:pt x="2436" y="632"/>
                  </a:lnTo>
                  <a:cubicBezTo>
                    <a:pt x="2436" y="270"/>
                    <a:pt x="2132" y="0"/>
                    <a:pt x="1779" y="0"/>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a:off x="7350353" y="1596623"/>
              <a:ext cx="297795" cy="408067"/>
            </a:xfrm>
            <a:custGeom>
              <a:avLst/>
              <a:gdLst/>
              <a:ahLst/>
              <a:cxnLst/>
              <a:rect l="l" t="t" r="r" b="b"/>
              <a:pathLst>
                <a:path w="16846" h="23084" extrusionOk="0">
                  <a:moveTo>
                    <a:pt x="9907" y="1"/>
                  </a:moveTo>
                  <a:cubicBezTo>
                    <a:pt x="8006" y="34"/>
                    <a:pt x="6071" y="167"/>
                    <a:pt x="4203" y="434"/>
                  </a:cubicBezTo>
                  <a:cubicBezTo>
                    <a:pt x="3836" y="468"/>
                    <a:pt x="3469" y="501"/>
                    <a:pt x="3102" y="568"/>
                  </a:cubicBezTo>
                  <a:lnTo>
                    <a:pt x="2168" y="734"/>
                  </a:lnTo>
                  <a:lnTo>
                    <a:pt x="2135" y="734"/>
                  </a:lnTo>
                  <a:cubicBezTo>
                    <a:pt x="834" y="1001"/>
                    <a:pt x="0" y="2269"/>
                    <a:pt x="334" y="3570"/>
                  </a:cubicBezTo>
                  <a:cubicBezTo>
                    <a:pt x="2369" y="12410"/>
                    <a:pt x="1935" y="21182"/>
                    <a:pt x="2135" y="23084"/>
                  </a:cubicBezTo>
                  <a:lnTo>
                    <a:pt x="15578" y="22083"/>
                  </a:lnTo>
                  <a:cubicBezTo>
                    <a:pt x="16846" y="7706"/>
                    <a:pt x="13810" y="401"/>
                    <a:pt x="13810" y="401"/>
                  </a:cubicBezTo>
                  <a:cubicBezTo>
                    <a:pt x="13810" y="401"/>
                    <a:pt x="12943" y="234"/>
                    <a:pt x="11775" y="134"/>
                  </a:cubicBezTo>
                  <a:cubicBezTo>
                    <a:pt x="11408" y="67"/>
                    <a:pt x="11008" y="34"/>
                    <a:pt x="10608" y="34"/>
                  </a:cubicBezTo>
                  <a:cubicBezTo>
                    <a:pt x="10374" y="34"/>
                    <a:pt x="10141" y="1"/>
                    <a:pt x="9907" y="1"/>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a:off x="7350353" y="1596623"/>
              <a:ext cx="297795" cy="408067"/>
            </a:xfrm>
            <a:custGeom>
              <a:avLst/>
              <a:gdLst/>
              <a:ahLst/>
              <a:cxnLst/>
              <a:rect l="l" t="t" r="r" b="b"/>
              <a:pathLst>
                <a:path w="16846" h="23084" extrusionOk="0">
                  <a:moveTo>
                    <a:pt x="9907" y="1"/>
                  </a:moveTo>
                  <a:cubicBezTo>
                    <a:pt x="8006" y="34"/>
                    <a:pt x="6071" y="167"/>
                    <a:pt x="4203" y="434"/>
                  </a:cubicBezTo>
                  <a:cubicBezTo>
                    <a:pt x="3836" y="468"/>
                    <a:pt x="3469" y="501"/>
                    <a:pt x="3102" y="568"/>
                  </a:cubicBezTo>
                  <a:lnTo>
                    <a:pt x="2168" y="734"/>
                  </a:lnTo>
                  <a:lnTo>
                    <a:pt x="2135" y="734"/>
                  </a:lnTo>
                  <a:cubicBezTo>
                    <a:pt x="834" y="1001"/>
                    <a:pt x="0" y="2269"/>
                    <a:pt x="334" y="3570"/>
                  </a:cubicBezTo>
                  <a:cubicBezTo>
                    <a:pt x="2369" y="12410"/>
                    <a:pt x="1935" y="21182"/>
                    <a:pt x="2135" y="23084"/>
                  </a:cubicBezTo>
                  <a:lnTo>
                    <a:pt x="15578" y="22083"/>
                  </a:lnTo>
                  <a:cubicBezTo>
                    <a:pt x="16846" y="7706"/>
                    <a:pt x="13810" y="401"/>
                    <a:pt x="13810" y="401"/>
                  </a:cubicBezTo>
                  <a:cubicBezTo>
                    <a:pt x="13810" y="401"/>
                    <a:pt x="12943" y="234"/>
                    <a:pt x="11775" y="134"/>
                  </a:cubicBezTo>
                  <a:cubicBezTo>
                    <a:pt x="11408" y="67"/>
                    <a:pt x="11008" y="34"/>
                    <a:pt x="10608" y="34"/>
                  </a:cubicBezTo>
                  <a:cubicBezTo>
                    <a:pt x="10374" y="34"/>
                    <a:pt x="10141" y="1"/>
                    <a:pt x="9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a:off x="7368632" y="1692735"/>
              <a:ext cx="35390" cy="105570"/>
            </a:xfrm>
            <a:custGeom>
              <a:avLst/>
              <a:gdLst/>
              <a:ahLst/>
              <a:cxnLst/>
              <a:rect l="l" t="t" r="r" b="b"/>
              <a:pathLst>
                <a:path w="2002" h="5972" extrusionOk="0">
                  <a:moveTo>
                    <a:pt x="1568" y="1"/>
                  </a:moveTo>
                  <a:lnTo>
                    <a:pt x="0" y="1969"/>
                  </a:lnTo>
                  <a:cubicBezTo>
                    <a:pt x="0" y="2002"/>
                    <a:pt x="0" y="2036"/>
                    <a:pt x="0" y="2069"/>
                  </a:cubicBezTo>
                  <a:cubicBezTo>
                    <a:pt x="234" y="3403"/>
                    <a:pt x="401" y="4704"/>
                    <a:pt x="534" y="5972"/>
                  </a:cubicBezTo>
                  <a:cubicBezTo>
                    <a:pt x="2002" y="4171"/>
                    <a:pt x="1802" y="868"/>
                    <a:pt x="1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a:off x="7424051" y="1523597"/>
              <a:ext cx="120914" cy="113843"/>
            </a:xfrm>
            <a:custGeom>
              <a:avLst/>
              <a:gdLst/>
              <a:ahLst/>
              <a:cxnLst/>
              <a:rect l="l" t="t" r="r" b="b"/>
              <a:pathLst>
                <a:path w="6840" h="6440" extrusionOk="0">
                  <a:moveTo>
                    <a:pt x="1166" y="1"/>
                  </a:moveTo>
                  <a:cubicBezTo>
                    <a:pt x="839" y="1"/>
                    <a:pt x="582" y="315"/>
                    <a:pt x="668" y="629"/>
                  </a:cubicBezTo>
                  <a:cubicBezTo>
                    <a:pt x="1002" y="1997"/>
                    <a:pt x="968" y="3498"/>
                    <a:pt x="1" y="4565"/>
                  </a:cubicBezTo>
                  <a:cubicBezTo>
                    <a:pt x="1021" y="5426"/>
                    <a:pt x="2347" y="6440"/>
                    <a:pt x="4356" y="6440"/>
                  </a:cubicBezTo>
                  <a:cubicBezTo>
                    <a:pt x="4448" y="6440"/>
                    <a:pt x="4542" y="6438"/>
                    <a:pt x="4638" y="6433"/>
                  </a:cubicBezTo>
                  <a:cubicBezTo>
                    <a:pt x="6839" y="6367"/>
                    <a:pt x="6339" y="4899"/>
                    <a:pt x="5705" y="4132"/>
                  </a:cubicBezTo>
                  <a:cubicBezTo>
                    <a:pt x="3837" y="3831"/>
                    <a:pt x="3837" y="2631"/>
                    <a:pt x="3837" y="1296"/>
                  </a:cubicBezTo>
                  <a:cubicBezTo>
                    <a:pt x="3837" y="1029"/>
                    <a:pt x="3637" y="763"/>
                    <a:pt x="3370" y="696"/>
                  </a:cubicBezTo>
                  <a:lnTo>
                    <a:pt x="1335" y="29"/>
                  </a:lnTo>
                  <a:cubicBezTo>
                    <a:pt x="1278" y="10"/>
                    <a:pt x="1221" y="1"/>
                    <a:pt x="1166"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a:off x="7455305" y="1547674"/>
              <a:ext cx="40711" cy="30688"/>
            </a:xfrm>
            <a:custGeom>
              <a:avLst/>
              <a:gdLst/>
              <a:ahLst/>
              <a:cxnLst/>
              <a:rect l="l" t="t" r="r" b="b"/>
              <a:pathLst>
                <a:path w="2303" h="1736" extrusionOk="0">
                  <a:moveTo>
                    <a:pt x="2069" y="1"/>
                  </a:moveTo>
                  <a:lnTo>
                    <a:pt x="1" y="268"/>
                  </a:lnTo>
                  <a:cubicBezTo>
                    <a:pt x="34" y="368"/>
                    <a:pt x="101" y="468"/>
                    <a:pt x="168" y="535"/>
                  </a:cubicBezTo>
                  <a:cubicBezTo>
                    <a:pt x="535" y="1168"/>
                    <a:pt x="1402" y="1569"/>
                    <a:pt x="2302" y="1736"/>
                  </a:cubicBezTo>
                  <a:cubicBezTo>
                    <a:pt x="2102" y="1168"/>
                    <a:pt x="2036" y="601"/>
                    <a:pt x="20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a:off x="7539043" y="1403213"/>
              <a:ext cx="57788" cy="50505"/>
            </a:xfrm>
            <a:custGeom>
              <a:avLst/>
              <a:gdLst/>
              <a:ahLst/>
              <a:cxnLst/>
              <a:rect l="l" t="t" r="r" b="b"/>
              <a:pathLst>
                <a:path w="3269" h="2857" extrusionOk="0">
                  <a:moveTo>
                    <a:pt x="2803" y="0"/>
                  </a:moveTo>
                  <a:lnTo>
                    <a:pt x="2803" y="0"/>
                  </a:lnTo>
                  <a:cubicBezTo>
                    <a:pt x="2402" y="481"/>
                    <a:pt x="1474" y="577"/>
                    <a:pt x="795" y="577"/>
                  </a:cubicBezTo>
                  <a:cubicBezTo>
                    <a:pt x="342" y="577"/>
                    <a:pt x="1" y="534"/>
                    <a:pt x="1" y="534"/>
                  </a:cubicBezTo>
                  <a:lnTo>
                    <a:pt x="1" y="2836"/>
                  </a:lnTo>
                  <a:cubicBezTo>
                    <a:pt x="78" y="2849"/>
                    <a:pt x="160" y="2856"/>
                    <a:pt x="246" y="2856"/>
                  </a:cubicBezTo>
                  <a:cubicBezTo>
                    <a:pt x="1419" y="2856"/>
                    <a:pt x="3269" y="1617"/>
                    <a:pt x="280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a:off x="7406957" y="1483416"/>
              <a:ext cx="55154" cy="50840"/>
            </a:xfrm>
            <a:custGeom>
              <a:avLst/>
              <a:gdLst/>
              <a:ahLst/>
              <a:cxnLst/>
              <a:rect l="l" t="t" r="r" b="b"/>
              <a:pathLst>
                <a:path w="3120" h="2876" extrusionOk="0">
                  <a:moveTo>
                    <a:pt x="701" y="0"/>
                  </a:moveTo>
                  <a:lnTo>
                    <a:pt x="701" y="0"/>
                  </a:lnTo>
                  <a:cubicBezTo>
                    <a:pt x="701" y="0"/>
                    <a:pt x="834" y="2168"/>
                    <a:pt x="1" y="2769"/>
                  </a:cubicBezTo>
                  <a:cubicBezTo>
                    <a:pt x="209" y="2842"/>
                    <a:pt x="413" y="2876"/>
                    <a:pt x="612" y="2876"/>
                  </a:cubicBezTo>
                  <a:cubicBezTo>
                    <a:pt x="2030" y="2876"/>
                    <a:pt x="3120" y="1158"/>
                    <a:pt x="3003" y="133"/>
                  </a:cubicBezTo>
                  <a:lnTo>
                    <a:pt x="70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a:off x="7419349" y="1392854"/>
              <a:ext cx="142710" cy="173894"/>
            </a:xfrm>
            <a:custGeom>
              <a:avLst/>
              <a:gdLst/>
              <a:ahLst/>
              <a:cxnLst/>
              <a:rect l="l" t="t" r="r" b="b"/>
              <a:pathLst>
                <a:path w="8073" h="9837" extrusionOk="0">
                  <a:moveTo>
                    <a:pt x="3993" y="0"/>
                  </a:moveTo>
                  <a:cubicBezTo>
                    <a:pt x="2360" y="0"/>
                    <a:pt x="818" y="1188"/>
                    <a:pt x="600" y="3022"/>
                  </a:cubicBezTo>
                  <a:cubicBezTo>
                    <a:pt x="300" y="5490"/>
                    <a:pt x="0" y="6924"/>
                    <a:pt x="1001" y="8425"/>
                  </a:cubicBezTo>
                  <a:cubicBezTo>
                    <a:pt x="1651" y="9394"/>
                    <a:pt x="2628" y="9836"/>
                    <a:pt x="3610" y="9836"/>
                  </a:cubicBezTo>
                  <a:cubicBezTo>
                    <a:pt x="4893" y="9836"/>
                    <a:pt x="6186" y="9081"/>
                    <a:pt x="6772" y="7758"/>
                  </a:cubicBezTo>
                  <a:cubicBezTo>
                    <a:pt x="7739" y="5690"/>
                    <a:pt x="8072" y="1987"/>
                    <a:pt x="5838" y="553"/>
                  </a:cubicBezTo>
                  <a:cubicBezTo>
                    <a:pt x="5256" y="174"/>
                    <a:pt x="4618" y="0"/>
                    <a:pt x="3993" y="0"/>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7370983" y="1355060"/>
              <a:ext cx="201683" cy="137177"/>
            </a:xfrm>
            <a:custGeom>
              <a:avLst/>
              <a:gdLst/>
              <a:ahLst/>
              <a:cxnLst/>
              <a:rect l="l" t="t" r="r" b="b"/>
              <a:pathLst>
                <a:path w="11409" h="7760" extrusionOk="0">
                  <a:moveTo>
                    <a:pt x="3506" y="0"/>
                  </a:moveTo>
                  <a:cubicBezTo>
                    <a:pt x="2418" y="0"/>
                    <a:pt x="1542" y="510"/>
                    <a:pt x="1769" y="2391"/>
                  </a:cubicBezTo>
                  <a:cubicBezTo>
                    <a:pt x="201" y="2491"/>
                    <a:pt x="1" y="4459"/>
                    <a:pt x="3003" y="7661"/>
                  </a:cubicBezTo>
                  <a:cubicBezTo>
                    <a:pt x="3067" y="7729"/>
                    <a:pt x="3143" y="7760"/>
                    <a:pt x="3227" y="7760"/>
                  </a:cubicBezTo>
                  <a:cubicBezTo>
                    <a:pt x="3936" y="7760"/>
                    <a:pt x="5239" y="5590"/>
                    <a:pt x="4971" y="4726"/>
                  </a:cubicBezTo>
                  <a:lnTo>
                    <a:pt x="4971" y="4726"/>
                  </a:lnTo>
                  <a:cubicBezTo>
                    <a:pt x="5084" y="4774"/>
                    <a:pt x="5216" y="4797"/>
                    <a:pt x="5355" y="4797"/>
                  </a:cubicBezTo>
                  <a:cubicBezTo>
                    <a:pt x="5993" y="4797"/>
                    <a:pt x="6788" y="4308"/>
                    <a:pt x="6706" y="3458"/>
                  </a:cubicBezTo>
                  <a:lnTo>
                    <a:pt x="6706" y="3458"/>
                  </a:lnTo>
                  <a:cubicBezTo>
                    <a:pt x="7781" y="4024"/>
                    <a:pt x="9113" y="4516"/>
                    <a:pt x="10073" y="4516"/>
                  </a:cubicBezTo>
                  <a:cubicBezTo>
                    <a:pt x="10810" y="4516"/>
                    <a:pt x="11328" y="4226"/>
                    <a:pt x="11342" y="3458"/>
                  </a:cubicBezTo>
                  <a:cubicBezTo>
                    <a:pt x="11409" y="1657"/>
                    <a:pt x="9674" y="289"/>
                    <a:pt x="8006" y="156"/>
                  </a:cubicBezTo>
                  <a:lnTo>
                    <a:pt x="8006" y="156"/>
                  </a:lnTo>
                  <a:cubicBezTo>
                    <a:pt x="8154" y="550"/>
                    <a:pt x="7902" y="780"/>
                    <a:pt x="7332" y="780"/>
                  </a:cubicBezTo>
                  <a:cubicBezTo>
                    <a:pt x="7129" y="780"/>
                    <a:pt x="6885" y="751"/>
                    <a:pt x="6605" y="690"/>
                  </a:cubicBezTo>
                  <a:cubicBezTo>
                    <a:pt x="6040" y="570"/>
                    <a:pt x="4655" y="0"/>
                    <a:pt x="3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a:off x="7400133" y="1450518"/>
              <a:ext cx="39863" cy="53775"/>
            </a:xfrm>
            <a:custGeom>
              <a:avLst/>
              <a:gdLst/>
              <a:ahLst/>
              <a:cxnLst/>
              <a:rect l="l" t="t" r="r" b="b"/>
              <a:pathLst>
                <a:path w="2255" h="3042" extrusionOk="0">
                  <a:moveTo>
                    <a:pt x="1160" y="1"/>
                  </a:moveTo>
                  <a:cubicBezTo>
                    <a:pt x="522" y="1"/>
                    <a:pt x="0" y="607"/>
                    <a:pt x="120" y="1294"/>
                  </a:cubicBezTo>
                  <a:cubicBezTo>
                    <a:pt x="220" y="1894"/>
                    <a:pt x="553" y="2461"/>
                    <a:pt x="1054" y="2862"/>
                  </a:cubicBezTo>
                  <a:cubicBezTo>
                    <a:pt x="1231" y="2986"/>
                    <a:pt x="1389" y="3042"/>
                    <a:pt x="1528" y="3042"/>
                  </a:cubicBezTo>
                  <a:cubicBezTo>
                    <a:pt x="1910" y="3042"/>
                    <a:pt x="2139" y="2616"/>
                    <a:pt x="2188" y="2028"/>
                  </a:cubicBezTo>
                  <a:cubicBezTo>
                    <a:pt x="2255" y="1327"/>
                    <a:pt x="2188" y="227"/>
                    <a:pt x="1387" y="26"/>
                  </a:cubicBezTo>
                  <a:cubicBezTo>
                    <a:pt x="1310" y="9"/>
                    <a:pt x="1234" y="1"/>
                    <a:pt x="1160"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a:off x="7468881" y="1986995"/>
              <a:ext cx="176916" cy="944668"/>
            </a:xfrm>
            <a:custGeom>
              <a:avLst/>
              <a:gdLst/>
              <a:ahLst/>
              <a:cxnLst/>
              <a:rect l="l" t="t" r="r" b="b"/>
              <a:pathLst>
                <a:path w="10008" h="53439" extrusionOk="0">
                  <a:moveTo>
                    <a:pt x="8840" y="0"/>
                  </a:moveTo>
                  <a:lnTo>
                    <a:pt x="33" y="667"/>
                  </a:lnTo>
                  <a:lnTo>
                    <a:pt x="0" y="667"/>
                  </a:lnTo>
                  <a:cubicBezTo>
                    <a:pt x="0" y="667"/>
                    <a:pt x="2235" y="16045"/>
                    <a:pt x="2235" y="26586"/>
                  </a:cubicBezTo>
                  <a:cubicBezTo>
                    <a:pt x="2235" y="34458"/>
                    <a:pt x="1901" y="53438"/>
                    <a:pt x="1901" y="53438"/>
                  </a:cubicBezTo>
                  <a:lnTo>
                    <a:pt x="6138" y="53372"/>
                  </a:lnTo>
                  <a:cubicBezTo>
                    <a:pt x="6138" y="53372"/>
                    <a:pt x="9807" y="33791"/>
                    <a:pt x="9907" y="25785"/>
                  </a:cubicBezTo>
                  <a:cubicBezTo>
                    <a:pt x="10007" y="18113"/>
                    <a:pt x="8840" y="0"/>
                    <a:pt x="8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7529603" y="2331352"/>
              <a:ext cx="106171" cy="420459"/>
            </a:xfrm>
            <a:custGeom>
              <a:avLst/>
              <a:gdLst/>
              <a:ahLst/>
              <a:cxnLst/>
              <a:rect l="l" t="t" r="r" b="b"/>
              <a:pathLst>
                <a:path w="6006" h="23785" extrusionOk="0">
                  <a:moveTo>
                    <a:pt x="1" y="1"/>
                  </a:moveTo>
                  <a:lnTo>
                    <a:pt x="1" y="1"/>
                  </a:lnTo>
                  <a:cubicBezTo>
                    <a:pt x="101" y="534"/>
                    <a:pt x="3403" y="15212"/>
                    <a:pt x="4471" y="23784"/>
                  </a:cubicBezTo>
                  <a:cubicBezTo>
                    <a:pt x="5038" y="20215"/>
                    <a:pt x="5605" y="16212"/>
                    <a:pt x="6005" y="12676"/>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a:off x="7388095" y="1993482"/>
              <a:ext cx="375046" cy="924021"/>
            </a:xfrm>
            <a:custGeom>
              <a:avLst/>
              <a:gdLst/>
              <a:ahLst/>
              <a:cxnLst/>
              <a:rect l="l" t="t" r="r" b="b"/>
              <a:pathLst>
                <a:path w="21216" h="52271" extrusionOk="0">
                  <a:moveTo>
                    <a:pt x="8673" y="0"/>
                  </a:moveTo>
                  <a:lnTo>
                    <a:pt x="0" y="634"/>
                  </a:lnTo>
                  <a:cubicBezTo>
                    <a:pt x="367" y="7239"/>
                    <a:pt x="9073" y="21015"/>
                    <a:pt x="11275" y="29688"/>
                  </a:cubicBezTo>
                  <a:cubicBezTo>
                    <a:pt x="13210" y="37327"/>
                    <a:pt x="16645" y="52271"/>
                    <a:pt x="16645" y="52271"/>
                  </a:cubicBezTo>
                  <a:lnTo>
                    <a:pt x="21215" y="51570"/>
                  </a:lnTo>
                  <a:cubicBezTo>
                    <a:pt x="21215" y="51570"/>
                    <a:pt x="18547" y="31589"/>
                    <a:pt x="16879" y="23684"/>
                  </a:cubicBezTo>
                  <a:cubicBezTo>
                    <a:pt x="15378" y="16445"/>
                    <a:pt x="8673" y="0"/>
                    <a:pt x="8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a:off x="7660523" y="2877976"/>
              <a:ext cx="112641" cy="57222"/>
            </a:xfrm>
            <a:custGeom>
              <a:avLst/>
              <a:gdLst/>
              <a:ahLst/>
              <a:cxnLst/>
              <a:rect l="l" t="t" r="r" b="b"/>
              <a:pathLst>
                <a:path w="6372" h="3237" extrusionOk="0">
                  <a:moveTo>
                    <a:pt x="6171" y="1"/>
                  </a:moveTo>
                  <a:lnTo>
                    <a:pt x="0" y="1068"/>
                  </a:lnTo>
                  <a:lnTo>
                    <a:pt x="701" y="3236"/>
                  </a:lnTo>
                  <a:lnTo>
                    <a:pt x="6371" y="1902"/>
                  </a:lnTo>
                  <a:lnTo>
                    <a:pt x="61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a:off x="7497183" y="2901576"/>
              <a:ext cx="100249" cy="31855"/>
            </a:xfrm>
            <a:custGeom>
              <a:avLst/>
              <a:gdLst/>
              <a:ahLst/>
              <a:cxnLst/>
              <a:rect l="l" t="t" r="r" b="b"/>
              <a:pathLst>
                <a:path w="5671" h="1802" extrusionOk="0">
                  <a:moveTo>
                    <a:pt x="5671" y="0"/>
                  </a:moveTo>
                  <a:lnTo>
                    <a:pt x="0" y="167"/>
                  </a:lnTo>
                  <a:lnTo>
                    <a:pt x="34" y="1801"/>
                  </a:lnTo>
                  <a:lnTo>
                    <a:pt x="5104" y="1735"/>
                  </a:lnTo>
                  <a:lnTo>
                    <a:pt x="56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7490695" y="1463087"/>
              <a:ext cx="9440" cy="13347"/>
            </a:xfrm>
            <a:custGeom>
              <a:avLst/>
              <a:gdLst/>
              <a:ahLst/>
              <a:cxnLst/>
              <a:rect l="l" t="t" r="r" b="b"/>
              <a:pathLst>
                <a:path w="534" h="755" extrusionOk="0">
                  <a:moveTo>
                    <a:pt x="273" y="1"/>
                  </a:moveTo>
                  <a:cubicBezTo>
                    <a:pt x="162" y="1"/>
                    <a:pt x="62" y="147"/>
                    <a:pt x="34" y="316"/>
                  </a:cubicBezTo>
                  <a:cubicBezTo>
                    <a:pt x="0" y="516"/>
                    <a:pt x="67" y="683"/>
                    <a:pt x="200" y="750"/>
                  </a:cubicBezTo>
                  <a:cubicBezTo>
                    <a:pt x="212" y="753"/>
                    <a:pt x="223" y="754"/>
                    <a:pt x="235" y="754"/>
                  </a:cubicBezTo>
                  <a:cubicBezTo>
                    <a:pt x="356" y="754"/>
                    <a:pt x="470" y="599"/>
                    <a:pt x="501" y="416"/>
                  </a:cubicBezTo>
                  <a:cubicBezTo>
                    <a:pt x="534" y="216"/>
                    <a:pt x="467" y="49"/>
                    <a:pt x="334" y="16"/>
                  </a:cubicBezTo>
                  <a:cubicBezTo>
                    <a:pt x="313" y="6"/>
                    <a:pt x="293"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8"/>
            <p:cNvSpPr/>
            <p:nvPr/>
          </p:nvSpPr>
          <p:spPr>
            <a:xfrm>
              <a:off x="7534323" y="1472120"/>
              <a:ext cx="9457" cy="13170"/>
            </a:xfrm>
            <a:custGeom>
              <a:avLst/>
              <a:gdLst/>
              <a:ahLst/>
              <a:cxnLst/>
              <a:rect l="l" t="t" r="r" b="b"/>
              <a:pathLst>
                <a:path w="535" h="745" extrusionOk="0">
                  <a:moveTo>
                    <a:pt x="300" y="1"/>
                  </a:moveTo>
                  <a:cubicBezTo>
                    <a:pt x="179" y="1"/>
                    <a:pt x="65" y="156"/>
                    <a:pt x="34" y="339"/>
                  </a:cubicBezTo>
                  <a:cubicBezTo>
                    <a:pt x="1" y="539"/>
                    <a:pt x="67" y="706"/>
                    <a:pt x="201" y="739"/>
                  </a:cubicBezTo>
                  <a:cubicBezTo>
                    <a:pt x="215" y="743"/>
                    <a:pt x="228" y="744"/>
                    <a:pt x="242" y="744"/>
                  </a:cubicBezTo>
                  <a:cubicBezTo>
                    <a:pt x="361" y="744"/>
                    <a:pt x="471" y="618"/>
                    <a:pt x="501" y="439"/>
                  </a:cubicBezTo>
                  <a:cubicBezTo>
                    <a:pt x="534" y="239"/>
                    <a:pt x="468" y="39"/>
                    <a:pt x="334" y="5"/>
                  </a:cubicBezTo>
                  <a:cubicBezTo>
                    <a:pt x="323" y="2"/>
                    <a:pt x="311" y="1"/>
                    <a:pt x="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8"/>
            <p:cNvSpPr/>
            <p:nvPr/>
          </p:nvSpPr>
          <p:spPr>
            <a:xfrm>
              <a:off x="7514277" y="1476928"/>
              <a:ext cx="17112" cy="35390"/>
            </a:xfrm>
            <a:custGeom>
              <a:avLst/>
              <a:gdLst/>
              <a:ahLst/>
              <a:cxnLst/>
              <a:rect l="l" t="t" r="r" b="b"/>
              <a:pathLst>
                <a:path w="968" h="2002" extrusionOk="0">
                  <a:moveTo>
                    <a:pt x="367" y="0"/>
                  </a:moveTo>
                  <a:lnTo>
                    <a:pt x="1" y="1901"/>
                  </a:lnTo>
                  <a:cubicBezTo>
                    <a:pt x="151" y="1968"/>
                    <a:pt x="317" y="2002"/>
                    <a:pt x="484" y="2002"/>
                  </a:cubicBezTo>
                  <a:cubicBezTo>
                    <a:pt x="651" y="2002"/>
                    <a:pt x="818" y="1968"/>
                    <a:pt x="968" y="1901"/>
                  </a:cubicBezTo>
                  <a:cubicBezTo>
                    <a:pt x="701" y="1301"/>
                    <a:pt x="468" y="667"/>
                    <a:pt x="367" y="0"/>
                  </a:cubicBezTo>
                  <a:close/>
                </a:path>
              </a:pathLst>
            </a:custGeom>
            <a:solidFill>
              <a:srgbClr val="A02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8"/>
            <p:cNvSpPr/>
            <p:nvPr/>
          </p:nvSpPr>
          <p:spPr>
            <a:xfrm>
              <a:off x="7487159" y="1506167"/>
              <a:ext cx="25367" cy="15592"/>
            </a:xfrm>
            <a:custGeom>
              <a:avLst/>
              <a:gdLst/>
              <a:ahLst/>
              <a:cxnLst/>
              <a:rect l="l" t="t" r="r" b="b"/>
              <a:pathLst>
                <a:path w="1435" h="882" extrusionOk="0">
                  <a:moveTo>
                    <a:pt x="63" y="0"/>
                  </a:moveTo>
                  <a:cubicBezTo>
                    <a:pt x="53" y="0"/>
                    <a:pt x="43" y="4"/>
                    <a:pt x="33" y="14"/>
                  </a:cubicBezTo>
                  <a:cubicBezTo>
                    <a:pt x="33" y="14"/>
                    <a:pt x="0" y="47"/>
                    <a:pt x="33" y="81"/>
                  </a:cubicBezTo>
                  <a:cubicBezTo>
                    <a:pt x="267" y="481"/>
                    <a:pt x="667" y="748"/>
                    <a:pt x="1101" y="848"/>
                  </a:cubicBezTo>
                  <a:cubicBezTo>
                    <a:pt x="1201" y="881"/>
                    <a:pt x="1301" y="881"/>
                    <a:pt x="1368" y="881"/>
                  </a:cubicBezTo>
                  <a:cubicBezTo>
                    <a:pt x="1434" y="881"/>
                    <a:pt x="1434" y="781"/>
                    <a:pt x="1368" y="781"/>
                  </a:cubicBezTo>
                  <a:cubicBezTo>
                    <a:pt x="867" y="748"/>
                    <a:pt x="400" y="448"/>
                    <a:pt x="134" y="47"/>
                  </a:cubicBezTo>
                  <a:cubicBezTo>
                    <a:pt x="110" y="24"/>
                    <a:pt x="86"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8"/>
            <p:cNvSpPr/>
            <p:nvPr/>
          </p:nvSpPr>
          <p:spPr>
            <a:xfrm>
              <a:off x="7485392" y="1443553"/>
              <a:ext cx="20647" cy="9210"/>
            </a:xfrm>
            <a:custGeom>
              <a:avLst/>
              <a:gdLst/>
              <a:ahLst/>
              <a:cxnLst/>
              <a:rect l="l" t="t" r="r" b="b"/>
              <a:pathLst>
                <a:path w="1168" h="521" extrusionOk="0">
                  <a:moveTo>
                    <a:pt x="845" y="0"/>
                  </a:moveTo>
                  <a:cubicBezTo>
                    <a:pt x="546" y="0"/>
                    <a:pt x="247" y="107"/>
                    <a:pt x="33" y="320"/>
                  </a:cubicBezTo>
                  <a:cubicBezTo>
                    <a:pt x="0" y="387"/>
                    <a:pt x="0" y="454"/>
                    <a:pt x="33" y="487"/>
                  </a:cubicBezTo>
                  <a:cubicBezTo>
                    <a:pt x="33" y="520"/>
                    <a:pt x="67" y="520"/>
                    <a:pt x="100" y="520"/>
                  </a:cubicBezTo>
                  <a:lnTo>
                    <a:pt x="200" y="520"/>
                  </a:lnTo>
                  <a:cubicBezTo>
                    <a:pt x="359" y="335"/>
                    <a:pt x="582" y="233"/>
                    <a:pt x="835" y="233"/>
                  </a:cubicBezTo>
                  <a:cubicBezTo>
                    <a:pt x="899" y="233"/>
                    <a:pt x="966" y="240"/>
                    <a:pt x="1034" y="254"/>
                  </a:cubicBezTo>
                  <a:cubicBezTo>
                    <a:pt x="1067" y="254"/>
                    <a:pt x="1134" y="220"/>
                    <a:pt x="1168" y="154"/>
                  </a:cubicBezTo>
                  <a:cubicBezTo>
                    <a:pt x="1168" y="87"/>
                    <a:pt x="1134" y="53"/>
                    <a:pt x="1067" y="20"/>
                  </a:cubicBezTo>
                  <a:cubicBezTo>
                    <a:pt x="994" y="7"/>
                    <a:pt x="919" y="0"/>
                    <a:pt x="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8"/>
            <p:cNvSpPr/>
            <p:nvPr/>
          </p:nvSpPr>
          <p:spPr>
            <a:xfrm>
              <a:off x="7545531" y="1449793"/>
              <a:ext cx="15945" cy="17713"/>
            </a:xfrm>
            <a:custGeom>
              <a:avLst/>
              <a:gdLst/>
              <a:ahLst/>
              <a:cxnLst/>
              <a:rect l="l" t="t" r="r" b="b"/>
              <a:pathLst>
                <a:path w="902" h="1002" extrusionOk="0">
                  <a:moveTo>
                    <a:pt x="167" y="1"/>
                  </a:moveTo>
                  <a:cubicBezTo>
                    <a:pt x="101" y="1"/>
                    <a:pt x="34" y="34"/>
                    <a:pt x="0" y="101"/>
                  </a:cubicBezTo>
                  <a:cubicBezTo>
                    <a:pt x="0" y="167"/>
                    <a:pt x="34" y="234"/>
                    <a:pt x="101" y="234"/>
                  </a:cubicBezTo>
                  <a:cubicBezTo>
                    <a:pt x="367" y="334"/>
                    <a:pt x="568" y="601"/>
                    <a:pt x="634" y="901"/>
                  </a:cubicBezTo>
                  <a:cubicBezTo>
                    <a:pt x="668" y="935"/>
                    <a:pt x="701" y="968"/>
                    <a:pt x="734" y="968"/>
                  </a:cubicBezTo>
                  <a:cubicBezTo>
                    <a:pt x="734" y="1001"/>
                    <a:pt x="768" y="1001"/>
                    <a:pt x="801" y="1001"/>
                  </a:cubicBezTo>
                  <a:cubicBezTo>
                    <a:pt x="868" y="968"/>
                    <a:pt x="901" y="901"/>
                    <a:pt x="868" y="835"/>
                  </a:cubicBezTo>
                  <a:cubicBezTo>
                    <a:pt x="801" y="468"/>
                    <a:pt x="534" y="167"/>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8"/>
            <p:cNvSpPr/>
            <p:nvPr/>
          </p:nvSpPr>
          <p:spPr>
            <a:xfrm>
              <a:off x="7769010" y="2949340"/>
              <a:ext cx="20064" cy="17112"/>
            </a:xfrm>
            <a:custGeom>
              <a:avLst/>
              <a:gdLst/>
              <a:ahLst/>
              <a:cxnLst/>
              <a:rect l="l" t="t" r="r" b="b"/>
              <a:pathLst>
                <a:path w="1135" h="968" extrusionOk="0">
                  <a:moveTo>
                    <a:pt x="868" y="100"/>
                  </a:moveTo>
                  <a:cubicBezTo>
                    <a:pt x="901" y="100"/>
                    <a:pt x="935" y="100"/>
                    <a:pt x="935" y="133"/>
                  </a:cubicBezTo>
                  <a:cubicBezTo>
                    <a:pt x="1002" y="200"/>
                    <a:pt x="1002" y="300"/>
                    <a:pt x="968" y="367"/>
                  </a:cubicBezTo>
                  <a:cubicBezTo>
                    <a:pt x="768" y="601"/>
                    <a:pt x="501" y="767"/>
                    <a:pt x="201" y="801"/>
                  </a:cubicBezTo>
                  <a:cubicBezTo>
                    <a:pt x="401" y="500"/>
                    <a:pt x="701" y="100"/>
                    <a:pt x="868" y="100"/>
                  </a:cubicBezTo>
                  <a:close/>
                  <a:moveTo>
                    <a:pt x="868" y="0"/>
                  </a:moveTo>
                  <a:cubicBezTo>
                    <a:pt x="568" y="0"/>
                    <a:pt x="68" y="801"/>
                    <a:pt x="34" y="901"/>
                  </a:cubicBezTo>
                  <a:cubicBezTo>
                    <a:pt x="1" y="901"/>
                    <a:pt x="1" y="934"/>
                    <a:pt x="34" y="967"/>
                  </a:cubicBezTo>
                  <a:lnTo>
                    <a:pt x="101" y="967"/>
                  </a:lnTo>
                  <a:cubicBezTo>
                    <a:pt x="301" y="901"/>
                    <a:pt x="501" y="834"/>
                    <a:pt x="701" y="734"/>
                  </a:cubicBezTo>
                  <a:cubicBezTo>
                    <a:pt x="868" y="667"/>
                    <a:pt x="1002" y="567"/>
                    <a:pt x="1102" y="434"/>
                  </a:cubicBezTo>
                  <a:cubicBezTo>
                    <a:pt x="1135" y="334"/>
                    <a:pt x="1102" y="200"/>
                    <a:pt x="1068" y="100"/>
                  </a:cubicBezTo>
                  <a:cubicBezTo>
                    <a:pt x="1035" y="33"/>
                    <a:pt x="968" y="0"/>
                    <a:pt x="868" y="0"/>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8"/>
            <p:cNvSpPr/>
            <p:nvPr/>
          </p:nvSpPr>
          <p:spPr>
            <a:xfrm>
              <a:off x="7765474" y="2943383"/>
              <a:ext cx="11809" cy="23069"/>
            </a:xfrm>
            <a:custGeom>
              <a:avLst/>
              <a:gdLst/>
              <a:ahLst/>
              <a:cxnLst/>
              <a:rect l="l" t="t" r="r" b="b"/>
              <a:pathLst>
                <a:path w="668" h="1305" extrusionOk="0">
                  <a:moveTo>
                    <a:pt x="390" y="141"/>
                  </a:moveTo>
                  <a:cubicBezTo>
                    <a:pt x="420" y="141"/>
                    <a:pt x="434" y="170"/>
                    <a:pt x="434" y="170"/>
                  </a:cubicBezTo>
                  <a:cubicBezTo>
                    <a:pt x="534" y="304"/>
                    <a:pt x="434" y="804"/>
                    <a:pt x="301" y="1104"/>
                  </a:cubicBezTo>
                  <a:cubicBezTo>
                    <a:pt x="167" y="837"/>
                    <a:pt x="134" y="537"/>
                    <a:pt x="201" y="270"/>
                  </a:cubicBezTo>
                  <a:cubicBezTo>
                    <a:pt x="201" y="204"/>
                    <a:pt x="268" y="170"/>
                    <a:pt x="301" y="170"/>
                  </a:cubicBezTo>
                  <a:lnTo>
                    <a:pt x="334" y="170"/>
                  </a:lnTo>
                  <a:cubicBezTo>
                    <a:pt x="357" y="148"/>
                    <a:pt x="375" y="141"/>
                    <a:pt x="390" y="141"/>
                  </a:cubicBezTo>
                  <a:close/>
                  <a:moveTo>
                    <a:pt x="355" y="0"/>
                  </a:moveTo>
                  <a:cubicBezTo>
                    <a:pt x="323" y="0"/>
                    <a:pt x="293" y="11"/>
                    <a:pt x="268" y="37"/>
                  </a:cubicBezTo>
                  <a:cubicBezTo>
                    <a:pt x="167" y="70"/>
                    <a:pt x="101" y="137"/>
                    <a:pt x="67" y="204"/>
                  </a:cubicBezTo>
                  <a:cubicBezTo>
                    <a:pt x="1" y="571"/>
                    <a:pt x="67" y="938"/>
                    <a:pt x="201" y="1271"/>
                  </a:cubicBezTo>
                  <a:cubicBezTo>
                    <a:pt x="234" y="1271"/>
                    <a:pt x="234" y="1304"/>
                    <a:pt x="268" y="1304"/>
                  </a:cubicBezTo>
                  <a:lnTo>
                    <a:pt x="301" y="1304"/>
                  </a:lnTo>
                  <a:cubicBezTo>
                    <a:pt x="301" y="1304"/>
                    <a:pt x="301" y="1271"/>
                    <a:pt x="334" y="1271"/>
                  </a:cubicBezTo>
                  <a:cubicBezTo>
                    <a:pt x="501" y="1038"/>
                    <a:pt x="668" y="304"/>
                    <a:pt x="501" y="70"/>
                  </a:cubicBezTo>
                  <a:cubicBezTo>
                    <a:pt x="460" y="29"/>
                    <a:pt x="406" y="0"/>
                    <a:pt x="355" y="0"/>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8"/>
            <p:cNvSpPr/>
            <p:nvPr/>
          </p:nvSpPr>
          <p:spPr>
            <a:xfrm>
              <a:off x="7559690" y="2982150"/>
              <a:ext cx="27718" cy="11579"/>
            </a:xfrm>
            <a:custGeom>
              <a:avLst/>
              <a:gdLst/>
              <a:ahLst/>
              <a:cxnLst/>
              <a:rect l="l" t="t" r="r" b="b"/>
              <a:pathLst>
                <a:path w="1568" h="655" extrusionOk="0">
                  <a:moveTo>
                    <a:pt x="1401" y="112"/>
                  </a:moveTo>
                  <a:lnTo>
                    <a:pt x="1434" y="146"/>
                  </a:lnTo>
                  <a:cubicBezTo>
                    <a:pt x="1434" y="146"/>
                    <a:pt x="1468" y="179"/>
                    <a:pt x="1468" y="179"/>
                  </a:cubicBezTo>
                  <a:cubicBezTo>
                    <a:pt x="1468" y="279"/>
                    <a:pt x="1434" y="346"/>
                    <a:pt x="1401" y="379"/>
                  </a:cubicBezTo>
                  <a:cubicBezTo>
                    <a:pt x="1172" y="483"/>
                    <a:pt x="929" y="535"/>
                    <a:pt x="690" y="535"/>
                  </a:cubicBezTo>
                  <a:cubicBezTo>
                    <a:pt x="547" y="535"/>
                    <a:pt x="405" y="517"/>
                    <a:pt x="267" y="479"/>
                  </a:cubicBezTo>
                  <a:cubicBezTo>
                    <a:pt x="600" y="279"/>
                    <a:pt x="1001" y="146"/>
                    <a:pt x="1401" y="112"/>
                  </a:cubicBezTo>
                  <a:close/>
                  <a:moveTo>
                    <a:pt x="1282" y="1"/>
                  </a:moveTo>
                  <a:cubicBezTo>
                    <a:pt x="876" y="1"/>
                    <a:pt x="146" y="389"/>
                    <a:pt x="33" y="446"/>
                  </a:cubicBezTo>
                  <a:cubicBezTo>
                    <a:pt x="0" y="479"/>
                    <a:pt x="0" y="546"/>
                    <a:pt x="33" y="546"/>
                  </a:cubicBezTo>
                  <a:lnTo>
                    <a:pt x="67" y="579"/>
                  </a:lnTo>
                  <a:cubicBezTo>
                    <a:pt x="267" y="613"/>
                    <a:pt x="550" y="654"/>
                    <a:pt x="817" y="654"/>
                  </a:cubicBezTo>
                  <a:cubicBezTo>
                    <a:pt x="1084" y="654"/>
                    <a:pt x="1334" y="613"/>
                    <a:pt x="1468" y="479"/>
                  </a:cubicBezTo>
                  <a:cubicBezTo>
                    <a:pt x="1534" y="412"/>
                    <a:pt x="1568" y="312"/>
                    <a:pt x="1568" y="179"/>
                  </a:cubicBezTo>
                  <a:cubicBezTo>
                    <a:pt x="1568" y="112"/>
                    <a:pt x="1534" y="79"/>
                    <a:pt x="1468" y="45"/>
                  </a:cubicBezTo>
                  <a:cubicBezTo>
                    <a:pt x="1421" y="14"/>
                    <a:pt x="1357" y="1"/>
                    <a:pt x="1282" y="1"/>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8"/>
            <p:cNvSpPr/>
            <p:nvPr/>
          </p:nvSpPr>
          <p:spPr>
            <a:xfrm>
              <a:off x="7559690" y="2971738"/>
              <a:ext cx="17695" cy="20665"/>
            </a:xfrm>
            <a:custGeom>
              <a:avLst/>
              <a:gdLst/>
              <a:ahLst/>
              <a:cxnLst/>
              <a:rect l="l" t="t" r="r" b="b"/>
              <a:pathLst>
                <a:path w="1001" h="1169" extrusionOk="0">
                  <a:moveTo>
                    <a:pt x="767" y="134"/>
                  </a:moveTo>
                  <a:cubicBezTo>
                    <a:pt x="801" y="167"/>
                    <a:pt x="801" y="167"/>
                    <a:pt x="801" y="201"/>
                  </a:cubicBezTo>
                  <a:cubicBezTo>
                    <a:pt x="834" y="368"/>
                    <a:pt x="434" y="801"/>
                    <a:pt x="133" y="1001"/>
                  </a:cubicBezTo>
                  <a:cubicBezTo>
                    <a:pt x="167" y="701"/>
                    <a:pt x="267" y="434"/>
                    <a:pt x="467" y="201"/>
                  </a:cubicBezTo>
                  <a:cubicBezTo>
                    <a:pt x="534" y="167"/>
                    <a:pt x="600" y="134"/>
                    <a:pt x="701" y="134"/>
                  </a:cubicBezTo>
                  <a:close/>
                  <a:moveTo>
                    <a:pt x="734" y="1"/>
                  </a:moveTo>
                  <a:cubicBezTo>
                    <a:pt x="600" y="1"/>
                    <a:pt x="467" y="34"/>
                    <a:pt x="400" y="134"/>
                  </a:cubicBezTo>
                  <a:cubicBezTo>
                    <a:pt x="167" y="401"/>
                    <a:pt x="33" y="735"/>
                    <a:pt x="33" y="1101"/>
                  </a:cubicBezTo>
                  <a:cubicBezTo>
                    <a:pt x="0" y="1101"/>
                    <a:pt x="33" y="1135"/>
                    <a:pt x="33" y="1135"/>
                  </a:cubicBezTo>
                  <a:cubicBezTo>
                    <a:pt x="67" y="1168"/>
                    <a:pt x="100" y="1168"/>
                    <a:pt x="100" y="1168"/>
                  </a:cubicBezTo>
                  <a:cubicBezTo>
                    <a:pt x="400" y="1001"/>
                    <a:pt x="1001" y="468"/>
                    <a:pt x="934" y="167"/>
                  </a:cubicBezTo>
                  <a:cubicBezTo>
                    <a:pt x="934" y="101"/>
                    <a:pt x="901" y="1"/>
                    <a:pt x="734" y="1"/>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8"/>
            <p:cNvSpPr/>
            <p:nvPr/>
          </p:nvSpPr>
          <p:spPr>
            <a:xfrm>
              <a:off x="7284310" y="1639084"/>
              <a:ext cx="142710" cy="364439"/>
            </a:xfrm>
            <a:custGeom>
              <a:avLst/>
              <a:gdLst/>
              <a:ahLst/>
              <a:cxnLst/>
              <a:rect l="l" t="t" r="r" b="b"/>
              <a:pathLst>
                <a:path w="8073" h="20616" extrusionOk="0">
                  <a:moveTo>
                    <a:pt x="4770" y="0"/>
                  </a:moveTo>
                  <a:cubicBezTo>
                    <a:pt x="3836" y="1601"/>
                    <a:pt x="2969" y="3269"/>
                    <a:pt x="2202" y="4971"/>
                  </a:cubicBezTo>
                  <a:cubicBezTo>
                    <a:pt x="1401" y="6705"/>
                    <a:pt x="767" y="8506"/>
                    <a:pt x="300" y="10374"/>
                  </a:cubicBezTo>
                  <a:cubicBezTo>
                    <a:pt x="267" y="10608"/>
                    <a:pt x="200" y="10875"/>
                    <a:pt x="167" y="11108"/>
                  </a:cubicBezTo>
                  <a:cubicBezTo>
                    <a:pt x="134" y="11242"/>
                    <a:pt x="100" y="11308"/>
                    <a:pt x="100" y="11509"/>
                  </a:cubicBezTo>
                  <a:cubicBezTo>
                    <a:pt x="67" y="11675"/>
                    <a:pt x="34" y="11842"/>
                    <a:pt x="34" y="12009"/>
                  </a:cubicBezTo>
                  <a:cubicBezTo>
                    <a:pt x="0" y="12643"/>
                    <a:pt x="100" y="13277"/>
                    <a:pt x="300" y="13910"/>
                  </a:cubicBezTo>
                  <a:cubicBezTo>
                    <a:pt x="634" y="14911"/>
                    <a:pt x="1168" y="15878"/>
                    <a:pt x="1835" y="16712"/>
                  </a:cubicBezTo>
                  <a:cubicBezTo>
                    <a:pt x="3036" y="18247"/>
                    <a:pt x="4470" y="19548"/>
                    <a:pt x="6071" y="20615"/>
                  </a:cubicBezTo>
                  <a:lnTo>
                    <a:pt x="7272" y="19181"/>
                  </a:lnTo>
                  <a:cubicBezTo>
                    <a:pt x="6138" y="17913"/>
                    <a:pt x="5137" y="16546"/>
                    <a:pt x="4270" y="15078"/>
                  </a:cubicBezTo>
                  <a:cubicBezTo>
                    <a:pt x="3903" y="14444"/>
                    <a:pt x="3636" y="13777"/>
                    <a:pt x="3469" y="13043"/>
                  </a:cubicBezTo>
                  <a:cubicBezTo>
                    <a:pt x="3403" y="12810"/>
                    <a:pt x="3403" y="12543"/>
                    <a:pt x="3436" y="12276"/>
                  </a:cubicBezTo>
                  <a:cubicBezTo>
                    <a:pt x="3436" y="12209"/>
                    <a:pt x="3436" y="12176"/>
                    <a:pt x="3469" y="12109"/>
                  </a:cubicBezTo>
                  <a:cubicBezTo>
                    <a:pt x="3469" y="12076"/>
                    <a:pt x="3503" y="11942"/>
                    <a:pt x="3536" y="11842"/>
                  </a:cubicBezTo>
                  <a:cubicBezTo>
                    <a:pt x="3603" y="11642"/>
                    <a:pt x="3636" y="11475"/>
                    <a:pt x="3703" y="11275"/>
                  </a:cubicBezTo>
                  <a:cubicBezTo>
                    <a:pt x="4237" y="9674"/>
                    <a:pt x="4870" y="8073"/>
                    <a:pt x="5638" y="6572"/>
                  </a:cubicBezTo>
                  <a:cubicBezTo>
                    <a:pt x="6405" y="5004"/>
                    <a:pt x="7239" y="3436"/>
                    <a:pt x="8073" y="1968"/>
                  </a:cubicBezTo>
                  <a:lnTo>
                    <a:pt x="4770"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8"/>
            <p:cNvSpPr/>
            <p:nvPr/>
          </p:nvSpPr>
          <p:spPr>
            <a:xfrm>
              <a:off x="7299637" y="1610057"/>
              <a:ext cx="157241" cy="156994"/>
            </a:xfrm>
            <a:custGeom>
              <a:avLst/>
              <a:gdLst/>
              <a:ahLst/>
              <a:cxnLst/>
              <a:rect l="l" t="t" r="r" b="b"/>
              <a:pathLst>
                <a:path w="8895" h="8881" extrusionOk="0">
                  <a:moveTo>
                    <a:pt x="5774" y="1"/>
                  </a:moveTo>
                  <a:cubicBezTo>
                    <a:pt x="5403" y="1"/>
                    <a:pt x="5000" y="57"/>
                    <a:pt x="4570" y="175"/>
                  </a:cubicBezTo>
                  <a:cubicBezTo>
                    <a:pt x="2269" y="808"/>
                    <a:pt x="1" y="7346"/>
                    <a:pt x="1" y="7346"/>
                  </a:cubicBezTo>
                  <a:lnTo>
                    <a:pt x="5571" y="8881"/>
                  </a:lnTo>
                  <a:cubicBezTo>
                    <a:pt x="6572" y="7513"/>
                    <a:pt x="7339" y="6012"/>
                    <a:pt x="7906" y="4411"/>
                  </a:cubicBezTo>
                  <a:cubicBezTo>
                    <a:pt x="8895" y="1727"/>
                    <a:pt x="7826" y="1"/>
                    <a:pt x="5774" y="1"/>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8"/>
            <p:cNvSpPr/>
            <p:nvPr/>
          </p:nvSpPr>
          <p:spPr>
            <a:xfrm>
              <a:off x="7299637" y="1610057"/>
              <a:ext cx="157241" cy="156994"/>
            </a:xfrm>
            <a:custGeom>
              <a:avLst/>
              <a:gdLst/>
              <a:ahLst/>
              <a:cxnLst/>
              <a:rect l="l" t="t" r="r" b="b"/>
              <a:pathLst>
                <a:path w="8895" h="8881" extrusionOk="0">
                  <a:moveTo>
                    <a:pt x="5774" y="1"/>
                  </a:moveTo>
                  <a:cubicBezTo>
                    <a:pt x="5403" y="1"/>
                    <a:pt x="5000" y="57"/>
                    <a:pt x="4570" y="175"/>
                  </a:cubicBezTo>
                  <a:cubicBezTo>
                    <a:pt x="2269" y="808"/>
                    <a:pt x="1" y="7346"/>
                    <a:pt x="1" y="7346"/>
                  </a:cubicBezTo>
                  <a:lnTo>
                    <a:pt x="5571" y="8881"/>
                  </a:lnTo>
                  <a:cubicBezTo>
                    <a:pt x="6572" y="7513"/>
                    <a:pt x="7339" y="6012"/>
                    <a:pt x="7906" y="4411"/>
                  </a:cubicBezTo>
                  <a:cubicBezTo>
                    <a:pt x="8895" y="1727"/>
                    <a:pt x="7826" y="1"/>
                    <a:pt x="57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8"/>
            <p:cNvSpPr/>
            <p:nvPr/>
          </p:nvSpPr>
          <p:spPr>
            <a:xfrm>
              <a:off x="7381006" y="1970484"/>
              <a:ext cx="58406" cy="54252"/>
            </a:xfrm>
            <a:custGeom>
              <a:avLst/>
              <a:gdLst/>
              <a:ahLst/>
              <a:cxnLst/>
              <a:rect l="l" t="t" r="r" b="b"/>
              <a:pathLst>
                <a:path w="3304" h="3069" extrusionOk="0">
                  <a:moveTo>
                    <a:pt x="735" y="0"/>
                  </a:moveTo>
                  <a:lnTo>
                    <a:pt x="1" y="1334"/>
                  </a:lnTo>
                  <a:cubicBezTo>
                    <a:pt x="1" y="2569"/>
                    <a:pt x="2269" y="3069"/>
                    <a:pt x="2269" y="3069"/>
                  </a:cubicBezTo>
                  <a:lnTo>
                    <a:pt x="3303" y="667"/>
                  </a:lnTo>
                  <a:lnTo>
                    <a:pt x="735"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8"/>
            <p:cNvSpPr/>
            <p:nvPr/>
          </p:nvSpPr>
          <p:spPr>
            <a:xfrm>
              <a:off x="7421116" y="1982275"/>
              <a:ext cx="35390" cy="62525"/>
            </a:xfrm>
            <a:custGeom>
              <a:avLst/>
              <a:gdLst/>
              <a:ahLst/>
              <a:cxnLst/>
              <a:rect l="l" t="t" r="r" b="b"/>
              <a:pathLst>
                <a:path w="2002" h="3537" extrusionOk="0">
                  <a:moveTo>
                    <a:pt x="1001" y="0"/>
                  </a:moveTo>
                  <a:lnTo>
                    <a:pt x="0" y="2402"/>
                  </a:lnTo>
                  <a:lnTo>
                    <a:pt x="1234" y="3536"/>
                  </a:lnTo>
                  <a:lnTo>
                    <a:pt x="2002" y="1635"/>
                  </a:lnTo>
                  <a:lnTo>
                    <a:pt x="1001"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38"/>
          <p:cNvSpPr txBox="1">
            <a:spLocks noGrp="1"/>
          </p:cNvSpPr>
          <p:nvPr>
            <p:ph type="title"/>
          </p:nvPr>
        </p:nvSpPr>
        <p:spPr>
          <a:xfrm>
            <a:off x="2029975" y="903100"/>
            <a:ext cx="5707200" cy="75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Pursuing the Kingdom of Satan?</a:t>
            </a:r>
            <a:endParaRPr sz="2400"/>
          </a:p>
        </p:txBody>
      </p:sp>
      <p:sp>
        <p:nvSpPr>
          <p:cNvPr id="617" name="Google Shape;617;p38"/>
          <p:cNvSpPr txBox="1">
            <a:spLocks noGrp="1"/>
          </p:cNvSpPr>
          <p:nvPr>
            <p:ph type="body" idx="4294967295"/>
          </p:nvPr>
        </p:nvSpPr>
        <p:spPr>
          <a:xfrm>
            <a:off x="2029975" y="1660500"/>
            <a:ext cx="6450000" cy="264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the world’s standard Joe is a good person. Here are some facts about Joe:</a:t>
            </a:r>
            <a:endParaRPr/>
          </a:p>
          <a:p>
            <a:pPr marL="457200" lvl="0" indent="-292100" algn="l" rtl="0">
              <a:spcBef>
                <a:spcPts val="1000"/>
              </a:spcBef>
              <a:spcAft>
                <a:spcPts val="0"/>
              </a:spcAft>
              <a:buClr>
                <a:schemeClr val="accent3"/>
              </a:buClr>
              <a:buSzPts val="1000"/>
              <a:buChar char="➜"/>
            </a:pPr>
            <a:r>
              <a:rPr lang="en">
                <a:solidFill>
                  <a:schemeClr val="dk1"/>
                </a:solidFill>
              </a:rPr>
              <a:t>Has a good career</a:t>
            </a:r>
            <a:endParaRPr>
              <a:solidFill>
                <a:schemeClr val="dk1"/>
              </a:solidFill>
            </a:endParaRPr>
          </a:p>
          <a:p>
            <a:pPr marL="457200" lvl="0" indent="-292100" algn="l" rtl="0">
              <a:spcBef>
                <a:spcPts val="0"/>
              </a:spcBef>
              <a:spcAft>
                <a:spcPts val="0"/>
              </a:spcAft>
              <a:buClr>
                <a:schemeClr val="accent3"/>
              </a:buClr>
              <a:buSzPts val="1000"/>
              <a:buFont typeface="Barlow"/>
              <a:buChar char="➜"/>
            </a:pPr>
            <a:r>
              <a:rPr lang="en">
                <a:solidFill>
                  <a:schemeClr val="dk1"/>
                </a:solidFill>
              </a:rPr>
              <a:t>Has never cheated on his taxes</a:t>
            </a:r>
            <a:endParaRPr>
              <a:solidFill>
                <a:schemeClr val="dk1"/>
              </a:solidFill>
            </a:endParaRPr>
          </a:p>
          <a:p>
            <a:pPr marL="457200" lvl="0" indent="-292100" algn="l" rtl="0">
              <a:spcBef>
                <a:spcPts val="0"/>
              </a:spcBef>
              <a:spcAft>
                <a:spcPts val="0"/>
              </a:spcAft>
              <a:buClr>
                <a:schemeClr val="accent3"/>
              </a:buClr>
              <a:buSzPts val="1000"/>
              <a:buFont typeface="Barlow"/>
              <a:buChar char="➜"/>
            </a:pPr>
            <a:r>
              <a:rPr lang="en">
                <a:solidFill>
                  <a:schemeClr val="dk1"/>
                </a:solidFill>
              </a:rPr>
              <a:t>Helps those who are in need</a:t>
            </a:r>
            <a:endParaRPr>
              <a:solidFill>
                <a:schemeClr val="dk1"/>
              </a:solidFill>
            </a:endParaRPr>
          </a:p>
          <a:p>
            <a:pPr marL="457200" lvl="0" indent="-292100" algn="l" rtl="0">
              <a:spcBef>
                <a:spcPts val="0"/>
              </a:spcBef>
              <a:spcAft>
                <a:spcPts val="0"/>
              </a:spcAft>
              <a:buClr>
                <a:schemeClr val="accent3"/>
              </a:buClr>
              <a:buSzPts val="1000"/>
              <a:buChar char="➜"/>
            </a:pPr>
            <a:r>
              <a:rPr lang="en">
                <a:solidFill>
                  <a:schemeClr val="dk1"/>
                </a:solidFill>
              </a:rPr>
              <a:t>Volunteers at soup kitchens to feed the homeless</a:t>
            </a:r>
            <a:endParaRPr>
              <a:solidFill>
                <a:schemeClr val="dk1"/>
              </a:solidFill>
            </a:endParaRPr>
          </a:p>
          <a:p>
            <a:pPr marL="457200" lvl="0" indent="-292100" algn="l" rtl="0">
              <a:spcBef>
                <a:spcPts val="0"/>
              </a:spcBef>
              <a:spcAft>
                <a:spcPts val="0"/>
              </a:spcAft>
              <a:buClr>
                <a:schemeClr val="accent3"/>
              </a:buClr>
              <a:buSzPts val="1000"/>
              <a:buChar char="➜"/>
            </a:pPr>
            <a:r>
              <a:rPr lang="en">
                <a:solidFill>
                  <a:schemeClr val="dk1"/>
                </a:solidFill>
              </a:rPr>
              <a:t>Has no misdemeanors or felonies. Not even a speeding ticket.</a:t>
            </a:r>
            <a:endParaRPr>
              <a:solidFill>
                <a:schemeClr val="dk1"/>
              </a:solidFill>
            </a:endParaRPr>
          </a:p>
          <a:p>
            <a:pPr marL="457200" lvl="0" indent="-292100" algn="l" rtl="0">
              <a:spcBef>
                <a:spcPts val="0"/>
              </a:spcBef>
              <a:spcAft>
                <a:spcPts val="0"/>
              </a:spcAft>
              <a:buClr>
                <a:schemeClr val="accent3"/>
              </a:buClr>
              <a:buSzPts val="1000"/>
              <a:buChar char="➜"/>
            </a:pPr>
            <a:r>
              <a:rPr lang="en">
                <a:solidFill>
                  <a:schemeClr val="dk1"/>
                </a:solidFill>
              </a:rPr>
              <a:t>Mentors at youth centers</a:t>
            </a:r>
            <a:endParaRPr>
              <a:solidFill>
                <a:schemeClr val="dk1"/>
              </a:solidFill>
            </a:endParaRPr>
          </a:p>
          <a:p>
            <a:pPr marL="457200" lvl="0" indent="-292100" algn="l" rtl="0">
              <a:spcBef>
                <a:spcPts val="0"/>
              </a:spcBef>
              <a:spcAft>
                <a:spcPts val="0"/>
              </a:spcAft>
              <a:buClr>
                <a:schemeClr val="accent3"/>
              </a:buClr>
              <a:buSzPts val="1000"/>
              <a:buChar char="➜"/>
            </a:pPr>
            <a:r>
              <a:rPr lang="en">
                <a:solidFill>
                  <a:schemeClr val="dk1"/>
                </a:solidFill>
              </a:rPr>
              <a:t>Gives to charitable organizations</a:t>
            </a:r>
            <a:endParaRPr>
              <a:solidFill>
                <a:schemeClr val="dk1"/>
              </a:solidFill>
            </a:endParaRPr>
          </a:p>
          <a:p>
            <a:pPr marL="0" lvl="0" indent="0" algn="l" rtl="0">
              <a:spcBef>
                <a:spcPts val="1000"/>
              </a:spcBef>
              <a:spcAft>
                <a:spcPts val="0"/>
              </a:spcAft>
              <a:buNone/>
            </a:pPr>
            <a:r>
              <a:rPr lang="en"/>
              <a:t>This sounds like the kind of guy you’d want your daughter to bring home. How can a person who is doing this much good be building the kingdom of Satan?</a:t>
            </a:r>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39"/>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Who Sets the Standard?</a:t>
            </a:r>
            <a:endParaRPr/>
          </a:p>
        </p:txBody>
      </p:sp>
      <p:sp>
        <p:nvSpPr>
          <p:cNvPr id="623" name="Google Shape;623;p39"/>
          <p:cNvSpPr txBox="1">
            <a:spLocks noGrp="1"/>
          </p:cNvSpPr>
          <p:nvPr>
            <p:ph type="title" idx="4"/>
          </p:nvPr>
        </p:nvSpPr>
        <p:spPr>
          <a:xfrm>
            <a:off x="726320" y="3208200"/>
            <a:ext cx="2767800" cy="53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Romans 3:11</a:t>
            </a:r>
            <a:endParaRPr/>
          </a:p>
        </p:txBody>
      </p:sp>
      <p:sp>
        <p:nvSpPr>
          <p:cNvPr id="624" name="Google Shape;624;p39"/>
          <p:cNvSpPr txBox="1">
            <a:spLocks noGrp="1"/>
          </p:cNvSpPr>
          <p:nvPr>
            <p:ph type="title" idx="5"/>
          </p:nvPr>
        </p:nvSpPr>
        <p:spPr>
          <a:xfrm>
            <a:off x="726293" y="3663600"/>
            <a:ext cx="7658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None is righteous, no, not one</a:t>
            </a:r>
            <a:r>
              <a:rPr lang="en"/>
              <a:t>; no one understands; no one seeks for God.</a:t>
            </a:r>
            <a:endParaRPr/>
          </a:p>
        </p:txBody>
      </p:sp>
      <p:sp>
        <p:nvSpPr>
          <p:cNvPr id="625" name="Google Shape;625;p39"/>
          <p:cNvSpPr txBox="1">
            <a:spLocks noGrp="1"/>
          </p:cNvSpPr>
          <p:nvPr>
            <p:ph type="title" idx="2"/>
          </p:nvPr>
        </p:nvSpPr>
        <p:spPr>
          <a:xfrm>
            <a:off x="726265" y="1019400"/>
            <a:ext cx="2767800" cy="53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1 Corinthians 4:3-4</a:t>
            </a:r>
            <a:endParaRPr/>
          </a:p>
        </p:txBody>
      </p:sp>
      <p:sp>
        <p:nvSpPr>
          <p:cNvPr id="626" name="Google Shape;626;p39"/>
          <p:cNvSpPr txBox="1">
            <a:spLocks noGrp="1"/>
          </p:cNvSpPr>
          <p:nvPr>
            <p:ph type="title" idx="3"/>
          </p:nvPr>
        </p:nvSpPr>
        <p:spPr>
          <a:xfrm>
            <a:off x="726275" y="1474800"/>
            <a:ext cx="7658700" cy="77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with me it is a very small thing that I should be judged by you or by a human court. In fact, </a:t>
            </a:r>
            <a:r>
              <a:rPr lang="en" b="1"/>
              <a:t>I do not even judge myself</a:t>
            </a:r>
            <a:r>
              <a:rPr lang="en"/>
              <a:t>. For I know of nothing against myself, yet I am not justified by this; but </a:t>
            </a:r>
            <a:r>
              <a:rPr lang="en" b="1"/>
              <a:t>He who judges me is the Lord</a:t>
            </a:r>
            <a:r>
              <a:rPr lang="en"/>
              <a:t>.</a:t>
            </a:r>
            <a:endParaRPr/>
          </a:p>
        </p:txBody>
      </p:sp>
      <p:sp>
        <p:nvSpPr>
          <p:cNvPr id="627" name="Google Shape;627;p39"/>
          <p:cNvSpPr txBox="1">
            <a:spLocks noGrp="1"/>
          </p:cNvSpPr>
          <p:nvPr>
            <p:ph type="title" idx="6"/>
          </p:nvPr>
        </p:nvSpPr>
        <p:spPr>
          <a:xfrm>
            <a:off x="726100" y="2304300"/>
            <a:ext cx="2768100" cy="53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Matthew 12:30</a:t>
            </a:r>
            <a:endParaRPr/>
          </a:p>
        </p:txBody>
      </p:sp>
      <p:sp>
        <p:nvSpPr>
          <p:cNvPr id="628" name="Google Shape;628;p39"/>
          <p:cNvSpPr txBox="1">
            <a:spLocks noGrp="1"/>
          </p:cNvSpPr>
          <p:nvPr>
            <p:ph type="title" idx="7"/>
          </p:nvPr>
        </p:nvSpPr>
        <p:spPr>
          <a:xfrm>
            <a:off x="726293" y="2759700"/>
            <a:ext cx="7776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The one who is not with Me is against Me</a:t>
            </a:r>
            <a:r>
              <a:rPr lang="en"/>
              <a:t>; and the one who does not gather with Me scatters.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0"/>
          <p:cNvSpPr txBox="1">
            <a:spLocks noGrp="1"/>
          </p:cNvSpPr>
          <p:nvPr>
            <p:ph type="subTitle" idx="1"/>
          </p:nvPr>
        </p:nvSpPr>
        <p:spPr>
          <a:xfrm>
            <a:off x="1814000" y="2255350"/>
            <a:ext cx="5516100" cy="101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accent4"/>
                </a:solidFill>
              </a:rPr>
              <a:t>God views our acts of altruism very differently than we do</a:t>
            </a:r>
            <a:endParaRPr sz="3000" b="1">
              <a:solidFill>
                <a:schemeClr val="accent4"/>
              </a:solidFill>
            </a:endParaRPr>
          </a:p>
        </p:txBody>
      </p:sp>
      <p:grpSp>
        <p:nvGrpSpPr>
          <p:cNvPr id="634" name="Google Shape;634;p40"/>
          <p:cNvGrpSpPr/>
          <p:nvPr/>
        </p:nvGrpSpPr>
        <p:grpSpPr>
          <a:xfrm rot="2700000">
            <a:off x="4170574" y="1343658"/>
            <a:ext cx="645846" cy="645846"/>
            <a:chOff x="1662975" y="1078284"/>
            <a:chExt cx="666300" cy="666300"/>
          </a:xfrm>
        </p:grpSpPr>
        <p:sp>
          <p:nvSpPr>
            <p:cNvPr id="635" name="Google Shape;635;p40"/>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0"/>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 name="Google Shape;637;p40"/>
          <p:cNvSpPr txBox="1">
            <a:spLocks noGrp="1"/>
          </p:cNvSpPr>
          <p:nvPr>
            <p:ph type="title" idx="2"/>
          </p:nvPr>
        </p:nvSpPr>
        <p:spPr>
          <a:xfrm>
            <a:off x="4185400" y="1414738"/>
            <a:ext cx="616200" cy="50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t>!</a:t>
            </a: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1"/>
          <p:cNvSpPr txBox="1">
            <a:spLocks noGrp="1"/>
          </p:cNvSpPr>
          <p:nvPr>
            <p:ph type="title"/>
          </p:nvPr>
        </p:nvSpPr>
        <p:spPr>
          <a:xfrm>
            <a:off x="2285625" y="3011775"/>
            <a:ext cx="4168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Jesus to the church at Laodicea</a:t>
            </a:r>
            <a:endParaRPr/>
          </a:p>
          <a:p>
            <a:pPr marL="0" lvl="0" indent="0" algn="ctr" rtl="0">
              <a:spcBef>
                <a:spcPts val="0"/>
              </a:spcBef>
              <a:spcAft>
                <a:spcPts val="0"/>
              </a:spcAft>
              <a:buNone/>
            </a:pPr>
            <a:r>
              <a:rPr lang="en"/>
              <a:t>Revelation 3:17</a:t>
            </a:r>
            <a:endParaRPr/>
          </a:p>
        </p:txBody>
      </p:sp>
      <p:sp>
        <p:nvSpPr>
          <p:cNvPr id="643" name="Google Shape;643;p41"/>
          <p:cNvSpPr txBox="1">
            <a:spLocks noGrp="1"/>
          </p:cNvSpPr>
          <p:nvPr>
            <p:ph type="title" idx="2"/>
          </p:nvPr>
        </p:nvSpPr>
        <p:spPr>
          <a:xfrm>
            <a:off x="882150" y="1466000"/>
            <a:ext cx="6975300" cy="15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Barlow"/>
                <a:ea typeface="Barlow"/>
                <a:cs typeface="Barlow"/>
                <a:sym typeface="Barlow"/>
              </a:rPr>
              <a:t>For you say, I am rich, I have prospered, and I need nothing, not realizing that you are wretched, pitiable, poor, blind, and naked.</a:t>
            </a:r>
            <a:endParaRPr>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42"/>
          <p:cNvSpPr txBox="1">
            <a:spLocks noGrp="1"/>
          </p:cNvSpPr>
          <p:nvPr>
            <p:ph type="subTitle" idx="5"/>
          </p:nvPr>
        </p:nvSpPr>
        <p:spPr>
          <a:xfrm>
            <a:off x="997175" y="962700"/>
            <a:ext cx="4646100" cy="321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This strikes at the core issue behind why so many choose the broad way. Instead of seeking a higher source of authority for righteousness, we choose to define it for ourselves. </a:t>
            </a:r>
            <a:endParaRPr/>
          </a:p>
          <a:p>
            <a:pPr marL="0" lvl="0" indent="0" algn="l" rtl="0">
              <a:spcBef>
                <a:spcPts val="0"/>
              </a:spcBef>
              <a:spcAft>
                <a:spcPts val="0"/>
              </a:spcAft>
              <a:buNone/>
            </a:pPr>
            <a:endParaRPr/>
          </a:p>
          <a:p>
            <a:pPr marL="0" lvl="0" indent="0" algn="l" rtl="0">
              <a:spcBef>
                <a:spcPts val="0"/>
              </a:spcBef>
              <a:spcAft>
                <a:spcPts val="0"/>
              </a:spcAft>
              <a:buNone/>
            </a:pPr>
            <a:r>
              <a:rPr lang="en"/>
              <a:t>You won’t run across many people who feel comfortable living a morally reprehensible life. They typically feel uncomfortable with the idea, as they should.</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chemeClr val="accent5"/>
                </a:solidFill>
              </a:rPr>
              <a:t>Romans 2:15</a:t>
            </a:r>
            <a:endParaRPr b="1">
              <a:solidFill>
                <a:schemeClr val="accent5"/>
              </a:solidFill>
            </a:endParaRPr>
          </a:p>
          <a:p>
            <a:pPr marL="0" lvl="0" indent="0" algn="l" rtl="0">
              <a:spcBef>
                <a:spcPts val="0"/>
              </a:spcBef>
              <a:spcAft>
                <a:spcPts val="0"/>
              </a:spcAft>
              <a:buNone/>
            </a:pPr>
            <a:r>
              <a:rPr lang="en"/>
              <a:t>They show that the work of the law is written on their hearts, while their conscience also bears witness, and </a:t>
            </a:r>
            <a:r>
              <a:rPr lang="en" b="1"/>
              <a:t>their conflicting thoughts</a:t>
            </a:r>
            <a:r>
              <a:rPr lang="en"/>
              <a:t> </a:t>
            </a:r>
            <a:r>
              <a:rPr lang="en" b="1"/>
              <a:t>accuse</a:t>
            </a:r>
            <a:r>
              <a:rPr lang="en"/>
              <a:t> or even excuse them </a:t>
            </a:r>
            <a:endParaRPr/>
          </a:p>
        </p:txBody>
      </p:sp>
      <p:sp>
        <p:nvSpPr>
          <p:cNvPr id="649" name="Google Shape;649;p42"/>
          <p:cNvSpPr/>
          <p:nvPr/>
        </p:nvSpPr>
        <p:spPr>
          <a:xfrm>
            <a:off x="8204600" y="4126725"/>
            <a:ext cx="27550" cy="28375"/>
          </a:xfrm>
          <a:custGeom>
            <a:avLst/>
            <a:gdLst/>
            <a:ahLst/>
            <a:cxnLst/>
            <a:rect l="l" t="t" r="r" b="b"/>
            <a:pathLst>
              <a:path w="1102" h="1135" extrusionOk="0">
                <a:moveTo>
                  <a:pt x="567" y="1"/>
                </a:moveTo>
                <a:cubicBezTo>
                  <a:pt x="234" y="1"/>
                  <a:pt x="0" y="268"/>
                  <a:pt x="0" y="568"/>
                </a:cubicBezTo>
                <a:cubicBezTo>
                  <a:pt x="0" y="868"/>
                  <a:pt x="234" y="1135"/>
                  <a:pt x="567" y="1135"/>
                </a:cubicBezTo>
                <a:cubicBezTo>
                  <a:pt x="868" y="1135"/>
                  <a:pt x="1101" y="868"/>
                  <a:pt x="1101" y="568"/>
                </a:cubicBezTo>
                <a:cubicBezTo>
                  <a:pt x="1101" y="268"/>
                  <a:pt x="868" y="1"/>
                  <a:pt x="567"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2"/>
          <p:cNvSpPr/>
          <p:nvPr/>
        </p:nvSpPr>
        <p:spPr>
          <a:xfrm>
            <a:off x="5914813" y="3870675"/>
            <a:ext cx="2149900" cy="125950"/>
          </a:xfrm>
          <a:custGeom>
            <a:avLst/>
            <a:gdLst/>
            <a:ahLst/>
            <a:cxnLst/>
            <a:rect l="l" t="t" r="r" b="b"/>
            <a:pathLst>
              <a:path w="85996" h="5038" extrusionOk="0">
                <a:moveTo>
                  <a:pt x="42998" y="1"/>
                </a:moveTo>
                <a:cubicBezTo>
                  <a:pt x="19248" y="1"/>
                  <a:pt x="1" y="1135"/>
                  <a:pt x="1" y="2503"/>
                </a:cubicBezTo>
                <a:cubicBezTo>
                  <a:pt x="1" y="3904"/>
                  <a:pt x="19248" y="5038"/>
                  <a:pt x="42998" y="5038"/>
                </a:cubicBezTo>
                <a:cubicBezTo>
                  <a:pt x="66748" y="5038"/>
                  <a:pt x="85995" y="3904"/>
                  <a:pt x="85995" y="2503"/>
                </a:cubicBezTo>
                <a:cubicBezTo>
                  <a:pt x="85995" y="1135"/>
                  <a:pt x="66748" y="1"/>
                  <a:pt x="4299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 name="Google Shape;651;p42"/>
          <p:cNvGrpSpPr/>
          <p:nvPr/>
        </p:nvGrpSpPr>
        <p:grpSpPr>
          <a:xfrm rot="832424">
            <a:off x="5811958" y="1398776"/>
            <a:ext cx="2355602" cy="2092246"/>
            <a:chOff x="6644304" y="3073628"/>
            <a:chExt cx="576302" cy="511871"/>
          </a:xfrm>
        </p:grpSpPr>
        <p:sp>
          <p:nvSpPr>
            <p:cNvPr id="652" name="Google Shape;652;p42"/>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42"/>
            <p:cNvGrpSpPr/>
            <p:nvPr/>
          </p:nvGrpSpPr>
          <p:grpSpPr>
            <a:xfrm>
              <a:off x="6712169" y="3085440"/>
              <a:ext cx="481622" cy="494913"/>
              <a:chOff x="6712169" y="3085440"/>
              <a:chExt cx="481622" cy="494913"/>
            </a:xfrm>
          </p:grpSpPr>
          <p:sp>
            <p:nvSpPr>
              <p:cNvPr id="654" name="Google Shape;654;p42"/>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2"/>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2"/>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2"/>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2"/>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42"/>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2"/>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2"/>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Read a Road Map Week by Slidesgo">
  <a:themeElements>
    <a:clrScheme name="Simple Light">
      <a:dk1>
        <a:srgbClr val="302320"/>
      </a:dk1>
      <a:lt1>
        <a:srgbClr val="FFFFFF"/>
      </a:lt1>
      <a:dk2>
        <a:srgbClr val="50443F"/>
      </a:dk2>
      <a:lt2>
        <a:srgbClr val="FCF9F7"/>
      </a:lt2>
      <a:accent1>
        <a:srgbClr val="EBE5D8"/>
      </a:accent1>
      <a:accent2>
        <a:srgbClr val="C9C0AD"/>
      </a:accent2>
      <a:accent3>
        <a:srgbClr val="FFBA4C"/>
      </a:accent3>
      <a:accent4>
        <a:srgbClr val="F07E53"/>
      </a:accent4>
      <a:accent5>
        <a:srgbClr val="63B389"/>
      </a:accent5>
      <a:accent6>
        <a:srgbClr val="878E91"/>
      </a:accent6>
      <a:hlink>
        <a:srgbClr val="63B3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1398</Words>
  <Application>Microsoft Office PowerPoint</Application>
  <PresentationFormat>On-screen Show (16:9)</PresentationFormat>
  <Paragraphs>101</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Livvic</vt:lpstr>
      <vt:lpstr>Roboto Condensed Light</vt:lpstr>
      <vt:lpstr>Barlow SemiBold</vt:lpstr>
      <vt:lpstr>Barlow Medium</vt:lpstr>
      <vt:lpstr>Barlow</vt:lpstr>
      <vt:lpstr>Nunito</vt:lpstr>
      <vt:lpstr>Exo 2</vt:lpstr>
      <vt:lpstr>Read a Road Map Week by Slidesgo</vt:lpstr>
      <vt:lpstr>The True and Straight Pathway</vt:lpstr>
      <vt:lpstr>Matthew 7:13-14 (NKJV)</vt:lpstr>
      <vt:lpstr>The True and Straight Pathway</vt:lpstr>
      <vt:lpstr>Sermon on the Mount</vt:lpstr>
      <vt:lpstr>Pursuing the Kingdom of Satan?</vt:lpstr>
      <vt:lpstr>Who Sets the Standard?</vt:lpstr>
      <vt:lpstr>!</vt:lpstr>
      <vt:lpstr>Jesus to the church at Laodicea Revelation 3:17</vt:lpstr>
      <vt:lpstr>PowerPoint Presentation</vt:lpstr>
      <vt:lpstr>Guilt is Heavy</vt:lpstr>
      <vt:lpstr>Guilt is Heavy</vt:lpstr>
      <vt:lpstr>Will the World Confess?</vt:lpstr>
      <vt:lpstr>Isaiah 53:6</vt:lpstr>
      <vt:lpstr>Jesus the Way Maker!</vt:lpstr>
      <vt:lpstr>We Must Help</vt:lpstr>
      <vt:lpstr>?</vt:lpstr>
      <vt:lpstr>Hebrews 12:1-3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True and Straight Pathway</dc:title>
  <dc:creator>Jones, Vanessa</dc:creator>
  <cp:lastModifiedBy>Jones, Vanessa</cp:lastModifiedBy>
  <cp:revision>1</cp:revision>
  <dcterms:modified xsi:type="dcterms:W3CDTF">2021-09-14T14:16:54Z</dcterms:modified>
</cp:coreProperties>
</file>