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3" r:id="rId6"/>
    <p:sldId id="289" r:id="rId7"/>
    <p:sldId id="290" r:id="rId8"/>
    <p:sldId id="291" r:id="rId9"/>
    <p:sldId id="265" r:id="rId10"/>
    <p:sldId id="266" r:id="rId11"/>
    <p:sldId id="270" r:id="rId12"/>
    <p:sldId id="281" r:id="rId13"/>
    <p:sldId id="271" r:id="rId14"/>
    <p:sldId id="272" r:id="rId15"/>
    <p:sldId id="273" r:id="rId16"/>
    <p:sldId id="274" r:id="rId17"/>
    <p:sldId id="275" r:id="rId18"/>
    <p:sldId id="277" r:id="rId19"/>
    <p:sldId id="292" r:id="rId20"/>
    <p:sldId id="278" r:id="rId21"/>
    <p:sldId id="279" r:id="rId22"/>
    <p:sldId id="283" r:id="rId23"/>
    <p:sldId id="284" r:id="rId24"/>
    <p:sldId id="285" r:id="rId25"/>
    <p:sldId id="286" r:id="rId26"/>
    <p:sldId id="288"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5" d="100"/>
          <a:sy n="75" d="100"/>
        </p:scale>
        <p:origin x="202" y="3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52439-8EEA-4EC1-B932-6712FA541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953FDF4-2CF0-4D87-AFA4-67E3BBF4A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847E374-254E-4F42-824D-2F1FC8B16A5E}"/>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EF7F6981-39B5-4822-8D59-29117558C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426B0B-9CA6-4585-ACD3-4ABA1AE97B33}"/>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315512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40FD9-1CCA-4887-BB63-975BD5F52B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1C8129B-7BF8-4AD8-82D0-F3D51F658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C3198F-0206-4156-B43E-A2520F805ADF}"/>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41F5B205-9D33-431B-A345-B486DE06E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290A1C-0395-4F3E-B329-3686C932CB1D}"/>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305484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BEEFA8-3DF2-455A-9856-FC093073AA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ABC1F6-C589-40D9-9152-F332D76B9F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31BA90-6645-4D47-9C48-4F755D156D8A}"/>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870044CE-FEA2-42D5-912D-EA6D048DA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8631DA-00D2-4358-A01C-696C5F70D790}"/>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53958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17D0B-E4FC-4931-8AB3-EB2386087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AA29DF-10D0-4213-A6F0-BD22C30B9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F1DAFC-7182-40B7-9165-503DA5480BCB}"/>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13850484-802C-42FE-9172-237D5770F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228525-3FAE-4999-A9EF-44AC5055D950}"/>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32755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BEB26-80A4-4088-82C5-FDF98EB4A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A31E09-D741-463D-8CF6-8038A1474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31466E-D443-40D2-873E-A4244882BC8E}"/>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27433517-0915-4C28-8441-A4CCBFA2A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C07000-1BEC-454A-A01B-DADABD472EAC}"/>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411853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57F16-EE93-45BB-9D9F-E8FECFD44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DE246-8535-4290-A53F-4CC5C37E41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195A95D-8754-4F02-9D5D-814999775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08BB3E-2E80-48A5-BDB3-408E62CC95D9}"/>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6" name="Footer Placeholder 5">
            <a:extLst>
              <a:ext uri="{FF2B5EF4-FFF2-40B4-BE49-F238E27FC236}">
                <a16:creationId xmlns:a16="http://schemas.microsoft.com/office/drawing/2014/main" xmlns="" id="{1D2C91FB-E42B-4566-932A-D1601D4D6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0B22C6-6BD7-4490-992A-3D368EA3FC61}"/>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13253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5C832-4D62-4A9B-84DF-1791EF395C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40D32E-1FEB-49BA-A06D-E938FF322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95AA6F-14D6-439D-96F3-4BA6BC15F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E3B43D-EDCD-4EDF-AAF9-B29C7F8F11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9B6B1D6-0BF4-4889-B075-B00096B22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AA96AE0-6AD0-4F92-B991-DC6F025CD783}"/>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8" name="Footer Placeholder 7">
            <a:extLst>
              <a:ext uri="{FF2B5EF4-FFF2-40B4-BE49-F238E27FC236}">
                <a16:creationId xmlns:a16="http://schemas.microsoft.com/office/drawing/2014/main" xmlns="" id="{5CC683F1-F906-424B-B405-0AA982242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DAF69F2-BB90-482F-A174-ECEDC1B5DFC7}"/>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417688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14F3D-F691-4C7B-89CD-920D96987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4976B2-F687-40AE-9720-75382C24A6D1}"/>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4" name="Footer Placeholder 3">
            <a:extLst>
              <a:ext uri="{FF2B5EF4-FFF2-40B4-BE49-F238E27FC236}">
                <a16:creationId xmlns:a16="http://schemas.microsoft.com/office/drawing/2014/main" xmlns="" id="{138EF258-B038-4C7A-B094-02FFC7118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281D589-576C-46B0-9F21-D9F4686F4CCF}"/>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358023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50A4A0-5D2C-4C63-94B6-CBBC65B59DED}"/>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3" name="Footer Placeholder 2">
            <a:extLst>
              <a:ext uri="{FF2B5EF4-FFF2-40B4-BE49-F238E27FC236}">
                <a16:creationId xmlns:a16="http://schemas.microsoft.com/office/drawing/2014/main" xmlns="" id="{0EA84F72-4CDD-4D09-8E74-2E3A32B971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037CF3F-A1E8-4031-A82A-B462F0E7B5BA}"/>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327535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08ABA-1443-4728-8536-86865F7D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D66728-B795-4998-A18C-9A8C8107D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C4B0D5F-3D46-493C-A4C5-F48B25B41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FF5003-82B1-4DA9-A540-5976D6A9D2B9}"/>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6" name="Footer Placeholder 5">
            <a:extLst>
              <a:ext uri="{FF2B5EF4-FFF2-40B4-BE49-F238E27FC236}">
                <a16:creationId xmlns:a16="http://schemas.microsoft.com/office/drawing/2014/main" xmlns="" id="{AF41827D-97EE-48ED-9DE0-4CF7CC4A0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BB6C38-767B-432B-98D1-571C64D157A3}"/>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214193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3E9E2-5301-45C9-81EE-AA959FF5D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07627FC-7014-49FC-88ED-9C3DDFC70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6AFF168-45ED-490E-B436-58DE5EEFF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21B126-E0F4-463F-ABFF-68089BC4D7D8}"/>
              </a:ext>
            </a:extLst>
          </p:cNvPr>
          <p:cNvSpPr>
            <a:spLocks noGrp="1"/>
          </p:cNvSpPr>
          <p:nvPr>
            <p:ph type="dt" sz="half" idx="10"/>
          </p:nvPr>
        </p:nvSpPr>
        <p:spPr/>
        <p:txBody>
          <a:bodyPr/>
          <a:lstStyle/>
          <a:p>
            <a:fld id="{4765B47B-0205-44CF-9F91-975425B356F2}" type="datetimeFigureOut">
              <a:rPr lang="en-US" smtClean="0"/>
              <a:t>6/7/2021</a:t>
            </a:fld>
            <a:endParaRPr lang="en-US"/>
          </a:p>
        </p:txBody>
      </p:sp>
      <p:sp>
        <p:nvSpPr>
          <p:cNvPr id="6" name="Footer Placeholder 5">
            <a:extLst>
              <a:ext uri="{FF2B5EF4-FFF2-40B4-BE49-F238E27FC236}">
                <a16:creationId xmlns:a16="http://schemas.microsoft.com/office/drawing/2014/main" xmlns="" id="{0601A67F-9106-4DB6-A063-395DD5E0B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E72774-EC44-4731-8653-93199AF19BA7}"/>
              </a:ext>
            </a:extLst>
          </p:cNvPr>
          <p:cNvSpPr>
            <a:spLocks noGrp="1"/>
          </p:cNvSpPr>
          <p:nvPr>
            <p:ph type="sldNum" sz="quarter" idx="12"/>
          </p:nvPr>
        </p:nvSpPr>
        <p:spPr/>
        <p:txBody>
          <a:bodyPr/>
          <a:lstStyle/>
          <a:p>
            <a:fld id="{8A838852-A662-40F9-AEFB-E18B2DE5AB50}" type="slidenum">
              <a:rPr lang="en-US" smtClean="0"/>
              <a:t>‹#›</a:t>
            </a:fld>
            <a:endParaRPr lang="en-US"/>
          </a:p>
        </p:txBody>
      </p:sp>
    </p:spTree>
    <p:extLst>
      <p:ext uri="{BB962C8B-B14F-4D97-AF65-F5344CB8AC3E}">
        <p14:creationId xmlns:p14="http://schemas.microsoft.com/office/powerpoint/2010/main" val="61295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751975-6EAE-4BA7-B6AD-90467B398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4CA78B-7144-413C-A85C-B7390EEDA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B0F7A2-2447-40B0-881D-F67D3ABDE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5B47B-0205-44CF-9F91-975425B356F2}" type="datetimeFigureOut">
              <a:rPr lang="en-US" smtClean="0"/>
              <a:t>6/7/2021</a:t>
            </a:fld>
            <a:endParaRPr lang="en-US"/>
          </a:p>
        </p:txBody>
      </p:sp>
      <p:sp>
        <p:nvSpPr>
          <p:cNvPr id="5" name="Footer Placeholder 4">
            <a:extLst>
              <a:ext uri="{FF2B5EF4-FFF2-40B4-BE49-F238E27FC236}">
                <a16:creationId xmlns:a16="http://schemas.microsoft.com/office/drawing/2014/main" xmlns="" id="{230E3634-7E53-449F-A5F6-41C2785BD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5A792EE-BE45-4A6E-9090-78ABACEBD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38852-A662-40F9-AEFB-E18B2DE5AB50}" type="slidenum">
              <a:rPr lang="en-US" smtClean="0"/>
              <a:t>‹#›</a:t>
            </a:fld>
            <a:endParaRPr lang="en-US"/>
          </a:p>
        </p:txBody>
      </p:sp>
    </p:spTree>
    <p:extLst>
      <p:ext uri="{BB962C8B-B14F-4D97-AF65-F5344CB8AC3E}">
        <p14:creationId xmlns:p14="http://schemas.microsoft.com/office/powerpoint/2010/main" val="114307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8FC4BE1-1A7E-4CF3-B171-ED1889A2AA26}"/>
              </a:ext>
            </a:extLst>
          </p:cNvPr>
          <p:cNvSpPr>
            <a:spLocks noGrp="1"/>
          </p:cNvSpPr>
          <p:nvPr>
            <p:ph type="subTitle" idx="1"/>
          </p:nvPr>
        </p:nvSpPr>
        <p:spPr>
          <a:xfrm>
            <a:off x="1526381" y="5429250"/>
            <a:ext cx="9139237" cy="1243012"/>
          </a:xfrm>
        </p:spPr>
        <p:txBody>
          <a:bodyPr>
            <a:normAutofit fontScale="92500" lnSpcReduction="20000"/>
          </a:bodyPr>
          <a:lstStyle/>
          <a:p>
            <a:r>
              <a:rPr lang="en-US" sz="4800" dirty="0"/>
              <a:t>Obedience of a Righteous Man</a:t>
            </a:r>
          </a:p>
          <a:p>
            <a:r>
              <a:rPr lang="en-US" sz="4800" dirty="0"/>
              <a:t>Job 1-22</a:t>
            </a:r>
          </a:p>
        </p:txBody>
      </p:sp>
      <p:pic>
        <p:nvPicPr>
          <p:cNvPr id="5" name="Picture 4" descr="A person holding the hand to the mouth&#10;&#10;Description automatically generated with low confidence">
            <a:extLst>
              <a:ext uri="{FF2B5EF4-FFF2-40B4-BE49-F238E27FC236}">
                <a16:creationId xmlns:a16="http://schemas.microsoft.com/office/drawing/2014/main" xmlns="" id="{7B452D13-4899-4D8A-B11B-D2BF5AAF1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 y="1138148"/>
            <a:ext cx="12192000" cy="4062413"/>
          </a:xfrm>
          <a:prstGeom prst="rect">
            <a:avLst/>
          </a:prstGeom>
        </p:spPr>
      </p:pic>
      <p:pic>
        <p:nvPicPr>
          <p:cNvPr id="4" name="Picture 3">
            <a:extLst>
              <a:ext uri="{FF2B5EF4-FFF2-40B4-BE49-F238E27FC236}">
                <a16:creationId xmlns:a16="http://schemas.microsoft.com/office/drawing/2014/main" xmlns="" id="{0889499C-CCE0-4968-B606-49FFACFB2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54" y="-7174"/>
            <a:ext cx="1432707" cy="1142111"/>
          </a:xfrm>
          <a:prstGeom prst="rect">
            <a:avLst/>
          </a:prstGeom>
        </p:spPr>
      </p:pic>
      <p:pic>
        <p:nvPicPr>
          <p:cNvPr id="6" name="Picture 5">
            <a:extLst>
              <a:ext uri="{FF2B5EF4-FFF2-40B4-BE49-F238E27FC236}">
                <a16:creationId xmlns:a16="http://schemas.microsoft.com/office/drawing/2014/main" xmlns="" id="{BA9B5ABB-2E23-4840-B4E7-0497A9EA5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730" y="-7174"/>
            <a:ext cx="1172560" cy="1155288"/>
          </a:xfrm>
          <a:prstGeom prst="rect">
            <a:avLst/>
          </a:prstGeom>
        </p:spPr>
      </p:pic>
      <p:sp>
        <p:nvSpPr>
          <p:cNvPr id="7" name="Subtitle 2">
            <a:extLst>
              <a:ext uri="{FF2B5EF4-FFF2-40B4-BE49-F238E27FC236}">
                <a16:creationId xmlns:a16="http://schemas.microsoft.com/office/drawing/2014/main" xmlns="" id="{F8464FFD-7C24-4F30-B6F6-116899EEA464}"/>
              </a:ext>
            </a:extLst>
          </p:cNvPr>
          <p:cNvSpPr txBox="1">
            <a:spLocks/>
          </p:cNvSpPr>
          <p:nvPr/>
        </p:nvSpPr>
        <p:spPr>
          <a:xfrm>
            <a:off x="6186204" y="-7174"/>
            <a:ext cx="5806751" cy="1155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2800" b="1" dirty="0">
                <a:solidFill>
                  <a:srgbClr val="77A22F"/>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John Jackson, Presenter</a:t>
            </a:r>
          </a:p>
          <a:p>
            <a:pPr algn="r">
              <a:lnSpc>
                <a:spcPct val="100000"/>
              </a:lnSpc>
            </a:pPr>
            <a:r>
              <a:rPr lang="en-US" sz="2800" b="1" dirty="0">
                <a:solidFill>
                  <a:srgbClr val="77A22F"/>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Saturday, June 5, 2021--Episode 14</a:t>
            </a:r>
          </a:p>
        </p:txBody>
      </p:sp>
    </p:spTree>
    <p:extLst>
      <p:ext uri="{BB962C8B-B14F-4D97-AF65-F5344CB8AC3E}">
        <p14:creationId xmlns:p14="http://schemas.microsoft.com/office/powerpoint/2010/main" val="331787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E784F-72F9-47DF-81D4-01C41210AD88}"/>
              </a:ext>
            </a:extLst>
          </p:cNvPr>
          <p:cNvSpPr>
            <a:spLocks noGrp="1"/>
          </p:cNvSpPr>
          <p:nvPr>
            <p:ph type="title"/>
          </p:nvPr>
        </p:nvSpPr>
        <p:spPr>
          <a:xfrm>
            <a:off x="838200" y="607731"/>
            <a:ext cx="10515600" cy="1325563"/>
          </a:xfrm>
        </p:spPr>
        <p:txBody>
          <a:bodyPr>
            <a:noAutofit/>
          </a:bodyPr>
          <a:lstStyle/>
          <a:p>
            <a:r>
              <a:rPr lang="en-US" sz="2800" b="1" dirty="0">
                <a:solidFill>
                  <a:srgbClr val="000000"/>
                </a:solidFill>
                <a:effectLst/>
                <a:latin typeface="Calibri" panose="020F0502020204030204" pitchFamily="34" charset="0"/>
                <a:ea typeface="Calibri" panose="020F0502020204030204" pitchFamily="34" charset="0"/>
              </a:rPr>
              <a:t>Job 2:7 </a:t>
            </a:r>
            <a:r>
              <a:rPr lang="en-US" sz="2800" dirty="0">
                <a:solidFill>
                  <a:srgbClr val="000000"/>
                </a:solidFill>
                <a:effectLst/>
                <a:latin typeface="Calibri" panose="020F0502020204030204" pitchFamily="34" charset="0"/>
                <a:ea typeface="Calibri" panose="020F0502020204030204" pitchFamily="34" charset="0"/>
              </a:rPr>
              <a:t>So went Satan forth from the presence of the </a:t>
            </a:r>
            <a:r>
              <a:rPr lang="en-US" sz="2800" cap="small" dirty="0">
                <a:solidFill>
                  <a:srgbClr val="000000"/>
                </a:solidFill>
                <a:effectLst/>
                <a:latin typeface="Calibri" panose="020F0502020204030204" pitchFamily="34" charset="0"/>
                <a:ea typeface="Calibri" panose="020F0502020204030204" pitchFamily="34" charset="0"/>
              </a:rPr>
              <a:t>Lord</a:t>
            </a:r>
            <a:r>
              <a:rPr lang="en-US" sz="2800" dirty="0">
                <a:solidFill>
                  <a:srgbClr val="000000"/>
                </a:solidFill>
                <a:effectLst/>
                <a:latin typeface="Calibri" panose="020F0502020204030204" pitchFamily="34" charset="0"/>
                <a:ea typeface="Calibri" panose="020F0502020204030204" pitchFamily="34" charset="0"/>
              </a:rPr>
              <a:t>, and smote Job with sore boils from the sole of his foot unto his crown. (</a:t>
            </a:r>
            <a:r>
              <a:rPr lang="en-US" sz="2800" u="sng" dirty="0">
                <a:solidFill>
                  <a:srgbClr val="000000"/>
                </a:solidFill>
                <a:effectLst/>
                <a:latin typeface="Calibri" panose="020F0502020204030204" pitchFamily="34" charset="0"/>
                <a:ea typeface="Calibri" panose="020F0502020204030204" pitchFamily="34" charset="0"/>
              </a:rPr>
              <a:t>health) Satan is absolutely motivated to do Job (and us) harm</a:t>
            </a:r>
            <a:r>
              <a:rPr lang="en-US" sz="2800" dirty="0">
                <a:solidFill>
                  <a:srgbClr val="000000"/>
                </a:solidFill>
                <a:effectLst/>
                <a:latin typeface="Calibri" panose="020F0502020204030204" pitchFamily="34" charset="0"/>
                <a:ea typeface="Calibri" panose="020F0502020204030204" pitchFamily="34" charset="0"/>
              </a:rPr>
              <a:t> </a:t>
            </a:r>
            <a:br>
              <a:rPr lang="en-US" sz="2800" dirty="0">
                <a:solidFill>
                  <a:srgbClr val="000000"/>
                </a:solidFill>
                <a:effectLst/>
                <a:latin typeface="Calibri" panose="020F0502020204030204" pitchFamily="34" charset="0"/>
                <a:ea typeface="Calibri" panose="020F0502020204030204" pitchFamily="34" charset="0"/>
              </a:rPr>
            </a:br>
            <a:r>
              <a:rPr lang="en-US" sz="2800" b="1" dirty="0">
                <a:solidFill>
                  <a:srgbClr val="000000"/>
                </a:solidFill>
                <a:effectLst/>
                <a:latin typeface="Calibri" panose="020F0502020204030204" pitchFamily="34" charset="0"/>
                <a:ea typeface="Calibri" panose="020F0502020204030204" pitchFamily="34" charset="0"/>
              </a:rPr>
              <a:t>Luke 22:31</a:t>
            </a:r>
            <a:r>
              <a:rPr lang="en-US" sz="2800" b="1" dirty="0">
                <a:effectLst/>
                <a:latin typeface="Calibri" panose="020F0502020204030204" pitchFamily="34" charset="0"/>
                <a:ea typeface="Calibri" panose="020F0502020204030204" pitchFamily="34" charset="0"/>
              </a:rPr>
              <a:t> </a:t>
            </a:r>
            <a:r>
              <a:rPr lang="en-US" sz="2800" dirty="0">
                <a:solidFill>
                  <a:srgbClr val="000000"/>
                </a:solidFill>
                <a:effectLst/>
                <a:latin typeface="Calibri" panose="020F0502020204030204" pitchFamily="34" charset="0"/>
                <a:ea typeface="Calibri" panose="020F0502020204030204" pitchFamily="34" charset="0"/>
              </a:rPr>
              <a:t>And the Lord said, Simon, Simon, behold, Satan hath </a:t>
            </a:r>
            <a:r>
              <a:rPr lang="en-US" sz="2800" b="1" dirty="0">
                <a:solidFill>
                  <a:srgbClr val="000000"/>
                </a:solidFill>
                <a:effectLst/>
                <a:latin typeface="Calibri" panose="020F0502020204030204" pitchFamily="34" charset="0"/>
                <a:ea typeface="Calibri" panose="020F0502020204030204" pitchFamily="34" charset="0"/>
              </a:rPr>
              <a:t>desired</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exaiteomai</a:t>
            </a:r>
            <a:r>
              <a:rPr lang="en-US" sz="2800" dirty="0">
                <a:solidFill>
                  <a:srgbClr val="000000"/>
                </a:solidFill>
                <a:effectLst/>
                <a:latin typeface="Calibri" panose="020F0502020204030204" pitchFamily="34" charset="0"/>
                <a:ea typeface="Calibri" panose="020F0502020204030204" pitchFamily="34" charset="0"/>
              </a:rPr>
              <a:t>=to ask from, to demand) to have you, that he may </a:t>
            </a:r>
            <a:r>
              <a:rPr lang="en-US" sz="2800" b="1" dirty="0">
                <a:solidFill>
                  <a:srgbClr val="000000"/>
                </a:solidFill>
                <a:effectLst/>
                <a:latin typeface="Calibri" panose="020F0502020204030204" pitchFamily="34" charset="0"/>
                <a:ea typeface="Calibri" panose="020F0502020204030204" pitchFamily="34" charset="0"/>
              </a:rPr>
              <a:t>sift</a:t>
            </a:r>
            <a:r>
              <a:rPr lang="en-US" sz="2800" dirty="0">
                <a:solidFill>
                  <a:srgbClr val="000000"/>
                </a:solidFill>
                <a:effectLst/>
                <a:latin typeface="Calibri" panose="020F0502020204030204" pitchFamily="34" charset="0"/>
                <a:ea typeface="Calibri" panose="020F0502020204030204" pitchFamily="34" charset="0"/>
              </a:rPr>
              <a:t> you as wheat: same as </a:t>
            </a:r>
            <a:r>
              <a:rPr lang="en-US" sz="2800" b="1" dirty="0">
                <a:solidFill>
                  <a:srgbClr val="000000"/>
                </a:solidFill>
                <a:effectLst/>
                <a:latin typeface="Calibri" panose="020F0502020204030204" pitchFamily="34" charset="0"/>
                <a:ea typeface="Calibri" panose="020F0502020204030204" pitchFamily="34" charset="0"/>
              </a:rPr>
              <a:t>Job 2:3</a:t>
            </a:r>
            <a:endParaRPr lang="en-US" sz="6000" b="1" dirty="0"/>
          </a:p>
        </p:txBody>
      </p:sp>
      <p:pic>
        <p:nvPicPr>
          <p:cNvPr id="6" name="Content Placeholder 5">
            <a:extLst>
              <a:ext uri="{FF2B5EF4-FFF2-40B4-BE49-F238E27FC236}">
                <a16:creationId xmlns:a16="http://schemas.microsoft.com/office/drawing/2014/main" xmlns="" id="{04C5797E-035A-4E16-9CAA-2F759B5A92B2}"/>
              </a:ext>
            </a:extLst>
          </p:cNvPr>
          <p:cNvPicPr>
            <a:picLocks noGrp="1" noChangeAspect="1"/>
          </p:cNvPicPr>
          <p:nvPr>
            <p:ph idx="1"/>
          </p:nvPr>
        </p:nvPicPr>
        <p:blipFill>
          <a:blip r:embed="rId2"/>
          <a:stretch>
            <a:fillRect/>
          </a:stretch>
        </p:blipFill>
        <p:spPr>
          <a:xfrm>
            <a:off x="1809750" y="2496596"/>
            <a:ext cx="8572500" cy="4286250"/>
          </a:xfrm>
          <a:prstGeom prst="rect">
            <a:avLst/>
          </a:prstGeom>
        </p:spPr>
      </p:pic>
    </p:spTree>
    <p:extLst>
      <p:ext uri="{BB962C8B-B14F-4D97-AF65-F5344CB8AC3E}">
        <p14:creationId xmlns:p14="http://schemas.microsoft.com/office/powerpoint/2010/main" val="260966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person, outdoor, skirt&#10;&#10;Description automatically generated">
            <a:extLst>
              <a:ext uri="{FF2B5EF4-FFF2-40B4-BE49-F238E27FC236}">
                <a16:creationId xmlns:a16="http://schemas.microsoft.com/office/drawing/2014/main" xmlns="" id="{CBE7101E-AF91-4DED-BDB8-6C7BF5BF73F0}"/>
              </a:ext>
            </a:extLst>
          </p:cNvPr>
          <p:cNvPicPr>
            <a:picLocks noChangeAspect="1"/>
          </p:cNvPicPr>
          <p:nvPr/>
        </p:nvPicPr>
        <p:blipFill rotWithShape="1">
          <a:blip r:embed="rId2">
            <a:extLst>
              <a:ext uri="{28A0092B-C50C-407E-A947-70E740481C1C}">
                <a14:useLocalDpi xmlns:a14="http://schemas.microsoft.com/office/drawing/2010/main" val="0"/>
              </a:ext>
            </a:extLst>
          </a:blip>
          <a:srcRect l="15018" r="12368" b="-1"/>
          <a:stretch/>
        </p:blipFill>
        <p:spPr>
          <a:xfrm>
            <a:off x="1" y="10"/>
            <a:ext cx="9669642" cy="6857990"/>
          </a:xfrm>
          <a:prstGeom prst="rect">
            <a:avLst/>
          </a:prstGeom>
        </p:spPr>
      </p:pic>
      <p:sp>
        <p:nvSpPr>
          <p:cNvPr id="32" name="Rectangle 3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9CE045BD-ECCF-46BD-8188-85B56A61A071}"/>
              </a:ext>
            </a:extLst>
          </p:cNvPr>
          <p:cNvSpPr>
            <a:spLocks noGrp="1"/>
          </p:cNvSpPr>
          <p:nvPr>
            <p:ph idx="1"/>
          </p:nvPr>
        </p:nvSpPr>
        <p:spPr>
          <a:xfrm>
            <a:off x="8026133" y="671805"/>
            <a:ext cx="4001026" cy="5971591"/>
          </a:xfrm>
        </p:spPr>
        <p:txBody>
          <a:bodyPr>
            <a:normAutofit fontScale="92500" lnSpcReduction="10000"/>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Job 2:9-10 Then said </a:t>
            </a:r>
            <a:r>
              <a:rPr lang="en-US" b="1" dirty="0">
                <a:effectLst/>
                <a:latin typeface="Calibri" panose="020F0502020204030204" pitchFamily="34" charset="0"/>
                <a:ea typeface="Calibri" panose="020F0502020204030204" pitchFamily="34" charset="0"/>
                <a:cs typeface="Calibri" panose="020F0502020204030204" pitchFamily="34" charset="0"/>
              </a:rPr>
              <a:t>his wife</a:t>
            </a:r>
            <a:r>
              <a:rPr lang="en-US" dirty="0">
                <a:effectLst/>
                <a:latin typeface="Calibri" panose="020F0502020204030204" pitchFamily="34" charset="0"/>
                <a:ea typeface="Calibri" panose="020F0502020204030204" pitchFamily="34" charset="0"/>
                <a:cs typeface="Calibri" panose="020F0502020204030204" pitchFamily="34" charset="0"/>
              </a:rPr>
              <a:t> unto him, Dost thou still retain thine </a:t>
            </a:r>
            <a:r>
              <a:rPr lang="en-US" b="1" dirty="0">
                <a:effectLst/>
                <a:latin typeface="Calibri" panose="020F0502020204030204" pitchFamily="34" charset="0"/>
                <a:ea typeface="Calibri" panose="020F0502020204030204" pitchFamily="34" charset="0"/>
                <a:cs typeface="Calibri" panose="020F0502020204030204" pitchFamily="34" charset="0"/>
              </a:rPr>
              <a:t>integrity</a:t>
            </a:r>
            <a:r>
              <a:rPr lang="en-US" dirty="0">
                <a:effectLst/>
                <a:latin typeface="Calibri" panose="020F0502020204030204" pitchFamily="34" charset="0"/>
                <a:ea typeface="Calibri" panose="020F0502020204030204" pitchFamily="34" charset="0"/>
                <a:cs typeface="Calibri" panose="020F0502020204030204" pitchFamily="34" charset="0"/>
              </a:rPr>
              <a:t> (innocence)? Curse (euphemism=bless) God, and die. </a:t>
            </a:r>
          </a:p>
          <a:p>
            <a:pPr marL="0" indent="0">
              <a:buNone/>
            </a:pPr>
            <a:r>
              <a:rPr lang="en-US" b="1" i="1" dirty="0">
                <a:effectLst/>
                <a:latin typeface="Calibri" panose="020F0502020204030204" pitchFamily="34" charset="0"/>
                <a:ea typeface="Calibri" panose="020F0502020204030204" pitchFamily="34" charset="0"/>
                <a:cs typeface="Calibri" panose="020F0502020204030204" pitchFamily="34" charset="0"/>
              </a:rPr>
              <a:t>Would she have passed Satan’s test?</a:t>
            </a:r>
            <a:endParaRPr lang="en-US" b="1"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aseline="30000" dirty="0">
                <a:effectLst/>
                <a:latin typeface="Calibri" panose="020F0502020204030204" pitchFamily="34" charset="0"/>
                <a:ea typeface="Calibri" panose="020F0502020204030204" pitchFamily="34" charset="0"/>
                <a:cs typeface="Calibri" panose="020F0502020204030204" pitchFamily="34" charset="0"/>
              </a:rPr>
              <a:t>10</a:t>
            </a:r>
            <a:r>
              <a:rPr lang="en-US" b="1" baseline="3000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But he said unto her, Thou </a:t>
            </a:r>
            <a:r>
              <a:rPr lang="en-US" dirty="0" err="1">
                <a:effectLst/>
                <a:latin typeface="Calibri" panose="020F0502020204030204" pitchFamily="34" charset="0"/>
                <a:ea typeface="Calibri" panose="020F0502020204030204" pitchFamily="34" charset="0"/>
                <a:cs typeface="Calibri" panose="020F0502020204030204" pitchFamily="34" charset="0"/>
              </a:rPr>
              <a:t>speakest</a:t>
            </a:r>
            <a:r>
              <a:rPr lang="en-US" dirty="0">
                <a:effectLst/>
                <a:latin typeface="Calibri" panose="020F0502020204030204" pitchFamily="34" charset="0"/>
                <a:ea typeface="Calibri" panose="020F0502020204030204" pitchFamily="34" charset="0"/>
                <a:cs typeface="Calibri" panose="020F0502020204030204" pitchFamily="34" charset="0"/>
              </a:rPr>
              <a:t> as one of the foolish women </a:t>
            </a:r>
            <a:r>
              <a:rPr lang="en-US" dirty="0" err="1">
                <a:effectLst/>
                <a:latin typeface="Calibri" panose="020F0502020204030204" pitchFamily="34" charset="0"/>
                <a:ea typeface="Calibri" panose="020F0502020204030204" pitchFamily="34" charset="0"/>
                <a:cs typeface="Calibri" panose="020F0502020204030204" pitchFamily="34" charset="0"/>
              </a:rPr>
              <a:t>speaketh</a:t>
            </a:r>
            <a:r>
              <a:rPr lang="en-US" dirty="0">
                <a:effectLst/>
                <a:latin typeface="Calibri" panose="020F0502020204030204" pitchFamily="34" charset="0"/>
                <a:ea typeface="Calibri" panose="020F0502020204030204" pitchFamily="34" charset="0"/>
                <a:cs typeface="Calibri" panose="020F0502020204030204" pitchFamily="34" charset="0"/>
              </a:rPr>
              <a:t>. What? shall we receive good at the hand of God, and shall we not receive evil?</a:t>
            </a:r>
          </a:p>
          <a:p>
            <a:pPr marL="0" indent="0">
              <a:buNone/>
            </a:pPr>
            <a:r>
              <a:rPr lang="en-US" b="1" i="1" dirty="0">
                <a:effectLst/>
                <a:latin typeface="Calibri" panose="020F0502020204030204" pitchFamily="34" charset="0"/>
                <a:ea typeface="Calibri" panose="020F0502020204030204" pitchFamily="34" charset="0"/>
                <a:cs typeface="Calibri" panose="020F0502020204030204" pitchFamily="34" charset="0"/>
              </a:rPr>
              <a:t>In all this </a:t>
            </a:r>
            <a:r>
              <a:rPr lang="en-US" b="1" i="1" dirty="0">
                <a:latin typeface="Calibri" panose="020F0502020204030204" pitchFamily="34" charset="0"/>
                <a:ea typeface="Calibri" panose="020F0502020204030204" pitchFamily="34" charset="0"/>
                <a:cs typeface="Calibri" panose="020F0502020204030204" pitchFamily="34" charset="0"/>
              </a:rPr>
              <a:t>Job did </a:t>
            </a:r>
            <a:r>
              <a:rPr lang="en-US" b="1" i="1" dirty="0">
                <a:effectLst/>
                <a:latin typeface="Calibri" panose="020F0502020204030204" pitchFamily="34" charset="0"/>
                <a:ea typeface="Calibri" panose="020F0502020204030204" pitchFamily="34" charset="0"/>
                <a:cs typeface="Calibri" panose="020F0502020204030204" pitchFamily="34" charset="0"/>
              </a:rPr>
              <a:t>not sin with his lips.</a:t>
            </a:r>
            <a:r>
              <a:rPr lang="en-US" i="1" dirty="0">
                <a:effectLst/>
                <a:latin typeface="Calibri" panose="020F0502020204030204" pitchFamily="34" charset="0"/>
                <a:ea typeface="Calibri" panose="020F0502020204030204" pitchFamily="34" charset="0"/>
                <a:cs typeface="Calibri" panose="020F0502020204030204" pitchFamily="34" charset="0"/>
              </a:rPr>
              <a:t> </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12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424F0-7EF6-45F6-984A-88B307C481D7}"/>
              </a:ext>
            </a:extLst>
          </p:cNvPr>
          <p:cNvSpPr>
            <a:spLocks noGrp="1"/>
          </p:cNvSpPr>
          <p:nvPr>
            <p:ph type="title"/>
          </p:nvPr>
        </p:nvSpPr>
        <p:spPr/>
        <p:txBody>
          <a:bodyPr/>
          <a:lstStyle/>
          <a:p>
            <a:r>
              <a:rPr lang="en-US" dirty="0"/>
              <a:t>Obedience of a Righteous Man</a:t>
            </a:r>
          </a:p>
        </p:txBody>
      </p:sp>
      <p:sp>
        <p:nvSpPr>
          <p:cNvPr id="3" name="Content Placeholder 2">
            <a:extLst>
              <a:ext uri="{FF2B5EF4-FFF2-40B4-BE49-F238E27FC236}">
                <a16:creationId xmlns:a16="http://schemas.microsoft.com/office/drawing/2014/main" xmlns="" id="{030C7C82-1A38-4F27-A358-4C90775B3D95}"/>
              </a:ext>
            </a:extLst>
          </p:cNvPr>
          <p:cNvSpPr>
            <a:spLocks noGrp="1"/>
          </p:cNvSpPr>
          <p:nvPr>
            <p:ph idx="1"/>
          </p:nvPr>
        </p:nvSpPr>
        <p:spPr>
          <a:xfrm>
            <a:off x="838200" y="1483360"/>
            <a:ext cx="10515600" cy="4693603"/>
          </a:xfrm>
        </p:spPr>
        <p:txBody>
          <a:bodyPr/>
          <a:lstStyle/>
          <a:p>
            <a:pPr marL="0" indent="0" algn="l">
              <a:buNone/>
            </a:pPr>
            <a:r>
              <a:rPr lang="en-US" sz="3200" dirty="0"/>
              <a:t>Job 1:21-22 </a:t>
            </a:r>
            <a:r>
              <a:rPr lang="en-US" sz="3200" b="0" i="0" dirty="0">
                <a:solidFill>
                  <a:srgbClr val="000000"/>
                </a:solidFill>
                <a:effectLst/>
                <a:latin typeface="system-ui"/>
              </a:rPr>
              <a:t>And said, Naked came I out of my mother's womb, and naked shall I return thither: the </a:t>
            </a:r>
            <a:r>
              <a:rPr lang="en-US" sz="3200" b="0" i="0" cap="small" dirty="0">
                <a:solidFill>
                  <a:srgbClr val="000000"/>
                </a:solidFill>
                <a:effectLst/>
                <a:latin typeface="system-ui"/>
              </a:rPr>
              <a:t>Lord</a:t>
            </a:r>
            <a:r>
              <a:rPr lang="en-US" sz="3200" b="0" i="0" dirty="0">
                <a:solidFill>
                  <a:srgbClr val="000000"/>
                </a:solidFill>
                <a:effectLst/>
                <a:latin typeface="system-ui"/>
              </a:rPr>
              <a:t> gave, and the </a:t>
            </a:r>
            <a:r>
              <a:rPr lang="en-US" sz="3200" b="0" i="0" cap="small" dirty="0">
                <a:solidFill>
                  <a:srgbClr val="000000"/>
                </a:solidFill>
                <a:effectLst/>
                <a:latin typeface="system-ui"/>
              </a:rPr>
              <a:t>Lord</a:t>
            </a:r>
            <a:r>
              <a:rPr lang="en-US" sz="3200" b="0" i="0" dirty="0">
                <a:solidFill>
                  <a:srgbClr val="000000"/>
                </a:solidFill>
                <a:effectLst/>
                <a:latin typeface="system-ui"/>
              </a:rPr>
              <a:t> hath taken away; blessed be the name of the </a:t>
            </a:r>
            <a:r>
              <a:rPr lang="en-US" sz="3200" b="0" i="0" cap="small" dirty="0">
                <a:solidFill>
                  <a:srgbClr val="000000"/>
                </a:solidFill>
                <a:effectLst/>
                <a:latin typeface="system-ui"/>
              </a:rPr>
              <a:t>Lord</a:t>
            </a:r>
            <a:r>
              <a:rPr lang="en-US" sz="3200" b="0" i="0" dirty="0">
                <a:solidFill>
                  <a:srgbClr val="000000"/>
                </a:solidFill>
                <a:effectLst/>
                <a:latin typeface="system-ui"/>
              </a:rPr>
              <a:t>. </a:t>
            </a:r>
            <a:r>
              <a:rPr lang="en-US" sz="3200" b="0" i="0" dirty="0">
                <a:solidFill>
                  <a:srgbClr val="000000"/>
                </a:solidFill>
                <a:effectLst/>
                <a:highlight>
                  <a:srgbClr val="FFFF00"/>
                </a:highlight>
                <a:latin typeface="system-ui"/>
              </a:rPr>
              <a:t>In all this Job sinned not</a:t>
            </a:r>
            <a:r>
              <a:rPr lang="en-US" sz="3200" b="0" i="0" dirty="0">
                <a:solidFill>
                  <a:srgbClr val="000000"/>
                </a:solidFill>
                <a:effectLst/>
                <a:latin typeface="system-ui"/>
              </a:rPr>
              <a:t>, nor charged God foolishly.</a:t>
            </a:r>
          </a:p>
          <a:p>
            <a:pPr algn="l"/>
            <a:r>
              <a:rPr lang="en-US" sz="3200" dirty="0">
                <a:solidFill>
                  <a:srgbClr val="000000"/>
                </a:solidFill>
                <a:latin typeface="system-ui"/>
              </a:rPr>
              <a:t>Job </a:t>
            </a:r>
            <a:r>
              <a:rPr lang="en-US" sz="3200" b="1" dirty="0">
                <a:solidFill>
                  <a:srgbClr val="000000"/>
                </a:solidFill>
                <a:latin typeface="system-ui"/>
              </a:rPr>
              <a:t>worshipped</a:t>
            </a:r>
            <a:r>
              <a:rPr lang="en-US" sz="3200" dirty="0">
                <a:solidFill>
                  <a:srgbClr val="000000"/>
                </a:solidFill>
                <a:latin typeface="system-ui"/>
              </a:rPr>
              <a:t> through his trials.</a:t>
            </a:r>
            <a:endParaRPr lang="en-US" sz="3200" b="0" i="0" dirty="0">
              <a:solidFill>
                <a:srgbClr val="000000"/>
              </a:solidFill>
              <a:effectLst/>
              <a:latin typeface="system-ui"/>
            </a:endParaRPr>
          </a:p>
          <a:p>
            <a:pPr marL="0" indent="0" algn="l">
              <a:buNone/>
            </a:pPr>
            <a:r>
              <a:rPr lang="en-US" sz="3200" dirty="0">
                <a:solidFill>
                  <a:srgbClr val="000000"/>
                </a:solidFill>
                <a:latin typeface="system-ui"/>
              </a:rPr>
              <a:t>Job 13:15 Though He slay me, I will hope in </a:t>
            </a:r>
            <a:r>
              <a:rPr lang="en-US" sz="3200" dirty="0" err="1">
                <a:solidFill>
                  <a:srgbClr val="000000"/>
                </a:solidFill>
                <a:latin typeface="system-ui"/>
              </a:rPr>
              <a:t>him;yet</a:t>
            </a:r>
            <a:r>
              <a:rPr lang="en-US" sz="3200" dirty="0">
                <a:solidFill>
                  <a:srgbClr val="000000"/>
                </a:solidFill>
                <a:latin typeface="system-ui"/>
              </a:rPr>
              <a:t> I will argue my ways to His face.</a:t>
            </a:r>
            <a:endParaRPr lang="en-US" sz="3200" b="0" i="0" dirty="0">
              <a:solidFill>
                <a:srgbClr val="000000"/>
              </a:solidFill>
              <a:effectLst/>
              <a:latin typeface="system-ui"/>
            </a:endParaRPr>
          </a:p>
          <a:p>
            <a:pPr marL="0" indent="0">
              <a:buNone/>
            </a:pPr>
            <a:r>
              <a:rPr lang="en-US" sz="3200" dirty="0"/>
              <a:t>Job 19:25  For I know that my Redeemer lives, and at the last he will stand upon the earth.</a:t>
            </a:r>
          </a:p>
          <a:p>
            <a:endParaRPr lang="en-US" dirty="0"/>
          </a:p>
        </p:txBody>
      </p:sp>
    </p:spTree>
    <p:extLst>
      <p:ext uri="{BB962C8B-B14F-4D97-AF65-F5344CB8AC3E}">
        <p14:creationId xmlns:p14="http://schemas.microsoft.com/office/powerpoint/2010/main" val="304830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ED30F-B642-44D0-9A5A-E83A65A5D965}"/>
              </a:ext>
            </a:extLst>
          </p:cNvPr>
          <p:cNvSpPr>
            <a:spLocks noGrp="1"/>
          </p:cNvSpPr>
          <p:nvPr>
            <p:ph type="title"/>
          </p:nvPr>
        </p:nvSpPr>
        <p:spPr>
          <a:xfrm>
            <a:off x="589280" y="584765"/>
            <a:ext cx="11206480" cy="1741399"/>
          </a:xfrm>
        </p:spPr>
        <p:txBody>
          <a:bodyPr>
            <a:noAutofit/>
          </a:bodyPr>
          <a:lstStyle/>
          <a:p>
            <a:r>
              <a:rPr lang="en-US" sz="2400" dirty="0">
                <a:effectLst/>
                <a:latin typeface="+mn-lt"/>
                <a:ea typeface="Calibri" panose="020F0502020204030204" pitchFamily="34" charset="0"/>
                <a:cs typeface="Calibri" panose="020F0502020204030204" pitchFamily="34" charset="0"/>
              </a:rPr>
              <a:t>God knew Job could bear this trial. Job became stronger. </a:t>
            </a:r>
            <a:r>
              <a:rPr lang="en-US" sz="2400" b="1" dirty="0">
                <a:effectLst/>
                <a:latin typeface="+mn-lt"/>
                <a:ea typeface="Calibri" panose="020F0502020204030204" pitchFamily="34" charset="0"/>
                <a:cs typeface="Calibri" panose="020F0502020204030204" pitchFamily="34" charset="0"/>
              </a:rPr>
              <a:t>James 1:3 </a:t>
            </a:r>
            <a:r>
              <a:rPr lang="en-US" sz="2400" dirty="0">
                <a:effectLst/>
                <a:latin typeface="+mn-lt"/>
                <a:ea typeface="Calibri" panose="020F0502020204030204" pitchFamily="34" charset="0"/>
                <a:cs typeface="Calibri" panose="020F0502020204030204" pitchFamily="34" charset="0"/>
              </a:rPr>
              <a:t>Knowing this, that the trying of your faith worketh patience</a:t>
            </a:r>
            <a:r>
              <a:rPr lang="en-US" sz="2400" b="1" dirty="0">
                <a:effectLst/>
                <a:latin typeface="+mn-lt"/>
                <a:ea typeface="Calibri" panose="020F0502020204030204" pitchFamily="34" charset="0"/>
                <a:cs typeface="Calibri" panose="020F0502020204030204" pitchFamily="34" charset="0"/>
              </a:rPr>
              <a:t>. (</a:t>
            </a:r>
            <a:r>
              <a:rPr lang="en-US" sz="2400" b="1" u="sng" dirty="0">
                <a:effectLst/>
                <a:latin typeface="+mn-lt"/>
                <a:ea typeface="Calibri" panose="020F0502020204030204" pitchFamily="34" charset="0"/>
                <a:cs typeface="Calibri" panose="020F0502020204030204" pitchFamily="34" charset="0"/>
              </a:rPr>
              <a:t>tempered glass after going through fire is 4 times stronger.)</a:t>
            </a:r>
            <a:r>
              <a:rPr lang="en-US" sz="2400" b="1" dirty="0">
                <a:effectLst/>
                <a:latin typeface="+mn-lt"/>
                <a:ea typeface="Calibri" panose="020F0502020204030204" pitchFamily="34" charset="0"/>
                <a:cs typeface="Calibri" panose="020F0502020204030204" pitchFamily="34" charset="0"/>
              </a:rPr>
              <a:t> </a:t>
            </a:r>
            <a:r>
              <a:rPr lang="en-US" sz="2400" dirty="0">
                <a:effectLst/>
                <a:latin typeface="+mn-lt"/>
                <a:ea typeface="Calibri" panose="020F0502020204030204" pitchFamily="34" charset="0"/>
                <a:cs typeface="Calibri" panose="020F0502020204030204" pitchFamily="34" charset="0"/>
              </a:rPr>
              <a:t>All of Job’s suffering and affliction came on him because of his righteousness, not because of sin or a character flaw. </a:t>
            </a:r>
            <a:br>
              <a:rPr lang="en-US" sz="2400" dirty="0">
                <a:effectLst/>
                <a:latin typeface="+mn-lt"/>
                <a:ea typeface="Calibri" panose="020F0502020204030204" pitchFamily="34" charset="0"/>
                <a:cs typeface="Calibri" panose="020F0502020204030204" pitchFamily="34" charset="0"/>
              </a:rPr>
            </a:br>
            <a:r>
              <a:rPr lang="en-US" sz="2400" b="1" dirty="0">
                <a:effectLst/>
                <a:latin typeface="+mn-lt"/>
                <a:ea typeface="Calibri" panose="020F0502020204030204" pitchFamily="34" charset="0"/>
                <a:cs typeface="Calibri" panose="020F0502020204030204" pitchFamily="34" charset="0"/>
              </a:rPr>
              <a:t>Verse 8</a:t>
            </a:r>
            <a:r>
              <a:rPr lang="en-US" sz="2400" b="0" u="none" strike="noStrike" baseline="0" dirty="0">
                <a:latin typeface="+mn-lt"/>
              </a:rPr>
              <a:t> And the LORD said unto Satan, </a:t>
            </a:r>
            <a:r>
              <a:rPr lang="en-US" sz="2400" b="1" u="none" strike="noStrike" baseline="0" dirty="0">
                <a:latin typeface="+mn-lt"/>
              </a:rPr>
              <a:t>Hast thou considered my servant Job</a:t>
            </a:r>
            <a:r>
              <a:rPr lang="en-US" sz="2400" b="0" u="none" strike="noStrike" baseline="0" dirty="0">
                <a:latin typeface="+mn-lt"/>
              </a:rPr>
              <a:t>, that there is none like him in the earth, </a:t>
            </a:r>
            <a:r>
              <a:rPr lang="en-US" sz="2400" b="1" u="none" strike="noStrike" baseline="0" dirty="0">
                <a:latin typeface="+mn-lt"/>
              </a:rPr>
              <a:t>a perfect and an upright man</a:t>
            </a:r>
            <a:r>
              <a:rPr lang="en-US" sz="2400" b="0" u="none" strike="noStrike" baseline="0" dirty="0">
                <a:latin typeface="+mn-lt"/>
              </a:rPr>
              <a:t>, </a:t>
            </a:r>
            <a:r>
              <a:rPr lang="en-US" sz="2400" b="1" u="none" strike="noStrike" baseline="0" dirty="0">
                <a:latin typeface="+mn-lt"/>
              </a:rPr>
              <a:t>one that </a:t>
            </a:r>
            <a:r>
              <a:rPr lang="en-US" sz="2400" b="1" u="none" strike="noStrike" baseline="0" dirty="0" err="1">
                <a:latin typeface="+mn-lt"/>
              </a:rPr>
              <a:t>feareth</a:t>
            </a:r>
            <a:r>
              <a:rPr lang="en-US" sz="2400" b="1" u="none" strike="noStrike" baseline="0" dirty="0">
                <a:latin typeface="+mn-lt"/>
              </a:rPr>
              <a:t> </a:t>
            </a:r>
            <a:r>
              <a:rPr lang="en-US" sz="2400" b="0" u="none" strike="noStrike" baseline="0" dirty="0">
                <a:latin typeface="+mn-lt"/>
              </a:rPr>
              <a:t>God, and </a:t>
            </a:r>
            <a:r>
              <a:rPr lang="en-US" sz="2400" b="1" u="none" strike="noStrike" baseline="0" dirty="0" err="1">
                <a:latin typeface="+mn-lt"/>
              </a:rPr>
              <a:t>escheweth</a:t>
            </a:r>
            <a:r>
              <a:rPr lang="en-US" sz="2400" b="1" u="none" strike="noStrike" baseline="0" dirty="0">
                <a:latin typeface="+mn-lt"/>
              </a:rPr>
              <a:t> evil</a:t>
            </a:r>
            <a:r>
              <a:rPr lang="en-US" sz="2400" b="0" u="none" strike="noStrike" baseline="0" dirty="0">
                <a:latin typeface="+mn-lt"/>
              </a:rPr>
              <a:t>? </a:t>
            </a:r>
            <a:endParaRPr lang="en-US" dirty="0"/>
          </a:p>
        </p:txBody>
      </p:sp>
      <p:pic>
        <p:nvPicPr>
          <p:cNvPr id="5" name="Content Placeholder 4" descr="A picture containing hammer, tool, rolling pin&#10;&#10;Description automatically generated">
            <a:extLst>
              <a:ext uri="{FF2B5EF4-FFF2-40B4-BE49-F238E27FC236}">
                <a16:creationId xmlns:a16="http://schemas.microsoft.com/office/drawing/2014/main" xmlns="" id="{8EA7EEA5-D844-476B-97C4-99A64810F0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651284"/>
            <a:ext cx="7620000" cy="4000500"/>
          </a:xfrm>
        </p:spPr>
      </p:pic>
    </p:spTree>
    <p:extLst>
      <p:ext uri="{BB962C8B-B14F-4D97-AF65-F5344CB8AC3E}">
        <p14:creationId xmlns:p14="http://schemas.microsoft.com/office/powerpoint/2010/main" val="66509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ith his hand on his face&#10;&#10;Description automatically generated with medium confidence">
            <a:extLst>
              <a:ext uri="{FF2B5EF4-FFF2-40B4-BE49-F238E27FC236}">
                <a16:creationId xmlns:a16="http://schemas.microsoft.com/office/drawing/2014/main" xmlns="" id="{C0A47478-FF4A-410D-9CDA-BA2985679E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00" b="11231"/>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EB8F59A-7C8D-4811-ACEA-88C4C78FE1C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800" b="1" dirty="0">
                <a:effectLst>
                  <a:outerShdw blurRad="38100" dist="38100" dir="2700000" algn="tl">
                    <a:srgbClr val="000000">
                      <a:alpha val="43137"/>
                    </a:srgbClr>
                  </a:outerShdw>
                </a:effectLst>
              </a:rPr>
              <a:t>Different Kinds of Suffering</a:t>
            </a:r>
          </a:p>
        </p:txBody>
      </p:sp>
      <p:cxnSp>
        <p:nvCxnSpPr>
          <p:cNvPr id="20"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0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EB8F59A-7C8D-4811-ACEA-88C4C78FE1CB}"/>
              </a:ext>
            </a:extLst>
          </p:cNvPr>
          <p:cNvSpPr>
            <a:spLocks noGrp="1"/>
          </p:cNvSpPr>
          <p:nvPr>
            <p:ph type="title"/>
          </p:nvPr>
        </p:nvSpPr>
        <p:spPr>
          <a:xfrm>
            <a:off x="640080" y="325369"/>
            <a:ext cx="4368602" cy="1956841"/>
          </a:xfrm>
        </p:spPr>
        <p:txBody>
          <a:bodyPr anchor="b">
            <a:normAutofit/>
          </a:bodyPr>
          <a:lstStyle/>
          <a:p>
            <a:r>
              <a:rPr lang="en-US" sz="5400" b="1" dirty="0">
                <a:effectLst>
                  <a:outerShdw blurRad="38100" dist="38100" dir="2700000" algn="tl">
                    <a:srgbClr val="000000">
                      <a:alpha val="43137"/>
                    </a:srgbClr>
                  </a:outerShdw>
                </a:effectLst>
              </a:rPr>
              <a:t>Different Kinds of Suffering</a:t>
            </a:r>
          </a:p>
        </p:txBody>
      </p:sp>
      <p:sp>
        <p:nvSpPr>
          <p:cNvPr id="18"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F138F2C-7BCA-454F-9908-BA32D3A0AC74}"/>
              </a:ext>
            </a:extLst>
          </p:cNvPr>
          <p:cNvSpPr>
            <a:spLocks noGrp="1"/>
          </p:cNvSpPr>
          <p:nvPr>
            <p:ph idx="1"/>
          </p:nvPr>
        </p:nvSpPr>
        <p:spPr>
          <a:xfrm>
            <a:off x="640080" y="2872899"/>
            <a:ext cx="4670097" cy="3641444"/>
          </a:xfrm>
        </p:spPr>
        <p:txBody>
          <a:bodyPr>
            <a:normAutofit fontScale="92500" lnSpcReduction="10000"/>
          </a:bodyPr>
          <a:lstStyle/>
          <a:p>
            <a:r>
              <a:rPr lang="en-US" sz="3200" b="1" cap="small" dirty="0">
                <a:highlight>
                  <a:srgbClr val="FFFF00"/>
                </a:highlight>
              </a:rPr>
              <a:t>Direct result of sin</a:t>
            </a:r>
          </a:p>
          <a:p>
            <a:pPr marL="0" indent="0">
              <a:buNone/>
            </a:pPr>
            <a:r>
              <a:rPr lang="en-US" b="1" cap="small" dirty="0">
                <a:effectLst/>
                <a:latin typeface="Calibri" panose="020F0502020204030204" pitchFamily="34" charset="0"/>
                <a:ea typeface="Times New Roman" panose="02020603050405020304" pitchFamily="18" charset="0"/>
              </a:rPr>
              <a:t>Psalm 38:3-5</a:t>
            </a:r>
            <a:r>
              <a:rPr lang="en-US" cap="small" dirty="0">
                <a:effectLst/>
                <a:latin typeface="Calibri" panose="020F0502020204030204" pitchFamily="34" charset="0"/>
                <a:ea typeface="Times New Roman" panose="02020603050405020304" pitchFamily="18" charset="0"/>
              </a:rPr>
              <a:t> There is no soundness in my flesh because of thine anger; neither is there any rest in my bones </a:t>
            </a:r>
            <a:r>
              <a:rPr lang="en-US" b="1" cap="small" dirty="0">
                <a:effectLst/>
                <a:latin typeface="Calibri" panose="020F0502020204030204" pitchFamily="34" charset="0"/>
                <a:ea typeface="Times New Roman" panose="02020603050405020304" pitchFamily="18" charset="0"/>
              </a:rPr>
              <a:t>because of my sin</a:t>
            </a:r>
            <a:r>
              <a:rPr lang="en-US" cap="small" dirty="0">
                <a:effectLst/>
                <a:latin typeface="Calibri" panose="020F0502020204030204" pitchFamily="34" charset="0"/>
                <a:ea typeface="Times New Roman" panose="02020603050405020304" pitchFamily="18" charset="0"/>
              </a:rPr>
              <a:t>. For </a:t>
            </a:r>
            <a:r>
              <a:rPr lang="en-US" b="1" cap="small" dirty="0">
                <a:effectLst/>
                <a:latin typeface="Calibri" panose="020F0502020204030204" pitchFamily="34" charset="0"/>
                <a:ea typeface="Times New Roman" panose="02020603050405020304" pitchFamily="18" charset="0"/>
              </a:rPr>
              <a:t>mine iniquities</a:t>
            </a:r>
            <a:r>
              <a:rPr lang="en-US" cap="small" dirty="0">
                <a:effectLst/>
                <a:latin typeface="Calibri" panose="020F0502020204030204" pitchFamily="34" charset="0"/>
                <a:ea typeface="Times New Roman" panose="02020603050405020304" pitchFamily="18" charset="0"/>
              </a:rPr>
              <a:t> are gone over mine head: as an heavy burden they are too heavy for me. </a:t>
            </a:r>
            <a:r>
              <a:rPr lang="en-US" b="1" cap="small" baseline="30000" dirty="0">
                <a:effectLst/>
                <a:latin typeface="Calibri" panose="020F0502020204030204" pitchFamily="34" charset="0"/>
                <a:ea typeface="Times New Roman" panose="02020603050405020304" pitchFamily="18" charset="0"/>
              </a:rPr>
              <a:t> </a:t>
            </a:r>
            <a:r>
              <a:rPr lang="en-US" cap="small" dirty="0">
                <a:effectLst/>
                <a:latin typeface="Calibri" panose="020F0502020204030204" pitchFamily="34" charset="0"/>
                <a:ea typeface="Times New Roman" panose="02020603050405020304" pitchFamily="18" charset="0"/>
              </a:rPr>
              <a:t>My wounds stink and are corrupt </a:t>
            </a:r>
            <a:r>
              <a:rPr lang="en-US" b="1" cap="small" dirty="0">
                <a:effectLst/>
                <a:latin typeface="Calibri" panose="020F0502020204030204" pitchFamily="34" charset="0"/>
                <a:ea typeface="Times New Roman" panose="02020603050405020304" pitchFamily="18" charset="0"/>
              </a:rPr>
              <a:t>because of my foolishness</a:t>
            </a:r>
            <a:r>
              <a:rPr lang="en-US" cap="small" dirty="0">
                <a:effectLst/>
                <a:latin typeface="Calibri" panose="020F0502020204030204" pitchFamily="34" charset="0"/>
                <a:ea typeface="Times New Roman" panose="02020603050405020304" pitchFamily="18" charset="0"/>
              </a:rPr>
              <a:t>.</a:t>
            </a:r>
            <a:endParaRPr lang="en-US" cap="small" dirty="0">
              <a:effectLst/>
              <a:latin typeface="Times New Roman" panose="02020603050405020304" pitchFamily="18" charset="0"/>
              <a:ea typeface="Times New Roman" panose="02020603050405020304" pitchFamily="18" charset="0"/>
            </a:endParaRPr>
          </a:p>
          <a:p>
            <a:pPr marL="0" indent="0">
              <a:buNone/>
            </a:pPr>
            <a:endParaRPr lang="en-US" sz="2400" cap="small" dirty="0"/>
          </a:p>
        </p:txBody>
      </p:sp>
      <p:pic>
        <p:nvPicPr>
          <p:cNvPr id="11" name="Picture 10" descr="A person with his hand on his face&#10;&#10;Description automatically generated with medium confidence">
            <a:extLst>
              <a:ext uri="{FF2B5EF4-FFF2-40B4-BE49-F238E27FC236}">
                <a16:creationId xmlns:a16="http://schemas.microsoft.com/office/drawing/2014/main" xmlns="" id="{A51E5807-A3AC-4148-B34C-A0B52BB21FFD}"/>
              </a:ext>
            </a:extLst>
          </p:cNvPr>
          <p:cNvPicPr>
            <a:picLocks noChangeAspect="1"/>
          </p:cNvPicPr>
          <p:nvPr/>
        </p:nvPicPr>
        <p:blipFill rotWithShape="1">
          <a:blip r:embed="rId2">
            <a:extLst>
              <a:ext uri="{28A0092B-C50C-407E-A947-70E740481C1C}">
                <a14:useLocalDpi xmlns:a14="http://schemas.microsoft.com/office/drawing/2010/main" val="0"/>
              </a:ext>
            </a:extLst>
          </a:blip>
          <a:srcRect l="5626" r="274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32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EB8F59A-7C8D-4811-ACEA-88C4C78FE1CB}"/>
              </a:ext>
            </a:extLst>
          </p:cNvPr>
          <p:cNvSpPr>
            <a:spLocks noGrp="1"/>
          </p:cNvSpPr>
          <p:nvPr>
            <p:ph type="title"/>
          </p:nvPr>
        </p:nvSpPr>
        <p:spPr>
          <a:xfrm>
            <a:off x="640080" y="325369"/>
            <a:ext cx="4368602" cy="1956841"/>
          </a:xfrm>
        </p:spPr>
        <p:txBody>
          <a:bodyPr anchor="b">
            <a:normAutofit/>
          </a:bodyPr>
          <a:lstStyle/>
          <a:p>
            <a:r>
              <a:rPr lang="en-US" sz="5400" b="1" dirty="0">
                <a:effectLst>
                  <a:outerShdw blurRad="38100" dist="38100" dir="2700000" algn="tl">
                    <a:srgbClr val="000000">
                      <a:alpha val="43137"/>
                    </a:srgbClr>
                  </a:outerShdw>
                </a:effectLst>
              </a:rPr>
              <a:t>Different Kinds of Suffering</a:t>
            </a:r>
          </a:p>
        </p:txBody>
      </p:sp>
      <p:sp>
        <p:nvSpPr>
          <p:cNvPr id="12"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F138F2C-7BCA-454F-9908-BA32D3A0AC74}"/>
              </a:ext>
            </a:extLst>
          </p:cNvPr>
          <p:cNvSpPr>
            <a:spLocks noGrp="1"/>
          </p:cNvSpPr>
          <p:nvPr>
            <p:ph idx="1"/>
          </p:nvPr>
        </p:nvSpPr>
        <p:spPr>
          <a:xfrm>
            <a:off x="640080" y="2872899"/>
            <a:ext cx="4243589" cy="3320668"/>
          </a:xfrm>
        </p:spPr>
        <p:txBody>
          <a:bodyPr>
            <a:normAutofit/>
          </a:bodyPr>
          <a:lstStyle/>
          <a:p>
            <a:pPr>
              <a:lnSpc>
                <a:spcPct val="80000"/>
              </a:lnSpc>
            </a:pPr>
            <a:r>
              <a:rPr lang="en-US" sz="3000" b="1" cap="small" dirty="0">
                <a:highlight>
                  <a:srgbClr val="FFFF00"/>
                </a:highlight>
              </a:rPr>
              <a:t>Direct result of sin</a:t>
            </a:r>
          </a:p>
          <a:p>
            <a:pPr marL="0" indent="0">
              <a:buNone/>
            </a:pPr>
            <a:r>
              <a:rPr lang="en-US" sz="1900" b="1" dirty="0">
                <a:effectLst/>
                <a:latin typeface="Calibri" panose="020F0502020204030204" pitchFamily="34" charset="0"/>
                <a:ea typeface="Times New Roman" panose="02020603050405020304" pitchFamily="18" charset="0"/>
              </a:rPr>
              <a:t>Psalm 38:3-5</a:t>
            </a:r>
            <a:r>
              <a:rPr lang="en-US" sz="1900" dirty="0">
                <a:effectLst/>
                <a:latin typeface="Calibri" panose="020F0502020204030204" pitchFamily="34" charset="0"/>
                <a:ea typeface="Times New Roman" panose="02020603050405020304" pitchFamily="18" charset="0"/>
              </a:rPr>
              <a:t> There is no soundness in my flesh because of thine anger; neither is there any rest in my bones </a:t>
            </a:r>
            <a:r>
              <a:rPr lang="en-US" sz="1900" b="1" dirty="0">
                <a:effectLst/>
                <a:latin typeface="Calibri" panose="020F0502020204030204" pitchFamily="34" charset="0"/>
                <a:ea typeface="Times New Roman" panose="02020603050405020304" pitchFamily="18" charset="0"/>
              </a:rPr>
              <a:t>because of my sin</a:t>
            </a:r>
            <a:r>
              <a:rPr lang="en-US" sz="1900" dirty="0">
                <a:effectLst/>
                <a:latin typeface="Calibri" panose="020F0502020204030204" pitchFamily="34" charset="0"/>
                <a:ea typeface="Times New Roman" panose="02020603050405020304" pitchFamily="18" charset="0"/>
              </a:rPr>
              <a:t>. For </a:t>
            </a:r>
            <a:r>
              <a:rPr lang="en-US" sz="1900" b="1" dirty="0">
                <a:effectLst/>
                <a:latin typeface="Calibri" panose="020F0502020204030204" pitchFamily="34" charset="0"/>
                <a:ea typeface="Times New Roman" panose="02020603050405020304" pitchFamily="18" charset="0"/>
              </a:rPr>
              <a:t>mine iniquities</a:t>
            </a:r>
            <a:r>
              <a:rPr lang="en-US" sz="1900" dirty="0">
                <a:effectLst/>
                <a:latin typeface="Calibri" panose="020F0502020204030204" pitchFamily="34" charset="0"/>
                <a:ea typeface="Times New Roman" panose="02020603050405020304" pitchFamily="18" charset="0"/>
              </a:rPr>
              <a:t> are gone over mine head: as an heavy burden they are too heavy for me. </a:t>
            </a:r>
            <a:r>
              <a:rPr lang="en-US" sz="1900" b="1" baseline="30000" dirty="0">
                <a:effectLst/>
                <a:latin typeface="Calibri" panose="020F0502020204030204" pitchFamily="34" charset="0"/>
                <a:ea typeface="Times New Roman" panose="02020603050405020304" pitchFamily="18" charset="0"/>
              </a:rPr>
              <a:t> </a:t>
            </a:r>
            <a:r>
              <a:rPr lang="en-US" sz="1900" dirty="0">
                <a:effectLst/>
                <a:latin typeface="Calibri" panose="020F0502020204030204" pitchFamily="34" charset="0"/>
                <a:ea typeface="Times New Roman" panose="02020603050405020304" pitchFamily="18" charset="0"/>
              </a:rPr>
              <a:t>My wounds stink and are corrupt </a:t>
            </a:r>
            <a:r>
              <a:rPr lang="en-US" sz="1900" b="1" dirty="0">
                <a:effectLst/>
                <a:latin typeface="Calibri" panose="020F0502020204030204" pitchFamily="34" charset="0"/>
                <a:ea typeface="Times New Roman" panose="02020603050405020304" pitchFamily="18" charset="0"/>
              </a:rPr>
              <a:t>because of my foolishness</a:t>
            </a:r>
            <a:r>
              <a:rPr lang="en-US" sz="1900" dirty="0">
                <a:effectLst/>
                <a:latin typeface="Calibri" panose="020F0502020204030204" pitchFamily="34"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r>
              <a:rPr lang="en-US" sz="2400" b="1" dirty="0">
                <a:highlight>
                  <a:srgbClr val="FFFF00"/>
                </a:highlight>
              </a:rPr>
              <a:t>God allows trials in order for us to mature as Christians</a:t>
            </a:r>
          </a:p>
          <a:p>
            <a:pPr marL="0" indent="0">
              <a:buNone/>
            </a:pPr>
            <a:endParaRPr lang="en-US" sz="1900" dirty="0"/>
          </a:p>
        </p:txBody>
      </p:sp>
      <p:pic>
        <p:nvPicPr>
          <p:cNvPr id="5" name="Picture 4" descr="A person with his hand on his face&#10;&#10;Description automatically generated with medium confidence">
            <a:extLst>
              <a:ext uri="{FF2B5EF4-FFF2-40B4-BE49-F238E27FC236}">
                <a16:creationId xmlns:a16="http://schemas.microsoft.com/office/drawing/2014/main" xmlns="" id="{92C3B512-F7D1-413F-90FD-DB181C174A17}"/>
              </a:ext>
            </a:extLst>
          </p:cNvPr>
          <p:cNvPicPr>
            <a:picLocks noChangeAspect="1"/>
          </p:cNvPicPr>
          <p:nvPr/>
        </p:nvPicPr>
        <p:blipFill rotWithShape="1">
          <a:blip r:embed="rId2">
            <a:extLst>
              <a:ext uri="{28A0092B-C50C-407E-A947-70E740481C1C}">
                <a14:useLocalDpi xmlns:a14="http://schemas.microsoft.com/office/drawing/2010/main" val="0"/>
              </a:ext>
            </a:extLst>
          </a:blip>
          <a:srcRect l="5626" r="274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0457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3">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EB8F59A-7C8D-4811-ACEA-88C4C78FE1CB}"/>
              </a:ext>
            </a:extLst>
          </p:cNvPr>
          <p:cNvSpPr>
            <a:spLocks noGrp="1"/>
          </p:cNvSpPr>
          <p:nvPr>
            <p:ph type="title"/>
          </p:nvPr>
        </p:nvSpPr>
        <p:spPr>
          <a:xfrm>
            <a:off x="640080" y="325369"/>
            <a:ext cx="4368602" cy="1956841"/>
          </a:xfrm>
        </p:spPr>
        <p:txBody>
          <a:bodyPr anchor="b">
            <a:normAutofit/>
          </a:bodyPr>
          <a:lstStyle/>
          <a:p>
            <a:r>
              <a:rPr lang="en-US" sz="5400" b="1" dirty="0">
                <a:effectLst>
                  <a:outerShdw blurRad="38100" dist="38100" dir="2700000" algn="tl">
                    <a:srgbClr val="000000">
                      <a:alpha val="43137"/>
                    </a:srgbClr>
                  </a:outerShdw>
                </a:effectLst>
              </a:rPr>
              <a:t>Different Kinds of Suffering</a:t>
            </a:r>
          </a:p>
        </p:txBody>
      </p:sp>
      <p:sp>
        <p:nvSpPr>
          <p:cNvPr id="5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F138F2C-7BCA-454F-9908-BA32D3A0AC74}"/>
              </a:ext>
            </a:extLst>
          </p:cNvPr>
          <p:cNvSpPr>
            <a:spLocks noGrp="1"/>
          </p:cNvSpPr>
          <p:nvPr>
            <p:ph idx="1"/>
          </p:nvPr>
        </p:nvSpPr>
        <p:spPr>
          <a:xfrm>
            <a:off x="518160" y="2769616"/>
            <a:ext cx="4714240" cy="3879088"/>
          </a:xfrm>
        </p:spPr>
        <p:txBody>
          <a:bodyPr>
            <a:normAutofit lnSpcReduction="10000"/>
          </a:bodyPr>
          <a:lstStyle/>
          <a:p>
            <a:r>
              <a:rPr lang="en-US" sz="3000" b="1" cap="small" dirty="0">
                <a:highlight>
                  <a:srgbClr val="FFFF00"/>
                </a:highlight>
              </a:rPr>
              <a:t>Direct result of sin</a:t>
            </a:r>
          </a:p>
          <a:p>
            <a:pPr marL="0" indent="0">
              <a:buNone/>
            </a:pPr>
            <a:r>
              <a:rPr lang="en-US" sz="1200" b="1" dirty="0">
                <a:solidFill>
                  <a:schemeClr val="tx1">
                    <a:lumMod val="50000"/>
                    <a:lumOff val="50000"/>
                  </a:schemeClr>
                </a:solidFill>
                <a:effectLst/>
                <a:ea typeface="Times New Roman" panose="02020603050405020304" pitchFamily="18" charset="0"/>
              </a:rPr>
              <a:t>Psalm 38:3-5</a:t>
            </a:r>
            <a:r>
              <a:rPr lang="en-US" sz="1200" dirty="0">
                <a:solidFill>
                  <a:schemeClr val="tx1">
                    <a:lumMod val="50000"/>
                    <a:lumOff val="50000"/>
                  </a:schemeClr>
                </a:solidFill>
                <a:effectLst/>
                <a:ea typeface="Times New Roman" panose="02020603050405020304" pitchFamily="18" charset="0"/>
              </a:rPr>
              <a:t> There is no soundness in my flesh because of thine anger; neither is there any rest in my bones </a:t>
            </a:r>
            <a:r>
              <a:rPr lang="en-US" sz="1200" b="1" dirty="0">
                <a:solidFill>
                  <a:schemeClr val="tx1">
                    <a:lumMod val="50000"/>
                    <a:lumOff val="50000"/>
                  </a:schemeClr>
                </a:solidFill>
                <a:effectLst/>
                <a:ea typeface="Times New Roman" panose="02020603050405020304" pitchFamily="18" charset="0"/>
              </a:rPr>
              <a:t>because of my sin</a:t>
            </a:r>
            <a:r>
              <a:rPr lang="en-US" sz="1200" dirty="0">
                <a:solidFill>
                  <a:schemeClr val="tx1">
                    <a:lumMod val="50000"/>
                    <a:lumOff val="50000"/>
                  </a:schemeClr>
                </a:solidFill>
                <a:effectLst/>
                <a:ea typeface="Times New Roman" panose="02020603050405020304" pitchFamily="18" charset="0"/>
              </a:rPr>
              <a:t>. For </a:t>
            </a:r>
            <a:r>
              <a:rPr lang="en-US" sz="1200" b="1" dirty="0">
                <a:solidFill>
                  <a:schemeClr val="tx1">
                    <a:lumMod val="50000"/>
                    <a:lumOff val="50000"/>
                  </a:schemeClr>
                </a:solidFill>
                <a:effectLst/>
                <a:ea typeface="Times New Roman" panose="02020603050405020304" pitchFamily="18" charset="0"/>
              </a:rPr>
              <a:t>mine iniquities</a:t>
            </a:r>
            <a:r>
              <a:rPr lang="en-US" sz="1200" dirty="0">
                <a:solidFill>
                  <a:schemeClr val="tx1">
                    <a:lumMod val="50000"/>
                    <a:lumOff val="50000"/>
                  </a:schemeClr>
                </a:solidFill>
                <a:effectLst/>
                <a:ea typeface="Times New Roman" panose="02020603050405020304" pitchFamily="18" charset="0"/>
              </a:rPr>
              <a:t> are gone over mine head: as an heavy burden they are too heavy for me. </a:t>
            </a:r>
            <a:r>
              <a:rPr lang="en-US" sz="1200" b="1" baseline="30000" dirty="0">
                <a:solidFill>
                  <a:schemeClr val="tx1">
                    <a:lumMod val="50000"/>
                    <a:lumOff val="50000"/>
                  </a:schemeClr>
                </a:solidFill>
                <a:effectLst/>
                <a:ea typeface="Times New Roman" panose="02020603050405020304" pitchFamily="18" charset="0"/>
              </a:rPr>
              <a:t> </a:t>
            </a:r>
            <a:r>
              <a:rPr lang="en-US" sz="1200" dirty="0">
                <a:solidFill>
                  <a:schemeClr val="tx1">
                    <a:lumMod val="50000"/>
                    <a:lumOff val="50000"/>
                  </a:schemeClr>
                </a:solidFill>
                <a:effectLst/>
                <a:ea typeface="Times New Roman" panose="02020603050405020304" pitchFamily="18" charset="0"/>
              </a:rPr>
              <a:t>My wounds stink and are corrupt </a:t>
            </a:r>
            <a:r>
              <a:rPr lang="en-US" sz="1200" b="1" dirty="0">
                <a:solidFill>
                  <a:schemeClr val="tx1">
                    <a:lumMod val="50000"/>
                    <a:lumOff val="50000"/>
                  </a:schemeClr>
                </a:solidFill>
                <a:effectLst/>
                <a:ea typeface="Times New Roman" panose="02020603050405020304" pitchFamily="18" charset="0"/>
              </a:rPr>
              <a:t>because of my foolishness</a:t>
            </a:r>
            <a:r>
              <a:rPr lang="en-US" sz="1200" dirty="0">
                <a:solidFill>
                  <a:schemeClr val="tx1">
                    <a:lumMod val="50000"/>
                    <a:lumOff val="50000"/>
                  </a:schemeClr>
                </a:solidFill>
                <a:effectLst/>
                <a:ea typeface="Times New Roman" panose="02020603050405020304" pitchFamily="18" charset="0"/>
              </a:rPr>
              <a:t>.</a:t>
            </a:r>
          </a:p>
          <a:p>
            <a:pPr>
              <a:lnSpc>
                <a:spcPct val="100000"/>
              </a:lnSpc>
            </a:pPr>
            <a:r>
              <a:rPr lang="en-US" sz="2400" b="1" dirty="0">
                <a:highlight>
                  <a:srgbClr val="FFFF00"/>
                </a:highlight>
              </a:rPr>
              <a:t>God allows trials in order for us to mature as Christians</a:t>
            </a:r>
          </a:p>
          <a:p>
            <a:pPr marL="0" indent="0">
              <a:buNone/>
            </a:pPr>
            <a:r>
              <a:rPr lang="en-US" sz="1900" b="1" dirty="0">
                <a:effectLst/>
                <a:ea typeface="Times New Roman" panose="02020603050405020304" pitchFamily="18" charset="0"/>
              </a:rPr>
              <a:t>Romans 5:3-5</a:t>
            </a:r>
            <a:r>
              <a:rPr lang="en-US" sz="1900" dirty="0">
                <a:effectLst/>
                <a:ea typeface="Times New Roman" panose="02020603050405020304" pitchFamily="18" charset="0"/>
              </a:rPr>
              <a:t> And not only so, but we glory in tribulations also: knowing that </a:t>
            </a:r>
            <a:r>
              <a:rPr lang="en-US" sz="1900" b="1" dirty="0">
                <a:effectLst/>
                <a:ea typeface="Times New Roman" panose="02020603050405020304" pitchFamily="18" charset="0"/>
              </a:rPr>
              <a:t>tribulation worketh patience</a:t>
            </a:r>
            <a:r>
              <a:rPr lang="en-US" sz="1900" dirty="0">
                <a:effectLst/>
                <a:ea typeface="Times New Roman" panose="02020603050405020304" pitchFamily="18" charset="0"/>
              </a:rPr>
              <a:t>; </a:t>
            </a:r>
            <a:r>
              <a:rPr lang="en-US" sz="1900" b="1" baseline="30000" dirty="0">
                <a:effectLst/>
                <a:ea typeface="Times New Roman" panose="02020603050405020304" pitchFamily="18" charset="0"/>
              </a:rPr>
              <a:t> </a:t>
            </a:r>
            <a:r>
              <a:rPr lang="en-US" sz="1900" dirty="0">
                <a:effectLst/>
                <a:ea typeface="Times New Roman" panose="02020603050405020304" pitchFamily="18" charset="0"/>
              </a:rPr>
              <a:t>And patience, experience; and experience, hope: And hope </a:t>
            </a:r>
            <a:r>
              <a:rPr lang="en-US" sz="1900" dirty="0" err="1">
                <a:effectLst/>
                <a:ea typeface="Times New Roman" panose="02020603050405020304" pitchFamily="18" charset="0"/>
              </a:rPr>
              <a:t>maketh</a:t>
            </a:r>
            <a:r>
              <a:rPr lang="en-US" sz="1900" dirty="0">
                <a:effectLst/>
                <a:ea typeface="Times New Roman" panose="02020603050405020304" pitchFamily="18" charset="0"/>
              </a:rPr>
              <a:t> not ashamed; because the love of God is shed abroad in our hearts by the Holy Ghost which is given unto us.</a:t>
            </a:r>
            <a:endParaRPr lang="en-US" sz="1300" dirty="0"/>
          </a:p>
        </p:txBody>
      </p:sp>
      <p:pic>
        <p:nvPicPr>
          <p:cNvPr id="9" name="Picture 8" descr="A person with his hand on his face&#10;&#10;Description automatically generated with medium confidence">
            <a:extLst>
              <a:ext uri="{FF2B5EF4-FFF2-40B4-BE49-F238E27FC236}">
                <a16:creationId xmlns:a16="http://schemas.microsoft.com/office/drawing/2014/main" xmlns="" id="{546B291D-E7BE-4130-BD7A-522470D5524A}"/>
              </a:ext>
            </a:extLst>
          </p:cNvPr>
          <p:cNvPicPr>
            <a:picLocks noChangeAspect="1"/>
          </p:cNvPicPr>
          <p:nvPr/>
        </p:nvPicPr>
        <p:blipFill rotWithShape="1">
          <a:blip r:embed="rId2">
            <a:extLst>
              <a:ext uri="{28A0092B-C50C-407E-A947-70E740481C1C}">
                <a14:useLocalDpi xmlns:a14="http://schemas.microsoft.com/office/drawing/2010/main" val="0"/>
              </a:ext>
            </a:extLst>
          </a:blip>
          <a:srcRect l="5626" r="274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3583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095CD-47C7-41E5-89E5-946A8DAAD9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Friends and Worldly Advice</a:t>
            </a:r>
          </a:p>
        </p:txBody>
      </p:sp>
      <p:sp>
        <p:nvSpPr>
          <p:cNvPr id="3" name="Content Placeholder 2">
            <a:extLst>
              <a:ext uri="{FF2B5EF4-FFF2-40B4-BE49-F238E27FC236}">
                <a16:creationId xmlns:a16="http://schemas.microsoft.com/office/drawing/2014/main" xmlns="" id="{83C221AA-0C7C-4495-8E18-948C49265298}"/>
              </a:ext>
            </a:extLst>
          </p:cNvPr>
          <p:cNvSpPr>
            <a:spLocks noGrp="1"/>
          </p:cNvSpPr>
          <p:nvPr>
            <p:ph idx="1"/>
          </p:nvPr>
        </p:nvSpPr>
        <p:spPr/>
        <p:txBody>
          <a:bodyPr/>
          <a:lstStyle/>
          <a:p>
            <a:r>
              <a:rPr lang="en-US" sz="3600" b="1" dirty="0"/>
              <a:t>Friend</a:t>
            </a:r>
            <a:r>
              <a:rPr lang="en-US" sz="3600" dirty="0"/>
              <a:t>: </a:t>
            </a:r>
            <a:r>
              <a:rPr lang="en-US" sz="3600" dirty="0">
                <a:solidFill>
                  <a:srgbClr val="111111"/>
                </a:solidFill>
                <a:effectLst/>
                <a:ea typeface="Calibri" panose="020F0502020204030204" pitchFamily="34" charset="0"/>
                <a:cs typeface="Calibri" panose="020F0502020204030204" pitchFamily="34" charset="0"/>
              </a:rPr>
              <a:t>a person whom one knows and with whom one has a bond of mutual affection</a:t>
            </a:r>
            <a:endParaRPr lang="en-US" sz="36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054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095CD-47C7-41E5-89E5-946A8DAAD9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Friends and Worldly Advice</a:t>
            </a:r>
          </a:p>
        </p:txBody>
      </p:sp>
      <p:sp>
        <p:nvSpPr>
          <p:cNvPr id="3" name="Content Placeholder 2">
            <a:extLst>
              <a:ext uri="{FF2B5EF4-FFF2-40B4-BE49-F238E27FC236}">
                <a16:creationId xmlns:a16="http://schemas.microsoft.com/office/drawing/2014/main" xmlns="" id="{83C221AA-0C7C-4495-8E18-948C49265298}"/>
              </a:ext>
            </a:extLst>
          </p:cNvPr>
          <p:cNvSpPr>
            <a:spLocks noGrp="1"/>
          </p:cNvSpPr>
          <p:nvPr>
            <p:ph idx="1"/>
          </p:nvPr>
        </p:nvSpPr>
        <p:spPr/>
        <p:txBody>
          <a:bodyPr/>
          <a:lstStyle/>
          <a:p>
            <a:r>
              <a:rPr lang="en-US" sz="3600" b="1" dirty="0"/>
              <a:t>Friend</a:t>
            </a:r>
            <a:r>
              <a:rPr lang="en-US" sz="3600" dirty="0"/>
              <a:t>: </a:t>
            </a:r>
            <a:r>
              <a:rPr lang="en-US" sz="3600" dirty="0">
                <a:solidFill>
                  <a:srgbClr val="111111"/>
                </a:solidFill>
                <a:effectLst/>
                <a:ea typeface="Calibri" panose="020F0502020204030204" pitchFamily="34" charset="0"/>
                <a:cs typeface="Calibri" panose="020F0502020204030204" pitchFamily="34" charset="0"/>
              </a:rPr>
              <a:t>a person whom one knows and with whom one has a bond of mutual affection</a:t>
            </a:r>
            <a:endParaRPr lang="en-US" sz="3600" dirty="0">
              <a:effectLst/>
              <a:ea typeface="Calibri" panose="020F0502020204030204" pitchFamily="34" charset="0"/>
              <a:cs typeface="Times New Roman" panose="02020603050405020304" pitchFamily="18" charset="0"/>
            </a:endParaRPr>
          </a:p>
          <a:p>
            <a:pPr marL="0" indent="0">
              <a:buNone/>
            </a:pPr>
            <a:r>
              <a:rPr lang="en-US" sz="3600" b="1" dirty="0">
                <a:solidFill>
                  <a:srgbClr val="000000"/>
                </a:solidFill>
                <a:effectLst/>
                <a:ea typeface="Calibri" panose="020F0502020204030204" pitchFamily="34" charset="0"/>
                <a:cs typeface="Calibri" panose="020F0502020204030204" pitchFamily="34" charset="0"/>
              </a:rPr>
              <a:t>Job 2:11</a:t>
            </a:r>
            <a:r>
              <a:rPr lang="en-US" sz="3600" dirty="0">
                <a:solidFill>
                  <a:srgbClr val="000000"/>
                </a:solidFill>
                <a:effectLst/>
                <a:ea typeface="Calibri" panose="020F0502020204030204" pitchFamily="34" charset="0"/>
                <a:cs typeface="Calibri" panose="020F0502020204030204" pitchFamily="34" charset="0"/>
              </a:rPr>
              <a:t> Now when Job's three </a:t>
            </a:r>
            <a:r>
              <a:rPr lang="en-US" sz="3600" b="1" dirty="0">
                <a:solidFill>
                  <a:srgbClr val="000000"/>
                </a:solidFill>
                <a:effectLst/>
                <a:ea typeface="Calibri" panose="020F0502020204030204" pitchFamily="34" charset="0"/>
                <a:cs typeface="Calibri" panose="020F0502020204030204" pitchFamily="34" charset="0"/>
              </a:rPr>
              <a:t>friends </a:t>
            </a:r>
            <a:r>
              <a:rPr lang="en-US" sz="3600" dirty="0">
                <a:solidFill>
                  <a:srgbClr val="000000"/>
                </a:solidFill>
                <a:effectLst/>
                <a:ea typeface="Calibri" panose="020F0502020204030204" pitchFamily="34" charset="0"/>
                <a:cs typeface="Calibri" panose="020F0502020204030204" pitchFamily="34" charset="0"/>
              </a:rPr>
              <a:t>heard of all this evil that was come upon him, they came every one from his own place; Eliphaz the </a:t>
            </a:r>
            <a:r>
              <a:rPr lang="en-US" sz="3600" dirty="0" err="1">
                <a:solidFill>
                  <a:srgbClr val="000000"/>
                </a:solidFill>
                <a:effectLst/>
                <a:ea typeface="Calibri" panose="020F0502020204030204" pitchFamily="34" charset="0"/>
                <a:cs typeface="Calibri" panose="020F0502020204030204" pitchFamily="34" charset="0"/>
              </a:rPr>
              <a:t>Temanite</a:t>
            </a:r>
            <a:r>
              <a:rPr lang="en-US" sz="3600" dirty="0">
                <a:solidFill>
                  <a:srgbClr val="000000"/>
                </a:solidFill>
                <a:effectLst/>
                <a:ea typeface="Calibri" panose="020F0502020204030204" pitchFamily="34" charset="0"/>
                <a:cs typeface="Calibri" panose="020F0502020204030204" pitchFamily="34" charset="0"/>
              </a:rPr>
              <a:t>, and Bildad the </a:t>
            </a:r>
            <a:r>
              <a:rPr lang="en-US" sz="3600" dirty="0" err="1">
                <a:solidFill>
                  <a:srgbClr val="000000"/>
                </a:solidFill>
                <a:effectLst/>
                <a:ea typeface="Calibri" panose="020F0502020204030204" pitchFamily="34" charset="0"/>
                <a:cs typeface="Calibri" panose="020F0502020204030204" pitchFamily="34" charset="0"/>
              </a:rPr>
              <a:t>Shuhite</a:t>
            </a:r>
            <a:r>
              <a:rPr lang="en-US" sz="3600" dirty="0">
                <a:solidFill>
                  <a:srgbClr val="000000"/>
                </a:solidFill>
                <a:effectLst/>
                <a:ea typeface="Calibri" panose="020F0502020204030204" pitchFamily="34" charset="0"/>
                <a:cs typeface="Calibri" panose="020F0502020204030204" pitchFamily="34" charset="0"/>
              </a:rPr>
              <a:t>, and Zophar the </a:t>
            </a:r>
            <a:r>
              <a:rPr lang="en-US" sz="3600" dirty="0" err="1">
                <a:solidFill>
                  <a:srgbClr val="000000"/>
                </a:solidFill>
                <a:effectLst/>
                <a:ea typeface="Calibri" panose="020F0502020204030204" pitchFamily="34" charset="0"/>
                <a:cs typeface="Calibri" panose="020F0502020204030204" pitchFamily="34" charset="0"/>
              </a:rPr>
              <a:t>Naamathite</a:t>
            </a:r>
            <a:r>
              <a:rPr lang="en-US" sz="3600" b="1" dirty="0">
                <a:solidFill>
                  <a:srgbClr val="000000"/>
                </a:solidFill>
                <a:effectLst/>
                <a:ea typeface="Calibri" panose="020F0502020204030204" pitchFamily="34" charset="0"/>
                <a:cs typeface="Calibri" panose="020F0502020204030204" pitchFamily="34" charset="0"/>
              </a:rPr>
              <a:t>: for they had made an appointment together to come to mourn with him and to </a:t>
            </a:r>
            <a:r>
              <a:rPr lang="en-US" sz="3600" b="1" dirty="0">
                <a:solidFill>
                  <a:srgbClr val="000000"/>
                </a:solidFill>
                <a:effectLst/>
                <a:highlight>
                  <a:srgbClr val="FFFF00"/>
                </a:highlight>
                <a:ea typeface="Calibri" panose="020F0502020204030204" pitchFamily="34" charset="0"/>
                <a:cs typeface="Calibri" panose="020F0502020204030204" pitchFamily="34" charset="0"/>
              </a:rPr>
              <a:t>comfort him</a:t>
            </a:r>
            <a:r>
              <a:rPr lang="en-US" sz="3600" dirty="0">
                <a:solidFill>
                  <a:srgbClr val="000000"/>
                </a:solidFill>
                <a:effectLst/>
                <a:highlight>
                  <a:srgbClr val="FFFF00"/>
                </a:highlight>
                <a:ea typeface="Calibri" panose="020F0502020204030204" pitchFamily="34" charset="0"/>
                <a:cs typeface="Calibri" panose="020F0502020204030204" pitchFamily="34" charset="0"/>
              </a:rPr>
              <a:t>.</a:t>
            </a:r>
            <a:endParaRPr lang="en-US" sz="3600" dirty="0">
              <a:effectLst/>
              <a:highlight>
                <a:srgbClr val="FFFF00"/>
              </a:highligh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443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grass, tree, outdoor&#10;&#10;Description automatically generated">
            <a:extLst>
              <a:ext uri="{FF2B5EF4-FFF2-40B4-BE49-F238E27FC236}">
                <a16:creationId xmlns:a16="http://schemas.microsoft.com/office/drawing/2014/main" xmlns="" id="{C02028B2-AEDF-4AB5-8F03-A621DBB2D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405433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095CD-47C7-41E5-89E5-946A8DAAD9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Friends and Worldly Advice</a:t>
            </a:r>
          </a:p>
        </p:txBody>
      </p:sp>
      <p:sp>
        <p:nvSpPr>
          <p:cNvPr id="3" name="Content Placeholder 2">
            <a:extLst>
              <a:ext uri="{FF2B5EF4-FFF2-40B4-BE49-F238E27FC236}">
                <a16:creationId xmlns:a16="http://schemas.microsoft.com/office/drawing/2014/main" xmlns="" id="{83C221AA-0C7C-4495-8E18-948C49265298}"/>
              </a:ext>
            </a:extLst>
          </p:cNvPr>
          <p:cNvSpPr>
            <a:spLocks noGrp="1"/>
          </p:cNvSpPr>
          <p:nvPr>
            <p:ph idx="1"/>
          </p:nvPr>
        </p:nvSpPr>
        <p:spPr/>
        <p:txBody>
          <a:bodyPr/>
          <a:lstStyle/>
          <a:p>
            <a:r>
              <a:rPr lang="en-US" sz="3200" b="1" dirty="0"/>
              <a:t>Friend: </a:t>
            </a:r>
            <a:r>
              <a:rPr lang="en-US" sz="3200" dirty="0">
                <a:solidFill>
                  <a:srgbClr val="111111"/>
                </a:solidFill>
                <a:effectLst/>
                <a:ea typeface="Calibri" panose="020F0502020204030204" pitchFamily="34" charset="0"/>
                <a:cs typeface="Calibri" panose="020F0502020204030204" pitchFamily="34" charset="0"/>
              </a:rPr>
              <a:t>a person whom one knows and with whom one has a bond of mutual affection</a:t>
            </a:r>
          </a:p>
          <a:p>
            <a:pPr marL="0" indent="0">
              <a:buNone/>
            </a:pPr>
            <a:r>
              <a:rPr lang="en-US" b="1" dirty="0">
                <a:solidFill>
                  <a:srgbClr val="000000"/>
                </a:solidFill>
                <a:effectLst/>
                <a:ea typeface="Calibri" panose="020F0502020204030204" pitchFamily="34" charset="0"/>
                <a:cs typeface="Calibri" panose="020F0502020204030204" pitchFamily="34" charset="0"/>
              </a:rPr>
              <a:t>Job 2:11</a:t>
            </a:r>
            <a:r>
              <a:rPr lang="en-US" dirty="0">
                <a:solidFill>
                  <a:srgbClr val="000000"/>
                </a:solidFill>
                <a:effectLst/>
                <a:ea typeface="Calibri" panose="020F0502020204030204" pitchFamily="34" charset="0"/>
                <a:cs typeface="Calibri" panose="020F0502020204030204" pitchFamily="34" charset="0"/>
              </a:rPr>
              <a:t> Now when Job's three </a:t>
            </a:r>
            <a:r>
              <a:rPr lang="en-US" b="1" dirty="0">
                <a:solidFill>
                  <a:srgbClr val="000000"/>
                </a:solidFill>
                <a:effectLst/>
                <a:ea typeface="Calibri" panose="020F0502020204030204" pitchFamily="34" charset="0"/>
                <a:cs typeface="Calibri" panose="020F0502020204030204" pitchFamily="34" charset="0"/>
              </a:rPr>
              <a:t>friends </a:t>
            </a:r>
            <a:r>
              <a:rPr lang="en-US" dirty="0">
                <a:solidFill>
                  <a:srgbClr val="000000"/>
                </a:solidFill>
                <a:effectLst/>
                <a:ea typeface="Calibri" panose="020F0502020204030204" pitchFamily="34" charset="0"/>
                <a:cs typeface="Calibri" panose="020F0502020204030204" pitchFamily="34" charset="0"/>
              </a:rPr>
              <a:t>heard of all this evil that was come upon him, they came every one from his own place; Eliphaz the </a:t>
            </a:r>
            <a:r>
              <a:rPr lang="en-US" dirty="0" err="1">
                <a:solidFill>
                  <a:srgbClr val="000000"/>
                </a:solidFill>
                <a:effectLst/>
                <a:ea typeface="Calibri" panose="020F0502020204030204" pitchFamily="34" charset="0"/>
                <a:cs typeface="Calibri" panose="020F0502020204030204" pitchFamily="34" charset="0"/>
              </a:rPr>
              <a:t>Temanite</a:t>
            </a:r>
            <a:r>
              <a:rPr lang="en-US" dirty="0">
                <a:solidFill>
                  <a:srgbClr val="000000"/>
                </a:solidFill>
                <a:effectLst/>
                <a:ea typeface="Calibri" panose="020F0502020204030204" pitchFamily="34" charset="0"/>
                <a:cs typeface="Calibri" panose="020F0502020204030204" pitchFamily="34" charset="0"/>
              </a:rPr>
              <a:t>, and Bildad the </a:t>
            </a:r>
            <a:r>
              <a:rPr lang="en-US" dirty="0" err="1">
                <a:solidFill>
                  <a:srgbClr val="000000"/>
                </a:solidFill>
                <a:effectLst/>
                <a:ea typeface="Calibri" panose="020F0502020204030204" pitchFamily="34" charset="0"/>
                <a:cs typeface="Calibri" panose="020F0502020204030204" pitchFamily="34" charset="0"/>
              </a:rPr>
              <a:t>Shuhite</a:t>
            </a:r>
            <a:r>
              <a:rPr lang="en-US" dirty="0">
                <a:solidFill>
                  <a:srgbClr val="000000"/>
                </a:solidFill>
                <a:effectLst/>
                <a:ea typeface="Calibri" panose="020F0502020204030204" pitchFamily="34" charset="0"/>
                <a:cs typeface="Calibri" panose="020F0502020204030204" pitchFamily="34" charset="0"/>
              </a:rPr>
              <a:t>, and Zophar the </a:t>
            </a:r>
            <a:r>
              <a:rPr lang="en-US" dirty="0" err="1">
                <a:solidFill>
                  <a:srgbClr val="000000"/>
                </a:solidFill>
                <a:effectLst/>
                <a:ea typeface="Calibri" panose="020F0502020204030204" pitchFamily="34" charset="0"/>
                <a:cs typeface="Calibri" panose="020F0502020204030204" pitchFamily="34" charset="0"/>
              </a:rPr>
              <a:t>Naamathite</a:t>
            </a:r>
            <a:r>
              <a:rPr lang="en-US" b="1" dirty="0">
                <a:solidFill>
                  <a:srgbClr val="000000"/>
                </a:solidFill>
                <a:effectLst/>
                <a:ea typeface="Calibri" panose="020F0502020204030204" pitchFamily="34" charset="0"/>
                <a:cs typeface="Calibri" panose="020F0502020204030204" pitchFamily="34" charset="0"/>
              </a:rPr>
              <a:t>: for they had made an appointment together to come to mourn with him and to </a:t>
            </a:r>
            <a:r>
              <a:rPr lang="en-US" b="1" dirty="0">
                <a:solidFill>
                  <a:srgbClr val="000000"/>
                </a:solidFill>
                <a:effectLst/>
                <a:highlight>
                  <a:srgbClr val="FFFF00"/>
                </a:highlight>
                <a:ea typeface="Calibri" panose="020F0502020204030204" pitchFamily="34" charset="0"/>
                <a:cs typeface="Calibri" panose="020F0502020204030204" pitchFamily="34" charset="0"/>
              </a:rPr>
              <a:t>comfort him</a:t>
            </a:r>
            <a:r>
              <a:rPr lang="en-US" dirty="0">
                <a:solidFill>
                  <a:srgbClr val="000000"/>
                </a:solidFill>
                <a:effectLst/>
                <a:highlight>
                  <a:srgbClr val="FFFF00"/>
                </a:highlight>
                <a:ea typeface="Calibri" panose="020F0502020204030204" pitchFamily="34" charset="0"/>
                <a:cs typeface="Calibri" panose="020F0502020204030204" pitchFamily="34" charset="0"/>
              </a:rPr>
              <a:t>.</a:t>
            </a:r>
            <a:endParaRPr lang="en-US" dirty="0">
              <a:effectLst/>
              <a:ea typeface="Calibri" panose="020F0502020204030204" pitchFamily="34" charset="0"/>
              <a:cs typeface="Times New Roman" panose="02020603050405020304" pitchFamily="18" charset="0"/>
            </a:endParaRPr>
          </a:p>
          <a:p>
            <a:pPr marL="0" indent="0">
              <a:buNone/>
            </a:pPr>
            <a:r>
              <a:rPr lang="en-US" sz="3200" b="1" dirty="0">
                <a:solidFill>
                  <a:srgbClr val="000000"/>
                </a:solidFill>
                <a:effectLst/>
                <a:ea typeface="Calibri" panose="020F0502020204030204" pitchFamily="34" charset="0"/>
                <a:cs typeface="Calibri" panose="020F0502020204030204" pitchFamily="34" charset="0"/>
              </a:rPr>
              <a:t>Proverbs 27:17 </a:t>
            </a:r>
            <a:r>
              <a:rPr lang="en-US" sz="3200" dirty="0">
                <a:solidFill>
                  <a:srgbClr val="000000"/>
                </a:solidFill>
                <a:effectLst/>
                <a:ea typeface="Calibri" panose="020F0502020204030204" pitchFamily="34" charset="0"/>
                <a:cs typeface="Calibri" panose="020F0502020204030204" pitchFamily="34" charset="0"/>
              </a:rPr>
              <a:t>I</a:t>
            </a:r>
            <a:r>
              <a:rPr lang="en-US" sz="3200" dirty="0">
                <a:solidFill>
                  <a:srgbClr val="000000"/>
                </a:solidFill>
                <a:effectLst/>
                <a:ea typeface="Calibri" panose="020F0502020204030204" pitchFamily="34" charset="0"/>
                <a:cs typeface="Times New Roman" panose="02020603050405020304" pitchFamily="18" charset="0"/>
              </a:rPr>
              <a:t>ron </a:t>
            </a:r>
            <a:r>
              <a:rPr lang="en-US" sz="3200" dirty="0" err="1">
                <a:solidFill>
                  <a:srgbClr val="000000"/>
                </a:solidFill>
                <a:effectLst/>
                <a:ea typeface="Calibri" panose="020F0502020204030204" pitchFamily="34" charset="0"/>
                <a:cs typeface="Times New Roman" panose="02020603050405020304" pitchFamily="18" charset="0"/>
              </a:rPr>
              <a:t>sharpeneth</a:t>
            </a:r>
            <a:r>
              <a:rPr lang="en-US" sz="3200" dirty="0">
                <a:solidFill>
                  <a:srgbClr val="000000"/>
                </a:solidFill>
                <a:effectLst/>
                <a:ea typeface="Calibri" panose="020F0502020204030204" pitchFamily="34" charset="0"/>
                <a:cs typeface="Times New Roman" panose="02020603050405020304" pitchFamily="18" charset="0"/>
              </a:rPr>
              <a:t> iron; so a man </a:t>
            </a:r>
            <a:r>
              <a:rPr lang="en-US" sz="3200" dirty="0" err="1">
                <a:solidFill>
                  <a:srgbClr val="000000"/>
                </a:solidFill>
                <a:effectLst/>
                <a:ea typeface="Calibri" panose="020F0502020204030204" pitchFamily="34" charset="0"/>
                <a:cs typeface="Times New Roman" panose="02020603050405020304" pitchFamily="18" charset="0"/>
              </a:rPr>
              <a:t>sharpeneth</a:t>
            </a:r>
            <a:r>
              <a:rPr lang="en-US" sz="3200" dirty="0">
                <a:solidFill>
                  <a:srgbClr val="000000"/>
                </a:solidFill>
                <a:effectLst/>
                <a:ea typeface="Calibri" panose="020F0502020204030204" pitchFamily="34" charset="0"/>
                <a:cs typeface="Times New Roman" panose="02020603050405020304" pitchFamily="18" charset="0"/>
              </a:rPr>
              <a:t> the countenance of his </a:t>
            </a:r>
            <a:r>
              <a:rPr lang="en-US" sz="3200" b="1" dirty="0">
                <a:solidFill>
                  <a:srgbClr val="000000"/>
                </a:solidFill>
                <a:effectLst/>
                <a:ea typeface="Calibri" panose="020F0502020204030204" pitchFamily="34" charset="0"/>
                <a:cs typeface="Times New Roman" panose="02020603050405020304" pitchFamily="18" charset="0"/>
              </a:rPr>
              <a:t>friend</a:t>
            </a:r>
            <a:r>
              <a:rPr lang="en-US" sz="3200"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784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095CD-47C7-41E5-89E5-946A8DAAD9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Friends and Worldly Advice</a:t>
            </a:r>
          </a:p>
        </p:txBody>
      </p:sp>
      <p:sp>
        <p:nvSpPr>
          <p:cNvPr id="3" name="Content Placeholder 2">
            <a:extLst>
              <a:ext uri="{FF2B5EF4-FFF2-40B4-BE49-F238E27FC236}">
                <a16:creationId xmlns:a16="http://schemas.microsoft.com/office/drawing/2014/main" xmlns="" id="{83C221AA-0C7C-4495-8E18-948C49265298}"/>
              </a:ext>
            </a:extLst>
          </p:cNvPr>
          <p:cNvSpPr>
            <a:spLocks noGrp="1"/>
          </p:cNvSpPr>
          <p:nvPr>
            <p:ph idx="1"/>
          </p:nvPr>
        </p:nvSpPr>
        <p:spPr/>
        <p:txBody>
          <a:bodyPr>
            <a:normAutofit lnSpcReduction="10000"/>
          </a:bodyPr>
          <a:lstStyle/>
          <a:p>
            <a:r>
              <a:rPr lang="en-US" sz="3200" b="1" dirty="0"/>
              <a:t>Friend</a:t>
            </a:r>
            <a:r>
              <a:rPr lang="en-US" sz="3200" dirty="0"/>
              <a:t>: </a:t>
            </a:r>
            <a:r>
              <a:rPr lang="en-US" sz="3200" dirty="0">
                <a:solidFill>
                  <a:srgbClr val="111111"/>
                </a:solidFill>
                <a:ea typeface="Calibri" panose="020F0502020204030204" pitchFamily="34" charset="0"/>
                <a:cs typeface="Calibri" panose="020F0502020204030204" pitchFamily="34" charset="0"/>
              </a:rPr>
              <a:t>a person whom one knows and with whom one has a bond of mutual affection</a:t>
            </a:r>
            <a:endParaRPr lang="en-US" sz="3200" dirty="0">
              <a:ea typeface="Calibri" panose="020F0502020204030204" pitchFamily="34" charset="0"/>
              <a:cs typeface="Times New Roman" panose="02020603050405020304" pitchFamily="18" charset="0"/>
            </a:endParaRPr>
          </a:p>
          <a:p>
            <a:pPr marL="0" indent="0">
              <a:buNone/>
            </a:pPr>
            <a:r>
              <a:rPr lang="en-US" sz="2400" b="1" dirty="0">
                <a:solidFill>
                  <a:srgbClr val="000000"/>
                </a:solidFill>
                <a:effectLst/>
                <a:ea typeface="Calibri" panose="020F0502020204030204" pitchFamily="34" charset="0"/>
                <a:cs typeface="Calibri" panose="020F0502020204030204" pitchFamily="34" charset="0"/>
              </a:rPr>
              <a:t>Job 2:11</a:t>
            </a:r>
            <a:r>
              <a:rPr lang="en-US" sz="2400" dirty="0">
                <a:solidFill>
                  <a:srgbClr val="000000"/>
                </a:solidFill>
                <a:effectLst/>
                <a:ea typeface="Calibri" panose="020F0502020204030204" pitchFamily="34" charset="0"/>
                <a:cs typeface="Calibri" panose="020F0502020204030204" pitchFamily="34" charset="0"/>
              </a:rPr>
              <a:t> Now when Job's three </a:t>
            </a:r>
            <a:r>
              <a:rPr lang="en-US" sz="2400" b="1" dirty="0">
                <a:solidFill>
                  <a:srgbClr val="000000"/>
                </a:solidFill>
                <a:effectLst/>
                <a:ea typeface="Calibri" panose="020F0502020204030204" pitchFamily="34" charset="0"/>
                <a:cs typeface="Calibri" panose="020F0502020204030204" pitchFamily="34" charset="0"/>
              </a:rPr>
              <a:t>friends </a:t>
            </a:r>
            <a:r>
              <a:rPr lang="en-US" sz="2400" dirty="0">
                <a:solidFill>
                  <a:srgbClr val="000000"/>
                </a:solidFill>
                <a:effectLst/>
                <a:ea typeface="Calibri" panose="020F0502020204030204" pitchFamily="34" charset="0"/>
                <a:cs typeface="Calibri" panose="020F0502020204030204" pitchFamily="34" charset="0"/>
              </a:rPr>
              <a:t>heard of all this evil that was come upon him, they came every one from his own place; Eliphaz the </a:t>
            </a:r>
            <a:r>
              <a:rPr lang="en-US" sz="2400" dirty="0" err="1">
                <a:solidFill>
                  <a:srgbClr val="000000"/>
                </a:solidFill>
                <a:effectLst/>
                <a:ea typeface="Calibri" panose="020F0502020204030204" pitchFamily="34" charset="0"/>
                <a:cs typeface="Calibri" panose="020F0502020204030204" pitchFamily="34" charset="0"/>
              </a:rPr>
              <a:t>Temanite</a:t>
            </a:r>
            <a:r>
              <a:rPr lang="en-US" sz="2400" dirty="0">
                <a:solidFill>
                  <a:srgbClr val="000000"/>
                </a:solidFill>
                <a:effectLst/>
                <a:ea typeface="Calibri" panose="020F0502020204030204" pitchFamily="34" charset="0"/>
                <a:cs typeface="Calibri" panose="020F0502020204030204" pitchFamily="34" charset="0"/>
              </a:rPr>
              <a:t>, and Bildad the </a:t>
            </a:r>
            <a:r>
              <a:rPr lang="en-US" sz="2400" dirty="0" err="1">
                <a:solidFill>
                  <a:srgbClr val="000000"/>
                </a:solidFill>
                <a:effectLst/>
                <a:ea typeface="Calibri" panose="020F0502020204030204" pitchFamily="34" charset="0"/>
                <a:cs typeface="Calibri" panose="020F0502020204030204" pitchFamily="34" charset="0"/>
              </a:rPr>
              <a:t>Shuhite</a:t>
            </a:r>
            <a:r>
              <a:rPr lang="en-US" sz="2400" dirty="0">
                <a:solidFill>
                  <a:srgbClr val="000000"/>
                </a:solidFill>
                <a:effectLst/>
                <a:ea typeface="Calibri" panose="020F0502020204030204" pitchFamily="34" charset="0"/>
                <a:cs typeface="Calibri" panose="020F0502020204030204" pitchFamily="34" charset="0"/>
              </a:rPr>
              <a:t>, and Zophar the </a:t>
            </a:r>
            <a:r>
              <a:rPr lang="en-US" sz="2400" dirty="0" err="1">
                <a:solidFill>
                  <a:srgbClr val="000000"/>
                </a:solidFill>
                <a:effectLst/>
                <a:ea typeface="Calibri" panose="020F0502020204030204" pitchFamily="34" charset="0"/>
                <a:cs typeface="Calibri" panose="020F0502020204030204" pitchFamily="34" charset="0"/>
              </a:rPr>
              <a:t>Naamathite</a:t>
            </a:r>
            <a:r>
              <a:rPr lang="en-US" sz="2400" b="1" dirty="0">
                <a:solidFill>
                  <a:srgbClr val="000000"/>
                </a:solidFill>
                <a:effectLst/>
                <a:ea typeface="Calibri" panose="020F0502020204030204" pitchFamily="34" charset="0"/>
                <a:cs typeface="Calibri" panose="020F0502020204030204" pitchFamily="34" charset="0"/>
              </a:rPr>
              <a:t>: for they had made an appointment together to come to mourn with him and </a:t>
            </a:r>
            <a:r>
              <a:rPr lang="en-US" sz="2400" b="1" dirty="0">
                <a:solidFill>
                  <a:srgbClr val="000000"/>
                </a:solidFill>
                <a:effectLst/>
                <a:highlight>
                  <a:srgbClr val="FFFF00"/>
                </a:highlight>
                <a:ea typeface="Calibri" panose="020F0502020204030204" pitchFamily="34" charset="0"/>
                <a:cs typeface="Calibri" panose="020F0502020204030204" pitchFamily="34" charset="0"/>
              </a:rPr>
              <a:t>to comfort him</a:t>
            </a:r>
            <a:r>
              <a:rPr lang="en-US" sz="2400" dirty="0">
                <a:solidFill>
                  <a:srgbClr val="000000"/>
                </a:solidFill>
                <a:effectLst/>
                <a:highlight>
                  <a:srgbClr val="FFFF00"/>
                </a:highlight>
                <a:ea typeface="Calibri" panose="020F0502020204030204" pitchFamily="34" charset="0"/>
                <a:cs typeface="Calibri" panose="020F0502020204030204" pitchFamily="34" charset="0"/>
              </a:rPr>
              <a:t>.</a:t>
            </a:r>
            <a:endParaRPr lang="en-US" sz="2400" dirty="0">
              <a:effectLst/>
              <a:highlight>
                <a:srgbClr val="FFFF00"/>
              </a:highlight>
              <a:ea typeface="Calibri" panose="020F0502020204030204" pitchFamily="34" charset="0"/>
              <a:cs typeface="Times New Roman" panose="02020603050405020304" pitchFamily="18" charset="0"/>
            </a:endParaRPr>
          </a:p>
          <a:p>
            <a:pPr marL="0" indent="0">
              <a:buNone/>
            </a:pPr>
            <a:r>
              <a:rPr lang="en-US" sz="2400" b="1" dirty="0">
                <a:solidFill>
                  <a:srgbClr val="000000"/>
                </a:solidFill>
                <a:effectLst/>
                <a:ea typeface="Calibri" panose="020F0502020204030204" pitchFamily="34" charset="0"/>
                <a:cs typeface="Calibri" panose="020F0502020204030204" pitchFamily="34" charset="0"/>
              </a:rPr>
              <a:t>Proverbs 27:17 </a:t>
            </a:r>
            <a:r>
              <a:rPr lang="en-US" sz="2400" dirty="0">
                <a:solidFill>
                  <a:srgbClr val="000000"/>
                </a:solidFill>
                <a:effectLst/>
                <a:ea typeface="Calibri" panose="020F0502020204030204" pitchFamily="34" charset="0"/>
                <a:cs typeface="Calibri" panose="020F0502020204030204" pitchFamily="34" charset="0"/>
              </a:rPr>
              <a:t>I</a:t>
            </a:r>
            <a:r>
              <a:rPr lang="en-US" sz="2400" dirty="0">
                <a:solidFill>
                  <a:srgbClr val="000000"/>
                </a:solidFill>
                <a:effectLst/>
                <a:ea typeface="Calibri" panose="020F0502020204030204" pitchFamily="34" charset="0"/>
                <a:cs typeface="Times New Roman" panose="02020603050405020304" pitchFamily="18" charset="0"/>
              </a:rPr>
              <a:t>ron </a:t>
            </a:r>
            <a:r>
              <a:rPr lang="en-US" sz="2400" dirty="0" err="1">
                <a:solidFill>
                  <a:srgbClr val="000000"/>
                </a:solidFill>
                <a:effectLst/>
                <a:ea typeface="Calibri" panose="020F0502020204030204" pitchFamily="34" charset="0"/>
                <a:cs typeface="Times New Roman" panose="02020603050405020304" pitchFamily="18" charset="0"/>
              </a:rPr>
              <a:t>sharpeneth</a:t>
            </a:r>
            <a:r>
              <a:rPr lang="en-US" sz="2400" dirty="0">
                <a:solidFill>
                  <a:srgbClr val="000000"/>
                </a:solidFill>
                <a:effectLst/>
                <a:ea typeface="Calibri" panose="020F0502020204030204" pitchFamily="34" charset="0"/>
                <a:cs typeface="Times New Roman" panose="02020603050405020304" pitchFamily="18" charset="0"/>
              </a:rPr>
              <a:t> iron; so a man </a:t>
            </a:r>
            <a:r>
              <a:rPr lang="en-US" sz="2400" dirty="0" err="1">
                <a:solidFill>
                  <a:srgbClr val="000000"/>
                </a:solidFill>
                <a:effectLst/>
                <a:ea typeface="Calibri" panose="020F0502020204030204" pitchFamily="34" charset="0"/>
                <a:cs typeface="Times New Roman" panose="02020603050405020304" pitchFamily="18" charset="0"/>
              </a:rPr>
              <a:t>sharpeneth</a:t>
            </a:r>
            <a:r>
              <a:rPr lang="en-US" sz="2400" dirty="0">
                <a:solidFill>
                  <a:srgbClr val="000000"/>
                </a:solidFill>
                <a:effectLst/>
                <a:ea typeface="Calibri" panose="020F0502020204030204" pitchFamily="34" charset="0"/>
                <a:cs typeface="Times New Roman" panose="02020603050405020304" pitchFamily="18" charset="0"/>
              </a:rPr>
              <a:t> the countenance of his </a:t>
            </a:r>
            <a:r>
              <a:rPr lang="en-US" sz="2400" b="1" dirty="0">
                <a:solidFill>
                  <a:srgbClr val="000000"/>
                </a:solidFill>
                <a:effectLst/>
                <a:ea typeface="Calibri" panose="020F0502020204030204" pitchFamily="34" charset="0"/>
                <a:cs typeface="Times New Roman" panose="02020603050405020304" pitchFamily="18" charset="0"/>
              </a:rPr>
              <a:t>friend</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indent="0">
              <a:buNone/>
            </a:pPr>
            <a:r>
              <a:rPr lang="en-US" sz="3200" b="1" dirty="0"/>
              <a:t>Job 16:1 </a:t>
            </a:r>
            <a:r>
              <a:rPr lang="en-US" sz="3200" dirty="0"/>
              <a:t>Job called them miserable comforters.</a:t>
            </a:r>
          </a:p>
          <a:p>
            <a:pPr marL="0" indent="0">
              <a:buNone/>
            </a:pPr>
            <a:r>
              <a:rPr lang="en-US" sz="3200" dirty="0"/>
              <a:t>They believed Job was reaping what he sewed. Job held fast to his integrity.</a:t>
            </a:r>
          </a:p>
        </p:txBody>
      </p:sp>
    </p:spTree>
    <p:extLst>
      <p:ext uri="{BB962C8B-B14F-4D97-AF65-F5344CB8AC3E}">
        <p14:creationId xmlns:p14="http://schemas.microsoft.com/office/powerpoint/2010/main" val="184272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69400-985A-450D-B641-64046F41273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Obedience Is the Highest Form of Worship</a:t>
            </a:r>
          </a:p>
        </p:txBody>
      </p:sp>
    </p:spTree>
    <p:extLst>
      <p:ext uri="{BB962C8B-B14F-4D97-AF65-F5344CB8AC3E}">
        <p14:creationId xmlns:p14="http://schemas.microsoft.com/office/powerpoint/2010/main" val="145282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69400-985A-450D-B641-64046F41273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Obedience Is the Highest Form of Worship</a:t>
            </a:r>
          </a:p>
        </p:txBody>
      </p:sp>
      <p:sp>
        <p:nvSpPr>
          <p:cNvPr id="3" name="Content Placeholder 2">
            <a:extLst>
              <a:ext uri="{FF2B5EF4-FFF2-40B4-BE49-F238E27FC236}">
                <a16:creationId xmlns:a16="http://schemas.microsoft.com/office/drawing/2014/main" xmlns="" id="{A07E4EAF-2CF8-47A7-A8FE-4FB7C0189FE0}"/>
              </a:ext>
            </a:extLst>
          </p:cNvPr>
          <p:cNvSpPr>
            <a:spLocks noGrp="1"/>
          </p:cNvSpPr>
          <p:nvPr>
            <p:ph idx="1"/>
          </p:nvPr>
        </p:nvSpPr>
        <p:spPr/>
        <p:txBody>
          <a:bodyPr>
            <a:normAutofit/>
          </a:bodyPr>
          <a:lstStyle/>
          <a:p>
            <a:pPr marL="0" indent="0">
              <a:buNone/>
            </a:pPr>
            <a:r>
              <a:rPr lang="en-US" sz="3600" dirty="0"/>
              <a:t>Job 1:20 </a:t>
            </a:r>
            <a:r>
              <a:rPr lang="en-US" sz="3600" b="0" i="0" dirty="0">
                <a:solidFill>
                  <a:srgbClr val="000000"/>
                </a:solidFill>
                <a:effectLst/>
                <a:latin typeface="system-ui"/>
              </a:rPr>
              <a:t>Then Job arose, and rent his mantle, and shaved his head, and fell down upon the ground, and </a:t>
            </a:r>
            <a:r>
              <a:rPr lang="en-US" sz="3600" b="1" i="0" dirty="0">
                <a:solidFill>
                  <a:srgbClr val="000000"/>
                </a:solidFill>
                <a:effectLst/>
                <a:latin typeface="system-ui"/>
              </a:rPr>
              <a:t>worshipped</a:t>
            </a:r>
            <a:r>
              <a:rPr lang="en-US" sz="3600" b="0" i="0" dirty="0">
                <a:solidFill>
                  <a:srgbClr val="000000"/>
                </a:solidFill>
                <a:effectLst/>
                <a:latin typeface="system-ui"/>
              </a:rPr>
              <a:t>,</a:t>
            </a:r>
            <a:endParaRPr lang="en-US" sz="3600" dirty="0"/>
          </a:p>
        </p:txBody>
      </p:sp>
    </p:spTree>
    <p:extLst>
      <p:ext uri="{BB962C8B-B14F-4D97-AF65-F5344CB8AC3E}">
        <p14:creationId xmlns:p14="http://schemas.microsoft.com/office/powerpoint/2010/main" val="120315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69400-985A-450D-B641-64046F41273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Obedience Is the Highest Form of Worship</a:t>
            </a:r>
          </a:p>
        </p:txBody>
      </p:sp>
      <p:sp>
        <p:nvSpPr>
          <p:cNvPr id="3" name="Content Placeholder 2">
            <a:extLst>
              <a:ext uri="{FF2B5EF4-FFF2-40B4-BE49-F238E27FC236}">
                <a16:creationId xmlns:a16="http://schemas.microsoft.com/office/drawing/2014/main" xmlns="" id="{A07E4EAF-2CF8-47A7-A8FE-4FB7C0189FE0}"/>
              </a:ext>
            </a:extLst>
          </p:cNvPr>
          <p:cNvSpPr>
            <a:spLocks noGrp="1"/>
          </p:cNvSpPr>
          <p:nvPr>
            <p:ph idx="1"/>
          </p:nvPr>
        </p:nvSpPr>
        <p:spPr/>
        <p:txBody>
          <a:bodyPr>
            <a:normAutofit/>
          </a:bodyPr>
          <a:lstStyle/>
          <a:p>
            <a:pPr marL="0" indent="0">
              <a:buNone/>
            </a:pPr>
            <a:r>
              <a:rPr lang="en-US" sz="3200" dirty="0"/>
              <a:t>Job 1:20 </a:t>
            </a:r>
            <a:r>
              <a:rPr lang="en-US" sz="3200" b="0" i="0" dirty="0">
                <a:solidFill>
                  <a:srgbClr val="000000"/>
                </a:solidFill>
                <a:effectLst/>
              </a:rPr>
              <a:t>Then Job arose, and rent his mantle, and shaved his head, and fell down upon the ground, and </a:t>
            </a:r>
            <a:r>
              <a:rPr lang="en-US" sz="3200" b="1" i="0" dirty="0">
                <a:solidFill>
                  <a:srgbClr val="000000"/>
                </a:solidFill>
                <a:effectLst/>
              </a:rPr>
              <a:t>worshipped</a:t>
            </a:r>
            <a:r>
              <a:rPr lang="en-US" sz="3200" b="0" i="0" dirty="0">
                <a:solidFill>
                  <a:srgbClr val="000000"/>
                </a:solidFill>
                <a:effectLst/>
              </a:rPr>
              <a:t>,</a:t>
            </a:r>
          </a:p>
          <a:p>
            <a:r>
              <a:rPr lang="en-US" sz="3600" dirty="0">
                <a:solidFill>
                  <a:srgbClr val="000000"/>
                </a:solidFill>
              </a:rPr>
              <a:t>Worship=</a:t>
            </a:r>
            <a:r>
              <a:rPr lang="en-US" sz="3600" dirty="0" err="1">
                <a:solidFill>
                  <a:srgbClr val="000000"/>
                </a:solidFill>
              </a:rPr>
              <a:t>shac</a:t>
            </a:r>
            <a:r>
              <a:rPr lang="en-US" sz="3600" dirty="0">
                <a:solidFill>
                  <a:srgbClr val="000000"/>
                </a:solidFill>
              </a:rPr>
              <a:t>-hah; A primitive root; to depress, that is, prostrate (especially reflexively in homage to royalty or God): - </a:t>
            </a:r>
            <a:r>
              <a:rPr lang="en-US" sz="3600" b="1" dirty="0">
                <a:solidFill>
                  <a:srgbClr val="000000"/>
                </a:solidFill>
              </a:rPr>
              <a:t>bow (self) down</a:t>
            </a:r>
            <a:r>
              <a:rPr lang="en-US" sz="3600" dirty="0">
                <a:solidFill>
                  <a:srgbClr val="000000"/>
                </a:solidFill>
              </a:rPr>
              <a:t>, crouch, fall down (flat), humbly beseech, </a:t>
            </a:r>
            <a:r>
              <a:rPr lang="en-US" sz="3600" b="1" dirty="0">
                <a:solidFill>
                  <a:srgbClr val="000000"/>
                </a:solidFill>
              </a:rPr>
              <a:t>do (make) obeisance, do reverence</a:t>
            </a:r>
            <a:r>
              <a:rPr lang="en-US" sz="3600" dirty="0">
                <a:solidFill>
                  <a:srgbClr val="000000"/>
                </a:solidFill>
              </a:rPr>
              <a:t>, make to stoop, worship.</a:t>
            </a:r>
            <a:endParaRPr lang="en-US" sz="3600" dirty="0"/>
          </a:p>
        </p:txBody>
      </p:sp>
    </p:spTree>
    <p:extLst>
      <p:ext uri="{BB962C8B-B14F-4D97-AF65-F5344CB8AC3E}">
        <p14:creationId xmlns:p14="http://schemas.microsoft.com/office/powerpoint/2010/main" val="310652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69400-985A-450D-B641-64046F41273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Obedience Is the Highest Form of Worship</a:t>
            </a:r>
          </a:p>
        </p:txBody>
      </p:sp>
      <p:sp>
        <p:nvSpPr>
          <p:cNvPr id="3" name="Content Placeholder 2">
            <a:extLst>
              <a:ext uri="{FF2B5EF4-FFF2-40B4-BE49-F238E27FC236}">
                <a16:creationId xmlns:a16="http://schemas.microsoft.com/office/drawing/2014/main" xmlns="" id="{A07E4EAF-2CF8-47A7-A8FE-4FB7C0189FE0}"/>
              </a:ext>
            </a:extLst>
          </p:cNvPr>
          <p:cNvSpPr>
            <a:spLocks noGrp="1"/>
          </p:cNvSpPr>
          <p:nvPr>
            <p:ph idx="1"/>
          </p:nvPr>
        </p:nvSpPr>
        <p:spPr/>
        <p:txBody>
          <a:bodyPr>
            <a:normAutofit/>
          </a:bodyPr>
          <a:lstStyle/>
          <a:p>
            <a:pPr marL="0" indent="0">
              <a:buNone/>
            </a:pPr>
            <a:r>
              <a:rPr lang="en-US" dirty="0"/>
              <a:t>Job 1:20 </a:t>
            </a:r>
            <a:r>
              <a:rPr lang="en-US" b="0" i="0" dirty="0">
                <a:solidFill>
                  <a:srgbClr val="000000"/>
                </a:solidFill>
                <a:effectLst/>
              </a:rPr>
              <a:t>Then Job arose, and rent his mantle, and shaved his head, and fell down upon the ground, and </a:t>
            </a:r>
            <a:r>
              <a:rPr lang="en-US" b="1" i="0" dirty="0">
                <a:solidFill>
                  <a:srgbClr val="000000"/>
                </a:solidFill>
                <a:effectLst/>
              </a:rPr>
              <a:t>worshipped</a:t>
            </a:r>
            <a:r>
              <a:rPr lang="en-US" b="0" i="0" dirty="0">
                <a:solidFill>
                  <a:srgbClr val="000000"/>
                </a:solidFill>
                <a:effectLst/>
              </a:rPr>
              <a:t>,</a:t>
            </a:r>
          </a:p>
          <a:p>
            <a:r>
              <a:rPr lang="en-US" dirty="0">
                <a:solidFill>
                  <a:srgbClr val="000000"/>
                </a:solidFill>
              </a:rPr>
              <a:t>Worship=</a:t>
            </a:r>
            <a:r>
              <a:rPr lang="en-US" dirty="0" err="1">
                <a:solidFill>
                  <a:srgbClr val="000000"/>
                </a:solidFill>
              </a:rPr>
              <a:t>shac</a:t>
            </a:r>
            <a:r>
              <a:rPr lang="en-US" dirty="0">
                <a:solidFill>
                  <a:srgbClr val="000000"/>
                </a:solidFill>
              </a:rPr>
              <a:t>-hah; A primitive root; to depress, that is, prostrate (especially reflexively in homage to royalty or God): - </a:t>
            </a:r>
            <a:r>
              <a:rPr lang="en-US" b="1" dirty="0">
                <a:solidFill>
                  <a:srgbClr val="000000"/>
                </a:solidFill>
              </a:rPr>
              <a:t>bow (self) down</a:t>
            </a:r>
            <a:r>
              <a:rPr lang="en-US" dirty="0">
                <a:solidFill>
                  <a:srgbClr val="000000"/>
                </a:solidFill>
              </a:rPr>
              <a:t>, crouch, fall down (flat), humbly beseech, </a:t>
            </a:r>
            <a:r>
              <a:rPr lang="en-US" b="1" dirty="0">
                <a:solidFill>
                  <a:srgbClr val="000000"/>
                </a:solidFill>
              </a:rPr>
              <a:t>do (make) obeisance, do reverence</a:t>
            </a:r>
            <a:r>
              <a:rPr lang="en-US" dirty="0">
                <a:solidFill>
                  <a:srgbClr val="000000"/>
                </a:solidFill>
              </a:rPr>
              <a:t>, make to stoop, worship.</a:t>
            </a:r>
          </a:p>
          <a:p>
            <a:pPr marL="0" marR="0" indent="0">
              <a:lnSpc>
                <a:spcPct val="107000"/>
              </a:lnSpc>
              <a:spcBef>
                <a:spcPts val="0"/>
              </a:spcBef>
              <a:spcAft>
                <a:spcPts val="800"/>
              </a:spcAft>
              <a:buNone/>
            </a:pPr>
            <a:r>
              <a:rPr lang="en-US" sz="3600" b="1" dirty="0">
                <a:solidFill>
                  <a:srgbClr val="000000"/>
                </a:solidFill>
                <a:effectLst/>
                <a:ea typeface="Calibri" panose="020F0502020204030204" pitchFamily="34" charset="0"/>
                <a:cs typeface="Calibri" panose="020F0502020204030204" pitchFamily="34" charset="0"/>
              </a:rPr>
              <a:t>John 4:24 </a:t>
            </a:r>
            <a:r>
              <a:rPr lang="en-US" sz="3600" dirty="0">
                <a:solidFill>
                  <a:srgbClr val="000000"/>
                </a:solidFill>
                <a:effectLst/>
                <a:ea typeface="Calibri" panose="020F0502020204030204" pitchFamily="34" charset="0"/>
                <a:cs typeface="Times New Roman" panose="02020603050405020304" pitchFamily="18" charset="0"/>
              </a:rPr>
              <a:t>God is a Spirit: and they that </a:t>
            </a:r>
            <a:r>
              <a:rPr lang="en-US" sz="3600" b="1" dirty="0">
                <a:solidFill>
                  <a:srgbClr val="000000"/>
                </a:solidFill>
                <a:effectLst/>
                <a:ea typeface="Calibri" panose="020F0502020204030204" pitchFamily="34" charset="0"/>
                <a:cs typeface="Times New Roman" panose="02020603050405020304" pitchFamily="18" charset="0"/>
              </a:rPr>
              <a:t>worship (</a:t>
            </a:r>
            <a:r>
              <a:rPr lang="en-US" sz="3600" b="1" dirty="0" err="1">
                <a:solidFill>
                  <a:srgbClr val="000000"/>
                </a:solidFill>
                <a:effectLst/>
                <a:ea typeface="Calibri" panose="020F0502020204030204" pitchFamily="34" charset="0"/>
                <a:cs typeface="Times New Roman" panose="02020603050405020304" pitchFamily="18" charset="0"/>
              </a:rPr>
              <a:t>proskuneo</a:t>
            </a:r>
            <a:r>
              <a:rPr lang="en-US" sz="3600" b="1" dirty="0">
                <a:solidFill>
                  <a:srgbClr val="000000"/>
                </a:solidFill>
                <a:effectLst/>
                <a:ea typeface="Calibri" panose="020F0502020204030204" pitchFamily="34" charset="0"/>
                <a:cs typeface="Times New Roman" panose="02020603050405020304" pitchFamily="18" charset="0"/>
              </a:rPr>
              <a:t>=bow down)</a:t>
            </a:r>
            <a:r>
              <a:rPr lang="en-US" sz="3600" dirty="0">
                <a:solidFill>
                  <a:srgbClr val="000000"/>
                </a:solidFill>
                <a:effectLst/>
                <a:ea typeface="Calibri" panose="020F0502020204030204" pitchFamily="34" charset="0"/>
                <a:cs typeface="Times New Roman" panose="02020603050405020304" pitchFamily="18" charset="0"/>
              </a:rPr>
              <a:t> him must </a:t>
            </a:r>
            <a:r>
              <a:rPr lang="en-US" sz="3600" b="1" dirty="0">
                <a:solidFill>
                  <a:srgbClr val="000000"/>
                </a:solidFill>
                <a:effectLst/>
                <a:ea typeface="Calibri" panose="020F0502020204030204" pitchFamily="34" charset="0"/>
                <a:cs typeface="Times New Roman" panose="02020603050405020304" pitchFamily="18" charset="0"/>
              </a:rPr>
              <a:t>worship</a:t>
            </a:r>
            <a:r>
              <a:rPr lang="en-US" sz="3600" dirty="0">
                <a:solidFill>
                  <a:srgbClr val="000000"/>
                </a:solidFill>
                <a:effectLst/>
                <a:ea typeface="Calibri" panose="020F0502020204030204" pitchFamily="34" charset="0"/>
                <a:cs typeface="Times New Roman" panose="02020603050405020304" pitchFamily="18" charset="0"/>
              </a:rPr>
              <a:t> him in </a:t>
            </a:r>
            <a:r>
              <a:rPr lang="en-US" sz="3600" b="1" dirty="0">
                <a:solidFill>
                  <a:srgbClr val="000000"/>
                </a:solidFill>
                <a:effectLst/>
                <a:ea typeface="Calibri" panose="020F0502020204030204" pitchFamily="34" charset="0"/>
                <a:cs typeface="Times New Roman" panose="02020603050405020304" pitchFamily="18" charset="0"/>
              </a:rPr>
              <a:t>spirit</a:t>
            </a:r>
            <a:r>
              <a:rPr lang="en-US" sz="3600" dirty="0">
                <a:solidFill>
                  <a:srgbClr val="000000"/>
                </a:solidFill>
                <a:effectLst/>
                <a:ea typeface="Calibri" panose="020F0502020204030204" pitchFamily="34" charset="0"/>
                <a:cs typeface="Times New Roman" panose="02020603050405020304" pitchFamily="18" charset="0"/>
              </a:rPr>
              <a:t> (</a:t>
            </a:r>
            <a:r>
              <a:rPr lang="en-US" sz="3600" b="1" dirty="0">
                <a:solidFill>
                  <a:srgbClr val="000000"/>
                </a:solidFill>
                <a:effectLst/>
                <a:ea typeface="Calibri" panose="020F0502020204030204" pitchFamily="34" charset="0"/>
                <a:cs typeface="Times New Roman" panose="02020603050405020304" pitchFamily="18" charset="0"/>
              </a:rPr>
              <a:t>pneuma=rational soul, mind</a:t>
            </a:r>
            <a:r>
              <a:rPr lang="en-US" sz="3600" dirty="0">
                <a:solidFill>
                  <a:srgbClr val="000000"/>
                </a:solidFill>
                <a:effectLst/>
                <a:ea typeface="Calibri" panose="020F0502020204030204" pitchFamily="34" charset="0"/>
                <a:cs typeface="Times New Roman" panose="02020603050405020304" pitchFamily="18" charset="0"/>
              </a:rPr>
              <a:t>) and in truth.</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4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2763E-7AD1-452D-9F28-F5E3E3AA1E8A}"/>
              </a:ext>
            </a:extLst>
          </p:cNvPr>
          <p:cNvSpPr>
            <a:spLocks noGrp="1"/>
          </p:cNvSpPr>
          <p:nvPr>
            <p:ph type="title"/>
          </p:nvPr>
        </p:nvSpPr>
        <p:spPr>
          <a:xfrm>
            <a:off x="838200" y="619125"/>
            <a:ext cx="10515600" cy="1748155"/>
          </a:xfrm>
        </p:spPr>
        <p:txBody>
          <a:bodyPr>
            <a:noAutofit/>
          </a:bodyPr>
          <a:lstStyle/>
          <a:p>
            <a:r>
              <a:rPr lang="en-US" sz="3200" dirty="0">
                <a:latin typeface="+mn-lt"/>
              </a:rPr>
              <a:t>Psalm 111:10 </a:t>
            </a:r>
            <a:r>
              <a:rPr lang="en-US" sz="3200" b="0" i="0" dirty="0">
                <a:solidFill>
                  <a:srgbClr val="000000"/>
                </a:solidFill>
                <a:effectLst/>
                <a:latin typeface="+mn-lt"/>
              </a:rPr>
              <a:t>The fear of the </a:t>
            </a:r>
            <a:r>
              <a:rPr lang="en-US" sz="3200" b="0" i="0" cap="small" dirty="0">
                <a:solidFill>
                  <a:srgbClr val="000000"/>
                </a:solidFill>
                <a:effectLst/>
                <a:latin typeface="+mn-lt"/>
              </a:rPr>
              <a:t>Lord</a:t>
            </a:r>
            <a:r>
              <a:rPr lang="en-US" sz="3200" b="0" i="0" dirty="0">
                <a:solidFill>
                  <a:srgbClr val="000000"/>
                </a:solidFill>
                <a:effectLst/>
                <a:latin typeface="+mn-lt"/>
              </a:rPr>
              <a:t> is the beginning of wisdom: a good understanding have all they that do his commandments: his praise </a:t>
            </a:r>
            <a:r>
              <a:rPr lang="en-US" sz="3200" b="0" i="0" dirty="0" err="1">
                <a:solidFill>
                  <a:srgbClr val="000000"/>
                </a:solidFill>
                <a:effectLst/>
                <a:latin typeface="+mn-lt"/>
              </a:rPr>
              <a:t>endureth</a:t>
            </a:r>
            <a:r>
              <a:rPr lang="en-US" sz="3200" b="0" i="0" dirty="0">
                <a:solidFill>
                  <a:srgbClr val="000000"/>
                </a:solidFill>
                <a:effectLst/>
                <a:latin typeface="+mn-lt"/>
              </a:rPr>
              <a:t> for ever.</a:t>
            </a:r>
            <a:endParaRPr lang="en-US" sz="3200" dirty="0">
              <a:latin typeface="+mn-lt"/>
            </a:endParaRPr>
          </a:p>
        </p:txBody>
      </p:sp>
      <p:pic>
        <p:nvPicPr>
          <p:cNvPr id="5" name="Content Placeholder 4" descr="Text&#10;&#10;Description automatically generated">
            <a:extLst>
              <a:ext uri="{FF2B5EF4-FFF2-40B4-BE49-F238E27FC236}">
                <a16:creationId xmlns:a16="http://schemas.microsoft.com/office/drawing/2014/main" xmlns="" id="{05DB7B30-C4A8-434C-8096-4BF41A17F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635" y="2560320"/>
            <a:ext cx="10926065" cy="2875280"/>
          </a:xfrm>
        </p:spPr>
      </p:pic>
    </p:spTree>
    <p:extLst>
      <p:ext uri="{BB962C8B-B14F-4D97-AF65-F5344CB8AC3E}">
        <p14:creationId xmlns:p14="http://schemas.microsoft.com/office/powerpoint/2010/main" val="9374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4A85CAE-7248-4BC2-A9F3-A733C1BA1F2D}"/>
              </a:ext>
            </a:extLst>
          </p:cNvPr>
          <p:cNvSpPr/>
          <p:nvPr/>
        </p:nvSpPr>
        <p:spPr>
          <a:xfrm>
            <a:off x="243840" y="284480"/>
            <a:ext cx="11694160" cy="6339840"/>
          </a:xfrm>
          <a:prstGeom prst="rect">
            <a:avLst/>
          </a:prstGeom>
          <a:blipFill>
            <a:blip r:embed="rId2"/>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4A61AF4-4D8F-4DE0-8EC2-2158A810CF36}"/>
              </a:ext>
            </a:extLst>
          </p:cNvPr>
          <p:cNvSpPr>
            <a:spLocks noGrp="1"/>
          </p:cNvSpPr>
          <p:nvPr>
            <p:ph idx="1"/>
          </p:nvPr>
        </p:nvSpPr>
        <p:spPr>
          <a:xfrm>
            <a:off x="838200" y="1734185"/>
            <a:ext cx="10515600" cy="3427095"/>
          </a:xfrm>
        </p:spPr>
        <p:txBody>
          <a:bodyPr>
            <a:normAutofit fontScale="92500" lnSpcReduction="10000"/>
          </a:bodyPr>
          <a:lstStyle/>
          <a:p>
            <a:pPr marL="0" indent="0" algn="ctr">
              <a:buNone/>
            </a:pPr>
            <a:r>
              <a:rPr lang="en-US" sz="5400" spc="300" dirty="0">
                <a:solidFill>
                  <a:srgbClr val="000000"/>
                </a:solidFill>
                <a:effectLst/>
                <a:latin typeface="Georgia Pro Cond Black" panose="02040A06050405020203" pitchFamily="18" charset="0"/>
                <a:ea typeface="Calibri" panose="020F0502020204030204" pitchFamily="34" charset="0"/>
                <a:cs typeface="Calibri" panose="020F0502020204030204" pitchFamily="34" charset="0"/>
              </a:rPr>
              <a:t>Ecclesiastes 12:13</a:t>
            </a:r>
          </a:p>
          <a:p>
            <a:pPr marL="0" indent="0" algn="ctr">
              <a:buNone/>
            </a:pPr>
            <a:r>
              <a:rPr lang="en-US" sz="5400" dirty="0">
                <a:solidFill>
                  <a:srgbClr val="000000"/>
                </a:solidFill>
                <a:effectLst/>
                <a:ea typeface="Calibri" panose="020F0502020204030204" pitchFamily="34" charset="0"/>
                <a:cs typeface="Times New Roman" panose="02020603050405020304" pitchFamily="18" charset="0"/>
              </a:rPr>
              <a:t>Let us hear the </a:t>
            </a:r>
            <a:r>
              <a:rPr lang="en-US" sz="5400" b="1" dirty="0">
                <a:solidFill>
                  <a:srgbClr val="000000"/>
                </a:solidFill>
                <a:effectLst/>
                <a:ea typeface="Calibri" panose="020F0502020204030204" pitchFamily="34" charset="0"/>
                <a:cs typeface="Times New Roman" panose="02020603050405020304" pitchFamily="18" charset="0"/>
              </a:rPr>
              <a:t>conclusion</a:t>
            </a:r>
            <a:r>
              <a:rPr lang="en-US" sz="5400" dirty="0">
                <a:solidFill>
                  <a:srgbClr val="000000"/>
                </a:solidFill>
                <a:effectLst/>
                <a:ea typeface="Calibri" panose="020F0502020204030204" pitchFamily="34" charset="0"/>
                <a:cs typeface="Times New Roman" panose="02020603050405020304" pitchFamily="18" charset="0"/>
              </a:rPr>
              <a:t> of the whole matter: Fear God, and keep his commandments:</a:t>
            </a:r>
            <a:br>
              <a:rPr lang="en-US" sz="5400" dirty="0">
                <a:solidFill>
                  <a:srgbClr val="000000"/>
                </a:solidFill>
                <a:effectLst/>
                <a:ea typeface="Calibri" panose="020F0502020204030204" pitchFamily="34" charset="0"/>
                <a:cs typeface="Times New Roman" panose="02020603050405020304" pitchFamily="18" charset="0"/>
              </a:rPr>
            </a:br>
            <a:r>
              <a:rPr lang="en-US" sz="5400" dirty="0">
                <a:solidFill>
                  <a:srgbClr val="000000"/>
                </a:solidFill>
                <a:effectLst/>
                <a:ea typeface="Calibri" panose="020F0502020204030204" pitchFamily="34" charset="0"/>
                <a:cs typeface="Times New Roman" panose="02020603050405020304" pitchFamily="18" charset="0"/>
              </a:rPr>
              <a:t>for this is the whole duty of man.</a:t>
            </a:r>
            <a:endParaRPr lang="en-US" dirty="0"/>
          </a:p>
        </p:txBody>
      </p:sp>
    </p:spTree>
    <p:extLst>
      <p:ext uri="{BB962C8B-B14F-4D97-AF65-F5344CB8AC3E}">
        <p14:creationId xmlns:p14="http://schemas.microsoft.com/office/powerpoint/2010/main" val="239442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8">
            <a:extLst>
              <a:ext uri="{FF2B5EF4-FFF2-40B4-BE49-F238E27FC236}">
                <a16:creationId xmlns:a16="http://schemas.microsoft.com/office/drawing/2014/main" xmlns="" id="{AE619209-5819-46FD-A92B-14FE97EC401E}"/>
              </a:ext>
            </a:extLst>
          </p:cNvPr>
          <p:cNvSpPr>
            <a:spLocks noGrp="1"/>
          </p:cNvSpPr>
          <p:nvPr>
            <p:ph idx="1"/>
          </p:nvPr>
        </p:nvSpPr>
        <p:spPr>
          <a:xfrm>
            <a:off x="862366" y="1531628"/>
            <a:ext cx="3427001" cy="3908586"/>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rPr>
              <a:t>Romans 6:23</a:t>
            </a:r>
            <a:r>
              <a:rPr lang="en-US" sz="3600" b="1" dirty="0">
                <a:solidFill>
                  <a:srgbClr val="000000"/>
                </a:solidFill>
                <a:effectLst/>
                <a:latin typeface="Calibri" panose="020F0502020204030204" pitchFamily="34" charset="0"/>
                <a:ea typeface="Calibri" panose="020F0502020204030204" pitchFamily="34" charset="0"/>
              </a:rPr>
              <a:t> </a:t>
            </a:r>
            <a:r>
              <a:rPr lang="en-US" sz="3600" dirty="0">
                <a:solidFill>
                  <a:srgbClr val="000000"/>
                </a:solidFill>
                <a:effectLst/>
                <a:latin typeface="Calibri" panose="020F0502020204030204" pitchFamily="34" charset="0"/>
                <a:ea typeface="Calibri" panose="020F0502020204030204" pitchFamily="34" charset="0"/>
              </a:rPr>
              <a:t>For the wages of sin is death; but the gift of God is eternal life through Jesus Christ our Lord.</a:t>
            </a:r>
            <a:r>
              <a:rPr lang="en-US" sz="3600" dirty="0">
                <a:effectLst/>
                <a:latin typeface="Calibri" panose="020F0502020204030204" pitchFamily="34" charset="0"/>
                <a:ea typeface="Calibri" panose="020F0502020204030204" pitchFamily="34" charset="0"/>
              </a:rPr>
              <a:t> </a:t>
            </a:r>
            <a:endParaRPr lang="en-US" sz="4000" dirty="0"/>
          </a:p>
        </p:txBody>
      </p:sp>
      <p:pic>
        <p:nvPicPr>
          <p:cNvPr id="5" name="Content Placeholder 4" descr="A picture containing text, grass, tree, outdoor&#10;&#10;Description automatically generated">
            <a:extLst>
              <a:ext uri="{FF2B5EF4-FFF2-40B4-BE49-F238E27FC236}">
                <a16:creationId xmlns:a16="http://schemas.microsoft.com/office/drawing/2014/main" xmlns="" id="{D17C7E17-F813-4E65-8E81-F65C5A4D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1132693"/>
            <a:ext cx="6155141" cy="4616355"/>
          </a:xfrm>
          <a:prstGeom prst="rect">
            <a:avLst/>
          </a:prstGeom>
        </p:spPr>
      </p:pic>
    </p:spTree>
    <p:extLst>
      <p:ext uri="{BB962C8B-B14F-4D97-AF65-F5344CB8AC3E}">
        <p14:creationId xmlns:p14="http://schemas.microsoft.com/office/powerpoint/2010/main" val="3167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xmlns="" id="{5D356E58-1EDB-47AA-AE3B-355CF92291BF}"/>
              </a:ext>
            </a:extLst>
          </p:cNvPr>
          <p:cNvSpPr>
            <a:spLocks noGrp="1"/>
          </p:cNvSpPr>
          <p:nvPr>
            <p:ph idx="1"/>
          </p:nvPr>
        </p:nvSpPr>
        <p:spPr>
          <a:xfrm>
            <a:off x="591402" y="1503630"/>
            <a:ext cx="3840639" cy="3908586"/>
          </a:xfrm>
        </p:spPr>
        <p:txBody>
          <a:bodyPr>
            <a:normAutofit fontScale="92500" lnSpcReduction="10000"/>
          </a:bodyPr>
          <a:lstStyle/>
          <a:p>
            <a:pPr marL="0" indent="0">
              <a:buNone/>
            </a:pPr>
            <a:r>
              <a:rPr lang="en-US" sz="3600" b="1" dirty="0"/>
              <a:t>Romans 6:23 </a:t>
            </a:r>
            <a:r>
              <a:rPr lang="en-US" sz="3600" dirty="0">
                <a:solidFill>
                  <a:srgbClr val="000000"/>
                </a:solidFill>
                <a:effectLst/>
                <a:ea typeface="Calibri" panose="020F0502020204030204" pitchFamily="34" charset="0"/>
              </a:rPr>
              <a:t>For the </a:t>
            </a:r>
            <a:r>
              <a:rPr lang="en-US" sz="3600" b="1" dirty="0">
                <a:solidFill>
                  <a:srgbClr val="000000"/>
                </a:solidFill>
                <a:effectLst/>
                <a:ea typeface="Calibri" panose="020F0502020204030204" pitchFamily="34" charset="0"/>
              </a:rPr>
              <a:t>wages</a:t>
            </a:r>
            <a:r>
              <a:rPr lang="en-US" sz="3600" dirty="0">
                <a:solidFill>
                  <a:srgbClr val="000000"/>
                </a:solidFill>
                <a:effectLst/>
                <a:ea typeface="Calibri" panose="020F0502020204030204" pitchFamily="34" charset="0"/>
              </a:rPr>
              <a:t> of sin is death; but the </a:t>
            </a:r>
            <a:r>
              <a:rPr lang="en-US" sz="3600" b="1" dirty="0">
                <a:solidFill>
                  <a:srgbClr val="000000"/>
                </a:solidFill>
                <a:effectLst/>
                <a:ea typeface="Calibri" panose="020F0502020204030204" pitchFamily="34" charset="0"/>
              </a:rPr>
              <a:t>gift</a:t>
            </a:r>
            <a:r>
              <a:rPr lang="en-US" sz="3600" dirty="0">
                <a:solidFill>
                  <a:srgbClr val="000000"/>
                </a:solidFill>
                <a:effectLst/>
                <a:ea typeface="Calibri" panose="020F0502020204030204" pitchFamily="34" charset="0"/>
              </a:rPr>
              <a:t> of God is eternal life through Jesus Christ our Lord</a:t>
            </a:r>
          </a:p>
          <a:p>
            <a:r>
              <a:rPr lang="en-US" sz="3600" dirty="0">
                <a:effectLst/>
                <a:ea typeface="Calibri" panose="020F0502020204030204" pitchFamily="34" charset="0"/>
                <a:cs typeface="Calibri" panose="020F0502020204030204" pitchFamily="34" charset="0"/>
              </a:rPr>
              <a:t>Job’s relationship with God is clearly based on </a:t>
            </a:r>
            <a:r>
              <a:rPr lang="en-US" sz="3600" b="1" dirty="0">
                <a:effectLst/>
                <a:ea typeface="Calibri" panose="020F0502020204030204" pitchFamily="34" charset="0"/>
                <a:cs typeface="Calibri" panose="020F0502020204030204" pitchFamily="34" charset="0"/>
              </a:rPr>
              <a:t>Grace</a:t>
            </a:r>
            <a:r>
              <a:rPr lang="en-US" sz="3600" dirty="0">
                <a:effectLst/>
                <a:ea typeface="Calibri" panose="020F0502020204030204" pitchFamily="34" charset="0"/>
                <a:cs typeface="Calibri" panose="020F0502020204030204" pitchFamily="34" charset="0"/>
              </a:rPr>
              <a:t> and not </a:t>
            </a:r>
            <a:r>
              <a:rPr lang="en-US" sz="3600" b="1" dirty="0">
                <a:effectLst/>
                <a:ea typeface="Calibri" panose="020F0502020204030204" pitchFamily="34" charset="0"/>
                <a:cs typeface="Calibri" panose="020F0502020204030204" pitchFamily="34" charset="0"/>
              </a:rPr>
              <a:t>Merit</a:t>
            </a:r>
            <a:endParaRPr lang="en-US" sz="3600" dirty="0">
              <a:effectLst/>
              <a:ea typeface="Calibri" panose="020F0502020204030204" pitchFamily="34" charset="0"/>
              <a:cs typeface="Times New Roman" panose="02020603050405020304" pitchFamily="18" charset="0"/>
            </a:endParaRPr>
          </a:p>
          <a:p>
            <a:endParaRPr lang="en-US" sz="2000" dirty="0"/>
          </a:p>
        </p:txBody>
      </p:sp>
      <p:pic>
        <p:nvPicPr>
          <p:cNvPr id="5" name="Content Placeholder 4" descr="A picture containing text, grass, tree, outdoor&#10;&#10;Description automatically generated">
            <a:extLst>
              <a:ext uri="{FF2B5EF4-FFF2-40B4-BE49-F238E27FC236}">
                <a16:creationId xmlns:a16="http://schemas.microsoft.com/office/drawing/2014/main" xmlns="" id="{CFC444C8-DD65-46F6-A0A9-5D0E8510D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1132693"/>
            <a:ext cx="6155141" cy="4616355"/>
          </a:xfrm>
          <a:prstGeom prst="rect">
            <a:avLst/>
          </a:prstGeom>
        </p:spPr>
      </p:pic>
    </p:spTree>
    <p:extLst>
      <p:ext uri="{BB962C8B-B14F-4D97-AF65-F5344CB8AC3E}">
        <p14:creationId xmlns:p14="http://schemas.microsoft.com/office/powerpoint/2010/main" val="12084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xmlns="" id="{5D356E58-1EDB-47AA-AE3B-355CF92291BF}"/>
              </a:ext>
            </a:extLst>
          </p:cNvPr>
          <p:cNvSpPr>
            <a:spLocks noGrp="1"/>
          </p:cNvSpPr>
          <p:nvPr>
            <p:ph idx="1"/>
          </p:nvPr>
        </p:nvSpPr>
        <p:spPr>
          <a:xfrm>
            <a:off x="485192" y="141368"/>
            <a:ext cx="4124130" cy="3908586"/>
          </a:xfrm>
        </p:spPr>
        <p:txBody>
          <a:bodyPr>
            <a:noAutofit/>
          </a:bodyPr>
          <a:lstStyle/>
          <a:p>
            <a:pPr marL="0" indent="0">
              <a:buNone/>
            </a:pPr>
            <a:r>
              <a:rPr lang="en-US" sz="3000" b="1" dirty="0"/>
              <a:t>Romans 6:23 </a:t>
            </a:r>
            <a:r>
              <a:rPr lang="en-US" sz="3000" dirty="0">
                <a:solidFill>
                  <a:srgbClr val="000000"/>
                </a:solidFill>
                <a:effectLst/>
                <a:ea typeface="Calibri" panose="020F0502020204030204" pitchFamily="34" charset="0"/>
              </a:rPr>
              <a:t>For the </a:t>
            </a:r>
            <a:r>
              <a:rPr lang="en-US" sz="3000" b="1" dirty="0">
                <a:solidFill>
                  <a:srgbClr val="000000"/>
                </a:solidFill>
                <a:effectLst/>
                <a:ea typeface="Calibri" panose="020F0502020204030204" pitchFamily="34" charset="0"/>
              </a:rPr>
              <a:t>wages</a:t>
            </a:r>
            <a:r>
              <a:rPr lang="en-US" sz="3000" dirty="0">
                <a:solidFill>
                  <a:srgbClr val="000000"/>
                </a:solidFill>
                <a:effectLst/>
                <a:ea typeface="Calibri" panose="020F0502020204030204" pitchFamily="34" charset="0"/>
              </a:rPr>
              <a:t> of sin is death; but the </a:t>
            </a:r>
            <a:r>
              <a:rPr lang="en-US" sz="3000" b="1" dirty="0">
                <a:solidFill>
                  <a:srgbClr val="000000"/>
                </a:solidFill>
                <a:effectLst/>
                <a:ea typeface="Calibri" panose="020F0502020204030204" pitchFamily="34" charset="0"/>
              </a:rPr>
              <a:t>gift</a:t>
            </a:r>
            <a:r>
              <a:rPr lang="en-US" sz="3000" dirty="0">
                <a:solidFill>
                  <a:srgbClr val="000000"/>
                </a:solidFill>
                <a:effectLst/>
                <a:ea typeface="Calibri" panose="020F0502020204030204" pitchFamily="34" charset="0"/>
              </a:rPr>
              <a:t> of God is eternal life through Jesus Christ our Lord</a:t>
            </a:r>
          </a:p>
          <a:p>
            <a:r>
              <a:rPr lang="en-US" sz="3000" dirty="0">
                <a:effectLst/>
                <a:ea typeface="Calibri" panose="020F0502020204030204" pitchFamily="34" charset="0"/>
                <a:cs typeface="Calibri" panose="020F0502020204030204" pitchFamily="34" charset="0"/>
              </a:rPr>
              <a:t>Job’s relationship with God is clearly based on </a:t>
            </a:r>
            <a:r>
              <a:rPr lang="en-US" sz="3000" b="1" dirty="0">
                <a:effectLst/>
                <a:ea typeface="Calibri" panose="020F0502020204030204" pitchFamily="34" charset="0"/>
                <a:cs typeface="Calibri" panose="020F0502020204030204" pitchFamily="34" charset="0"/>
              </a:rPr>
              <a:t>Grace</a:t>
            </a:r>
            <a:r>
              <a:rPr lang="en-US" sz="3000" dirty="0">
                <a:effectLst/>
                <a:ea typeface="Calibri" panose="020F0502020204030204" pitchFamily="34" charset="0"/>
                <a:cs typeface="Calibri" panose="020F0502020204030204" pitchFamily="34" charset="0"/>
              </a:rPr>
              <a:t> and not </a:t>
            </a:r>
            <a:r>
              <a:rPr lang="en-US" sz="3000" b="1" dirty="0">
                <a:effectLst/>
                <a:ea typeface="Calibri" panose="020F0502020204030204" pitchFamily="34" charset="0"/>
                <a:cs typeface="Calibri" panose="020F0502020204030204" pitchFamily="34" charset="0"/>
              </a:rPr>
              <a:t>Merit</a:t>
            </a:r>
            <a:endParaRPr lang="en-US" sz="3000" dirty="0">
              <a:effectLst/>
              <a:ea typeface="Calibri" panose="020F0502020204030204" pitchFamily="34" charset="0"/>
              <a:cs typeface="Times New Roman" panose="02020603050405020304" pitchFamily="18" charset="0"/>
            </a:endParaRPr>
          </a:p>
          <a:p>
            <a:pPr marL="0" indent="0">
              <a:buNone/>
            </a:pPr>
            <a:r>
              <a:rPr lang="en-US" sz="3000" b="1" dirty="0"/>
              <a:t>Ephesians 2:8-9 </a:t>
            </a:r>
            <a:r>
              <a:rPr lang="en-US" sz="3000" b="0" i="0" dirty="0">
                <a:solidFill>
                  <a:srgbClr val="000000"/>
                </a:solidFill>
                <a:effectLst/>
              </a:rPr>
              <a:t>For by </a:t>
            </a:r>
            <a:r>
              <a:rPr lang="en-US" sz="3000" b="1" i="0" dirty="0">
                <a:solidFill>
                  <a:srgbClr val="000000"/>
                </a:solidFill>
                <a:effectLst/>
              </a:rPr>
              <a:t>grace</a:t>
            </a:r>
            <a:r>
              <a:rPr lang="en-US" sz="3000" b="0" i="0" dirty="0">
                <a:solidFill>
                  <a:srgbClr val="000000"/>
                </a:solidFill>
                <a:effectLst/>
              </a:rPr>
              <a:t> are ye saved through faith; and that not of yourselves: it is the </a:t>
            </a:r>
            <a:r>
              <a:rPr lang="en-US" sz="3000" b="1" i="0" dirty="0">
                <a:solidFill>
                  <a:srgbClr val="000000"/>
                </a:solidFill>
                <a:effectLst/>
              </a:rPr>
              <a:t>gift of God</a:t>
            </a:r>
            <a:r>
              <a:rPr lang="en-US" sz="3000" b="0" i="0" dirty="0">
                <a:solidFill>
                  <a:srgbClr val="000000"/>
                </a:solidFill>
                <a:effectLst/>
              </a:rPr>
              <a:t>: Not of works, lest any man should boast.</a:t>
            </a:r>
            <a:endParaRPr lang="en-US" sz="3000" dirty="0"/>
          </a:p>
        </p:txBody>
      </p:sp>
      <p:pic>
        <p:nvPicPr>
          <p:cNvPr id="5" name="Content Placeholder 4" descr="A picture containing text, grass, tree, outdoor&#10;&#10;Description automatically generated">
            <a:extLst>
              <a:ext uri="{FF2B5EF4-FFF2-40B4-BE49-F238E27FC236}">
                <a16:creationId xmlns:a16="http://schemas.microsoft.com/office/drawing/2014/main" xmlns="" id="{CFC444C8-DD65-46F6-A0A9-5D0E8510D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1132693"/>
            <a:ext cx="6155141" cy="4616355"/>
          </a:xfrm>
          <a:prstGeom prst="rect">
            <a:avLst/>
          </a:prstGeom>
        </p:spPr>
      </p:pic>
    </p:spTree>
    <p:extLst>
      <p:ext uri="{BB962C8B-B14F-4D97-AF65-F5344CB8AC3E}">
        <p14:creationId xmlns:p14="http://schemas.microsoft.com/office/powerpoint/2010/main" val="267879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4AD182-A77D-412F-8249-9ED78595BB04}"/>
              </a:ext>
            </a:extLst>
          </p:cNvPr>
          <p:cNvSpPr>
            <a:spLocks noGrp="1"/>
          </p:cNvSpPr>
          <p:nvPr>
            <p:ph idx="1"/>
          </p:nvPr>
        </p:nvSpPr>
        <p:spPr>
          <a:xfrm>
            <a:off x="838200" y="1228468"/>
            <a:ext cx="10515600" cy="4351338"/>
          </a:xfrm>
        </p:spPr>
        <p:txBody>
          <a:bodyPr/>
          <a:lstStyle/>
          <a:p>
            <a:pPr marL="0" marR="0" indent="0">
              <a:lnSpc>
                <a:spcPct val="107000"/>
              </a:lnSpc>
              <a:spcBef>
                <a:spcPts val="0"/>
              </a:spcBef>
              <a:spcAft>
                <a:spcPts val="800"/>
              </a:spcAft>
              <a:buNone/>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Jeremiah 12:1 </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Righteous art thou, O </a:t>
            </a:r>
            <a:r>
              <a:rPr lang="en-US" sz="36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when I plead with thee: yet let me talk with thee of thy judgments: Wherefore doth the way of the </a:t>
            </a: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wicked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prosper</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wherefore are all they happy that deal very treacherously?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2356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C002F31-DEF0-4C20-BE5F-E0D5AF4BBEA4}"/>
              </a:ext>
            </a:extLst>
          </p:cNvPr>
          <p:cNvSpPr>
            <a:spLocks noGrp="1"/>
          </p:cNvSpPr>
          <p:nvPr>
            <p:ph idx="1"/>
          </p:nvPr>
        </p:nvSpPr>
        <p:spPr>
          <a:xfrm>
            <a:off x="838200" y="1253331"/>
            <a:ext cx="10515600" cy="4351338"/>
          </a:xfrm>
        </p:spPr>
        <p:txBody>
          <a:bodyPr>
            <a:normAutofit/>
          </a:bodyPr>
          <a:lstStyle/>
          <a:p>
            <a:pPr marL="0" indent="0">
              <a:buNone/>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Job 1:9-11 </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Satan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(adversary) answered the </a:t>
            </a:r>
            <a:r>
              <a:rPr kumimoji="0" lang="en-US" sz="3600" b="0" i="0" u="none" strike="noStrike" kern="1200" cap="small"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Lord</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said, Doth Job fear God for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nought</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Hast not thou made an hedge about him, and about his house, and about all that he hath on every side? thou hast blessed the work of his hands, and his substance is increased in the land. But put forth thine hand now, and touch all that he hath, and he will curse thee to thy face.</a:t>
            </a:r>
            <a:endParaRPr lang="en-US" sz="3600" dirty="0"/>
          </a:p>
        </p:txBody>
      </p:sp>
    </p:spTree>
    <p:extLst>
      <p:ext uri="{BB962C8B-B14F-4D97-AF65-F5344CB8AC3E}">
        <p14:creationId xmlns:p14="http://schemas.microsoft.com/office/powerpoint/2010/main" val="173110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C618C-C83B-46FB-B8C8-CEB8200C60C7}"/>
              </a:ext>
            </a:extLst>
          </p:cNvPr>
          <p:cNvSpPr>
            <a:spLocks noGrp="1"/>
          </p:cNvSpPr>
          <p:nvPr>
            <p:ph type="title"/>
          </p:nvPr>
        </p:nvSpPr>
        <p:spPr>
          <a:xfrm>
            <a:off x="699911" y="282222"/>
            <a:ext cx="10653889" cy="1840089"/>
          </a:xfrm>
        </p:spPr>
        <p:txBody>
          <a:bodyPr>
            <a:normAutofit fontScale="90000"/>
          </a:bodyPr>
          <a:lstStyle/>
          <a:p>
            <a:pPr algn="l"/>
            <a:r>
              <a:rPr kumimoji="0" lang="en-US" sz="1800" b="1"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Job 1:9-11 </a:t>
            </a:r>
            <a:r>
              <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Then</a:t>
            </a:r>
            <a:r>
              <a:rPr kumimoji="0" lang="en-US" sz="1800" b="1"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Satan</a:t>
            </a:r>
            <a:r>
              <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(adversary) answered the </a:t>
            </a:r>
            <a:r>
              <a:rPr kumimoji="0" lang="en-US" sz="1800" b="0" i="0" u="none" strike="noStrike" kern="1200" cap="small"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Lord</a:t>
            </a:r>
            <a:r>
              <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said, Doth Job fear God for </a:t>
            </a:r>
            <a:r>
              <a:rPr kumimoji="0" lang="en-US" sz="1800" b="0" i="0" u="none" strike="noStrike" kern="1200" cap="none" spc="0" normalizeH="0" baseline="0" noProof="0" dirty="0" err="1">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nought</a:t>
            </a:r>
            <a:r>
              <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Hast not thou made an hedge about him, and about his house, and about all that he hath on every side? thou hast blessed the work of his hands, and his substance is increased in the land. But put forth thine hand now, and touch all that he hath, and he will curse thee to thy face.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lang="en-US" sz="27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 suffered tremendous loss! Verse </a:t>
            </a:r>
            <a:r>
              <a:rPr lang="en-US" sz="2700" b="1" dirty="0">
                <a:solidFill>
                  <a:srgbClr val="000000"/>
                </a:solidFill>
                <a:latin typeface="Calibri" panose="020F0502020204030204" pitchFamily="34" charset="0"/>
                <a:ea typeface="Calibri" panose="020F0502020204030204" pitchFamily="34" charset="0"/>
                <a:cs typeface="Calibri" panose="020F0502020204030204" pitchFamily="34" charset="0"/>
              </a:rPr>
              <a:t>13-ff</a:t>
            </a:r>
            <a:r>
              <a:rPr lang="en-US" sz="2700" b="1" i="0" baseline="30000" dirty="0">
                <a:solidFill>
                  <a:srgbClr val="000000"/>
                </a:solidFill>
                <a:effectLst/>
                <a:latin typeface="+mn-lt"/>
              </a:rPr>
              <a:t> </a:t>
            </a:r>
            <a:r>
              <a:rPr lang="en-US" sz="2700" b="0" i="0" dirty="0">
                <a:solidFill>
                  <a:srgbClr val="000000"/>
                </a:solidFill>
                <a:effectLst/>
                <a:latin typeface="+mn-lt"/>
              </a:rPr>
              <a:t/>
            </a:r>
            <a:br>
              <a:rPr lang="en-US" sz="2700" b="0" i="0" dirty="0">
                <a:solidFill>
                  <a:srgbClr val="000000"/>
                </a:solidFill>
                <a:effectLst/>
                <a:latin typeface="+mn-lt"/>
              </a:rPr>
            </a:br>
            <a:r>
              <a:rPr lang="en-US" sz="2700" b="1" dirty="0">
                <a:solidFill>
                  <a:srgbClr val="000000"/>
                </a:solidFill>
                <a:effectLst/>
                <a:latin typeface="+mn-lt"/>
                <a:ea typeface="Calibri" panose="020F0502020204030204" pitchFamily="34" charset="0"/>
                <a:cs typeface="Calibri" panose="020F0502020204030204" pitchFamily="34" charset="0"/>
              </a:rPr>
              <a:t>(</a:t>
            </a:r>
            <a:r>
              <a:rPr lang="en-US" sz="2700" b="1" u="sng" dirty="0">
                <a:solidFill>
                  <a:srgbClr val="000000"/>
                </a:solidFill>
                <a:effectLst/>
                <a:latin typeface="+mn-lt"/>
                <a:ea typeface="Calibri" panose="020F0502020204030204" pitchFamily="34" charset="0"/>
                <a:cs typeface="Calibri" panose="020F0502020204030204" pitchFamily="34" charset="0"/>
              </a:rPr>
              <a:t>finance and family</a:t>
            </a:r>
            <a:r>
              <a:rPr lang="en-US" sz="2700" b="1" dirty="0">
                <a:solidFill>
                  <a:srgbClr val="000000"/>
                </a:solidFill>
                <a:effectLst/>
                <a:latin typeface="+mn-lt"/>
                <a:ea typeface="Calibri" panose="020F0502020204030204" pitchFamily="34" charset="0"/>
                <a:cs typeface="Calibri" panose="020F0502020204030204" pitchFamily="34" charset="0"/>
              </a:rPr>
              <a:t>) </a:t>
            </a:r>
            <a:r>
              <a:rPr lang="en-US" sz="2700" b="1" dirty="0">
                <a:solidFill>
                  <a:srgbClr val="000000"/>
                </a:solidFill>
                <a:effectLst/>
                <a:highlight>
                  <a:srgbClr val="FFFF00"/>
                </a:highlight>
                <a:latin typeface="+mn-lt"/>
                <a:ea typeface="Calibri" panose="020F0502020204030204" pitchFamily="34" charset="0"/>
                <a:cs typeface="Calibri" panose="020F0502020204030204" pitchFamily="34" charset="0"/>
              </a:rPr>
              <a:t>In all this, Job did not sin</a:t>
            </a:r>
            <a:r>
              <a:rPr lang="en-US" sz="2700" b="1" dirty="0">
                <a:solidFill>
                  <a:srgbClr val="000000"/>
                </a:solidFill>
                <a:effectLst/>
                <a:latin typeface="+mn-lt"/>
                <a:ea typeface="Calibri" panose="020F0502020204030204" pitchFamily="34" charset="0"/>
                <a:cs typeface="Calibri" panose="020F0502020204030204" pitchFamily="34" charset="0"/>
              </a:rPr>
              <a:t>. (Let’s put ourselves in scripture)</a:t>
            </a:r>
            <a:endParaRPr lang="en-US" dirty="0"/>
          </a:p>
        </p:txBody>
      </p:sp>
      <p:pic>
        <p:nvPicPr>
          <p:cNvPr id="5" name="Content Placeholder 4" descr="A group of people&#10;&#10;Description automatically generated with medium confidence">
            <a:extLst>
              <a:ext uri="{FF2B5EF4-FFF2-40B4-BE49-F238E27FC236}">
                <a16:creationId xmlns:a16="http://schemas.microsoft.com/office/drawing/2014/main" xmlns="" id="{E94AA1ED-3F89-4BFA-8973-8D77744F2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827" y="2026532"/>
            <a:ext cx="8601075" cy="4831468"/>
          </a:xfrm>
        </p:spPr>
      </p:pic>
    </p:spTree>
    <p:extLst>
      <p:ext uri="{BB962C8B-B14F-4D97-AF65-F5344CB8AC3E}">
        <p14:creationId xmlns:p14="http://schemas.microsoft.com/office/powerpoint/2010/main" val="173349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3CEC06C-50E0-4A67-9681-BF29B96A4806}"/>
              </a:ext>
            </a:extLst>
          </p:cNvPr>
          <p:cNvPicPr>
            <a:picLocks noChangeAspect="1"/>
          </p:cNvPicPr>
          <p:nvPr/>
        </p:nvPicPr>
        <p:blipFill rotWithShape="1">
          <a:blip r:embed="rId2">
            <a:extLst>
              <a:ext uri="{28A0092B-C50C-407E-A947-70E740481C1C}">
                <a14:useLocalDpi xmlns:a14="http://schemas.microsoft.com/office/drawing/2010/main" val="0"/>
              </a:ext>
            </a:extLst>
          </a:blip>
          <a:srcRect l="6977" r="1067" b="2"/>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Content Placeholder 8" descr="A picture containing grass, sky, outdoor, farm machine&#10;&#10;Description automatically generated">
            <a:extLst>
              <a:ext uri="{FF2B5EF4-FFF2-40B4-BE49-F238E27FC236}">
                <a16:creationId xmlns:a16="http://schemas.microsoft.com/office/drawing/2014/main" xmlns="" id="{F31676FA-53A1-4FED-8A39-E819831A3EE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532" b="18254"/>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1" name="Picture 10" descr="A picture containing person, indoor, using&#10;&#10;Description automatically generated">
            <a:extLst>
              <a:ext uri="{FF2B5EF4-FFF2-40B4-BE49-F238E27FC236}">
                <a16:creationId xmlns:a16="http://schemas.microsoft.com/office/drawing/2014/main" xmlns="" id="{A00AF448-0476-4650-B2E6-FFCE12A40C08}"/>
              </a:ext>
            </a:extLst>
          </p:cNvPr>
          <p:cNvPicPr>
            <a:picLocks noChangeAspect="1"/>
          </p:cNvPicPr>
          <p:nvPr/>
        </p:nvPicPr>
        <p:blipFill rotWithShape="1">
          <a:blip r:embed="rId4">
            <a:extLst>
              <a:ext uri="{28A0092B-C50C-407E-A947-70E740481C1C}">
                <a14:useLocalDpi xmlns:a14="http://schemas.microsoft.com/office/drawing/2010/main" val="0"/>
              </a:ext>
            </a:extLst>
          </a:blip>
          <a:srcRect l="11584" r="1730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1368745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1066</Words>
  <Application>Microsoft Office PowerPoint</Application>
  <PresentationFormat>Custom</PresentationFormat>
  <Paragraphs>65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1:9-11 Then Satan (adversary) answered the Lord, and said, Doth Job fear God for nought? Hast not thou made an hedge about him, and about his house, and about all that he hath on every side? thou hast blessed the work of his hands, and his substance is increased in the land. But put forth thine hand now, and touch all that he hath, and he will curse thee to thy face.   Job suffered tremendous loss! Verse 13-ff  (finance and family) In all this, Job did not sin. (Let’s put ourselves in scripture)</vt:lpstr>
      <vt:lpstr>PowerPoint Presentation</vt:lpstr>
      <vt:lpstr>Job 2:7 So went Satan forth from the presence of the Lord, and smote Job with sore boils from the sole of his foot unto his crown. (health) Satan is absolutely motivated to do Job (and us) harm  Luke 22:31 And the Lord said, Simon, Simon, behold, Satan hath desired (exaiteomai=to ask from, to demand) to have you, that he may sift you as wheat: same as Job 2:3</vt:lpstr>
      <vt:lpstr>PowerPoint Presentation</vt:lpstr>
      <vt:lpstr>Obedience of a Righteous Man</vt:lpstr>
      <vt:lpstr>God knew Job could bear this trial. Job became stronger. James 1:3 Knowing this, that the trying of your faith worketh patience. (tempered glass after going through fire is 4 times stronger.) All of Job’s suffering and affliction came on him because of his righteousness, not because of sin or a character flaw.  Verse 8 And the LORD said unto Satan, Hast thou considered my servant Job, that there is none like him in the earth, a perfect and an upright man, one that feareth God, and escheweth evil? </vt:lpstr>
      <vt:lpstr>Different Kinds of Suffering</vt:lpstr>
      <vt:lpstr>Different Kinds of Suffering</vt:lpstr>
      <vt:lpstr>Different Kinds of Suffering</vt:lpstr>
      <vt:lpstr>Different Kinds of Suffering</vt:lpstr>
      <vt:lpstr>Friends and Worldly Advice</vt:lpstr>
      <vt:lpstr>Friends and Worldly Advice</vt:lpstr>
      <vt:lpstr>Friends and Worldly Advice</vt:lpstr>
      <vt:lpstr>Friends and Worldly Advice</vt:lpstr>
      <vt:lpstr>Obedience Is the Highest Form of Worship</vt:lpstr>
      <vt:lpstr>Obedience Is the Highest Form of Worship</vt:lpstr>
      <vt:lpstr>Obedience Is the Highest Form of Worship</vt:lpstr>
      <vt:lpstr>Obedience Is the Highest Form of Worship</vt:lpstr>
      <vt:lpstr>Psalm 111:10 The fear of the Lord is the beginning of wisdom: a good understanding have all they that do his commandments: his praise endureth for ever.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Jackson</dc:creator>
  <cp:lastModifiedBy>Jones, Vanessa</cp:lastModifiedBy>
  <cp:revision>24</cp:revision>
  <dcterms:created xsi:type="dcterms:W3CDTF">2021-05-15T21:25:21Z</dcterms:created>
  <dcterms:modified xsi:type="dcterms:W3CDTF">2021-06-07T16:48:32Z</dcterms:modified>
</cp:coreProperties>
</file>