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2" r:id="rId3"/>
    <p:sldId id="257" r:id="rId4"/>
    <p:sldId id="263" r:id="rId5"/>
    <p:sldId id="258" r:id="rId6"/>
    <p:sldId id="264" r:id="rId7"/>
    <p:sldId id="259" r:id="rId8"/>
    <p:sldId id="265" r:id="rId9"/>
    <p:sldId id="260" r:id="rId10"/>
    <p:sldId id="266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0000"/>
    <a:srgbClr val="522202"/>
    <a:srgbClr val="8E3C04"/>
    <a:srgbClr val="401B02"/>
    <a:srgbClr val="A84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8" d="100"/>
          <a:sy n="58" d="100"/>
        </p:scale>
        <p:origin x="-475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CE27-76A6-4497-AF27-67438418A29D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65ED-9082-4B6C-9BA1-2A17BE910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7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CE27-76A6-4497-AF27-67438418A29D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65ED-9082-4B6C-9BA1-2A17BE910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43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CE27-76A6-4497-AF27-67438418A29D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65ED-9082-4B6C-9BA1-2A17BE910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864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CE27-76A6-4497-AF27-67438418A29D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65ED-9082-4B6C-9BA1-2A17BE9100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6531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CE27-76A6-4497-AF27-67438418A29D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65ED-9082-4B6C-9BA1-2A17BE910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44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CE27-76A6-4497-AF27-67438418A29D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65ED-9082-4B6C-9BA1-2A17BE910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9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CE27-76A6-4497-AF27-67438418A29D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65ED-9082-4B6C-9BA1-2A17BE910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31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CE27-76A6-4497-AF27-67438418A29D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65ED-9082-4B6C-9BA1-2A17BE910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32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CE27-76A6-4497-AF27-67438418A29D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65ED-9082-4B6C-9BA1-2A17BE910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7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CE27-76A6-4497-AF27-67438418A29D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65ED-9082-4B6C-9BA1-2A17BE910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CE27-76A6-4497-AF27-67438418A29D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65ED-9082-4B6C-9BA1-2A17BE910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81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CE27-76A6-4497-AF27-67438418A29D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65ED-9082-4B6C-9BA1-2A17BE910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8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CE27-76A6-4497-AF27-67438418A29D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65ED-9082-4B6C-9BA1-2A17BE910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16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CE27-76A6-4497-AF27-67438418A29D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65ED-9082-4B6C-9BA1-2A17BE910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7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CE27-76A6-4497-AF27-67438418A29D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65ED-9082-4B6C-9BA1-2A17BE910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1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CE27-76A6-4497-AF27-67438418A29D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65ED-9082-4B6C-9BA1-2A17BE910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010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CE27-76A6-4497-AF27-67438418A29D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65ED-9082-4B6C-9BA1-2A17BE910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5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F25CE27-76A6-4497-AF27-67438418A29D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C65ED-9082-4B6C-9BA1-2A17BE910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94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21985"/>
            <a:ext cx="12192000" cy="2071970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Jesus, the Ultimate Strength</a:t>
            </a:r>
            <a:br>
              <a:rPr lang="en-US" sz="48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48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from Above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6209" y="4865664"/>
            <a:ext cx="9199982" cy="86142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AndrÉ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Long		Saturday, March 6,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136262-B51B-4825-8AAE-DA48A85DD5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6" t="16282" r="6123" b="15804"/>
          <a:stretch/>
        </p:blipFill>
        <p:spPr>
          <a:xfrm>
            <a:off x="8286834" y="129385"/>
            <a:ext cx="1928942" cy="1530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F2E19D-79B7-4CB5-926B-FDE91C5FFF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43" y="120054"/>
            <a:ext cx="1099795" cy="10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6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1FC706-6C1D-4C04-AB60-00688205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746125" algn="l"/>
              </a:tabLst>
            </a:pPr>
            <a:r>
              <a:rPr lang="en-U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IV. </a:t>
            </a:r>
            <a:r>
              <a:rPr lang="en-US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In</a:t>
            </a:r>
            <a:r>
              <a:rPr lang="en-U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2521DE-DD80-4FF0-98E1-DEAF5750F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19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hrist and the cros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/>
          <a:stretch/>
        </p:blipFill>
        <p:spPr bwMode="auto">
          <a:xfrm>
            <a:off x="0" y="0"/>
            <a:ext cx="61009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162" y="345239"/>
            <a:ext cx="5780003" cy="6139538"/>
          </a:xfrm>
        </p:spPr>
        <p:txBody>
          <a:bodyPr/>
          <a:lstStyle/>
          <a:p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In order to absorb the unlimited power of Jesus Christ, we must first surrender—empty ourselves of inadequate solutions, self-gratification, and vain pride.  Instead, allow God to fill the inner-man with peace, joy, faithfulness, and self-control through our passionate and determined pursuit of His unlimited power.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767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21CCE6-50A6-4E4B-AEC7-05A05BCBD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746125" algn="l"/>
              </a:tabLst>
            </a:pPr>
            <a:r>
              <a:rPr lang="en-U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I. Strengthened</a:t>
            </a:r>
            <a:br>
              <a:rPr lang="en-U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en-US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by His </a:t>
            </a:r>
            <a:r>
              <a:rPr lang="en-US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11AF49-A81F-4820-B407-330D23CEDC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8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hrist and the cros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6865" y="562260"/>
            <a:ext cx="5943600" cy="5791887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God’s divine grace gives us strength through our many weaknesses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  <a:b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II Corinthians 12:8-10</a:t>
            </a:r>
            <a:b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Though Paul pleaded with the Lord three times, God did not remove the thorn. Instead, God supplied him grace to endure it.</a:t>
            </a:r>
            <a:b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Without God’s divine grace, we are helpless. Romans 5:6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943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A4B524-4F15-4DF0-A180-9D45F4A4F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2852405"/>
            <a:ext cx="8825657" cy="1915647"/>
          </a:xfrm>
        </p:spPr>
        <p:txBody>
          <a:bodyPr/>
          <a:lstStyle/>
          <a:p>
            <a:pPr>
              <a:tabLst>
                <a:tab pos="1027113" algn="l"/>
              </a:tabLst>
            </a:pPr>
            <a:r>
              <a:rPr lang="en-U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II. Strengthened</a:t>
            </a:r>
            <a:br>
              <a:rPr lang="en-U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en-US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by His </a:t>
            </a:r>
            <a:r>
              <a:rPr lang="en-US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Spirit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14179D-E7D3-402C-BAD4-79744EF01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51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hrist and the cros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/>
          <a:stretch/>
        </p:blipFill>
        <p:spPr bwMode="auto">
          <a:xfrm>
            <a:off x="0" y="0"/>
            <a:ext cx="61009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6824" y="226358"/>
            <a:ext cx="5535541" cy="6405284"/>
          </a:xfrm>
        </p:spPr>
        <p:txBody>
          <a:bodyPr/>
          <a:lstStyle/>
          <a:p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In order to be strengthened by His Spirit, we first need to bow down to our Lord and surrender to His will.  Ephesians 3:14-16</a:t>
            </a:r>
            <a:b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Once we become Christians we need to empty ourselves out so that God can pour His Spirit into to us.  </a:t>
            </a:r>
            <a:b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Ephesians 3:14-19</a:t>
            </a:r>
            <a:b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Spiritual strength empowers us to endure the mountain-top and valley experiences in life.   Philippians 4:11-13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3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93696C-0D63-43AD-A58B-D08F30D4C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16038" algn="l"/>
              </a:tabLst>
            </a:pPr>
            <a:r>
              <a:rPr lang="en-U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III. Strengthened</a:t>
            </a:r>
            <a:br>
              <a:rPr lang="en-U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en-US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by</a:t>
            </a:r>
            <a:r>
              <a:rPr lang="en-U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Faith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D60BE8-ECA5-4737-89F8-127A3EB99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79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hrist and the cros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/>
          <a:stretch/>
        </p:blipFill>
        <p:spPr bwMode="auto">
          <a:xfrm>
            <a:off x="0" y="0"/>
            <a:ext cx="61009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518" y="1056973"/>
            <a:ext cx="5564777" cy="5054581"/>
          </a:xfrm>
        </p:spPr>
        <p:txBody>
          <a:bodyPr/>
          <a:lstStyle/>
          <a:p>
            <a:r>
              <a:rPr lang="en-US" sz="2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We are crucified with Christ, to live by faith in Christ.  Galatians 2:20 </a:t>
            </a:r>
            <a:br>
              <a:rPr lang="en-US" sz="2600" b="1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2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en-US" sz="2600" b="1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2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A strong relationship with God requires obedience and faith.  Hebrews 11:6</a:t>
            </a:r>
            <a:br>
              <a:rPr lang="en-US" sz="2600" b="1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2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en-US" sz="2600" b="1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2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By faith, God can strengthen us beyond our intellectual comprehension.  </a:t>
            </a:r>
            <a:br>
              <a:rPr lang="en-US" sz="2600" b="1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2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Hebrews 11:11</a:t>
            </a:r>
            <a:br>
              <a:rPr lang="en-US" sz="2600" b="1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b="1" dirty="0">
                <a:latin typeface="Bookman Old Style" panose="02050604050505020204" pitchFamily="18" charset="0"/>
              </a:rPr>
              <a:t/>
            </a:r>
            <a:br>
              <a:rPr lang="en-US" b="1" dirty="0">
                <a:latin typeface="Bookman Old Style" panose="02050604050505020204" pitchFamily="18" charset="0"/>
              </a:rPr>
            </a:br>
            <a:r>
              <a:rPr lang="en-US" sz="3000" dirty="0">
                <a:solidFill>
                  <a:schemeClr val="accent1"/>
                </a:solidFill>
                <a:latin typeface="Bookman Old Style" panose="02050604050505020204" pitchFamily="18" charset="0"/>
              </a:rPr>
              <a:t/>
            </a:r>
            <a:br>
              <a:rPr lang="en-US" sz="3000" dirty="0">
                <a:solidFill>
                  <a:schemeClr val="accent1"/>
                </a:solidFill>
                <a:latin typeface="Bookman Old Style" panose="02050604050505020204" pitchFamily="18" charset="0"/>
              </a:rPr>
            </a:br>
            <a:r>
              <a:rPr lang="en-US" sz="2800" dirty="0">
                <a:latin typeface="Copperplate Gothic Bold" panose="020E0705020206020404" pitchFamily="34" charset="0"/>
              </a:rPr>
              <a:t/>
            </a:r>
            <a:br>
              <a:rPr lang="en-US" sz="2800" dirty="0">
                <a:latin typeface="Copperplate Gothic Bold" panose="020E0705020206020404" pitchFamily="34" charset="0"/>
              </a:rPr>
            </a:br>
            <a:endParaRPr lang="en-US" sz="28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5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8709FE-FD9E-427F-ABE3-2A04067A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2955041"/>
            <a:ext cx="8825657" cy="1915647"/>
          </a:xfrm>
        </p:spPr>
        <p:txBody>
          <a:bodyPr/>
          <a:lstStyle/>
          <a:p>
            <a:pPr>
              <a:tabLst>
                <a:tab pos="1258888" algn="l"/>
              </a:tabLst>
            </a:pPr>
            <a:r>
              <a:rPr lang="en-U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IV. The Pursuit</a:t>
            </a:r>
            <a:br>
              <a:rPr lang="en-U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en-US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of</a:t>
            </a:r>
            <a:r>
              <a:rPr lang="en-U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5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Power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9E24A8-A31D-4497-A558-5EBF3F82C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81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hrist and the cros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/>
          <a:stretch/>
        </p:blipFill>
        <p:spPr bwMode="auto">
          <a:xfrm>
            <a:off x="0" y="0"/>
            <a:ext cx="61009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1510" y="226358"/>
            <a:ext cx="5812971" cy="6405284"/>
          </a:xfrm>
        </p:spPr>
        <p:txBody>
          <a:bodyPr/>
          <a:lstStyle/>
          <a:p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 power we seek is not in man.  Luke 8:43</a:t>
            </a:r>
            <a:b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 power we seek is not in money either.  Mark 5:26</a:t>
            </a:r>
            <a:b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 power that we should seek is in Christ only. Mark 5: 27-34</a:t>
            </a:r>
            <a:b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We can access the power of Christ by faith and obedience.  Romans 6: 16-18</a:t>
            </a:r>
            <a:b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 blood of Jesus Christ has the power to cleanse all sins.  Acts 2:38; I John 1:7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67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399</TotalTime>
  <Words>141</Words>
  <Application>Microsoft Office PowerPoint</Application>
  <PresentationFormat>Custom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Ion</vt:lpstr>
      <vt:lpstr>Jesus, the Ultimate Strength from Above</vt:lpstr>
      <vt:lpstr>I. Strengthened  by His Grace</vt:lpstr>
      <vt:lpstr>God’s divine grace gives us strength through our many weaknesses. II Corinthians 12:8-10  Though Paul pleaded with the Lord three times, God did not remove the thorn. Instead, God supplied him grace to endure it.  Without God’s divine grace, we are helpless. Romans 5:6</vt:lpstr>
      <vt:lpstr>II. Strengthened  by His Spirit</vt:lpstr>
      <vt:lpstr>In order to be strengthened by His Spirit, we first need to bow down to our Lord and surrender to His will.  Ephesians 3:14-16  Once we become Christians we need to empty ourselves out so that God can pour His Spirit into to us.   Ephesians 3:14-19  Spiritual strength empowers us to endure the mountain-top and valley experiences in life.   Philippians 4:11-13</vt:lpstr>
      <vt:lpstr>III. Strengthened  by Faith</vt:lpstr>
      <vt:lpstr>We are crucified with Christ, to live by faith in Christ.  Galatians 2:20   A strong relationship with God requires obedience and faith.  Hebrews 11:6  By faith, God can strengthen us beyond our intellectual comprehension.   Hebrews 11:11    </vt:lpstr>
      <vt:lpstr>IV. The Pursuit  of Power</vt:lpstr>
      <vt:lpstr>The power we seek is not in man.  Luke 8:43  The power we seek is not in money either.  Mark 5:26  The power that we should seek is in Christ only. Mark 5: 27-34  We can access the power of Christ by faith and obedience.  Romans 6: 16-18  The blood of Jesus Christ has the power to cleanse all sins.  Acts 2:38; I John 1:7</vt:lpstr>
      <vt:lpstr>IV. In Conclusion</vt:lpstr>
      <vt:lpstr>In order to absorb the unlimited power of Jesus Christ, we must first surrender—empty ourselves of inadequate solutions, self-gratification, and vain pride.  Instead, allow God to fill the inner-man with peace, joy, faithfulness, and self-control through our passionate and determined pursuit of His unlimited power.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the Ultimate Strength From Above</dc:title>
  <dc:creator>Andre Long;Sandra Huston</dc:creator>
  <cp:keywords>The SHARE Ep 13 030621</cp:keywords>
  <cp:lastModifiedBy>Jones, Vanessa</cp:lastModifiedBy>
  <cp:revision>39</cp:revision>
  <dcterms:created xsi:type="dcterms:W3CDTF">2021-02-19T19:26:55Z</dcterms:created>
  <dcterms:modified xsi:type="dcterms:W3CDTF">2021-03-08T16:14:09Z</dcterms:modified>
</cp:coreProperties>
</file>