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271" r:id="rId2"/>
    <p:sldId id="298" r:id="rId3"/>
    <p:sldId id="336" r:id="rId4"/>
    <p:sldId id="323" r:id="rId5"/>
    <p:sldId id="326" r:id="rId6"/>
    <p:sldId id="327" r:id="rId7"/>
    <p:sldId id="335" r:id="rId8"/>
    <p:sldId id="320" r:id="rId9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1F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84"/>
  </p:normalViewPr>
  <p:slideViewPr>
    <p:cSldViewPr>
      <p:cViewPr>
        <p:scale>
          <a:sx n="63" d="100"/>
          <a:sy n="63" d="100"/>
        </p:scale>
        <p:origin x="-29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2" d="100"/>
          <a:sy n="62" d="100"/>
        </p:scale>
        <p:origin x="3134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r>
              <a:rPr lang="en-US" dirty="0"/>
              <a:t>The SHARE</a:t>
            </a:r>
          </a:p>
          <a:p>
            <a:r>
              <a:rPr lang="en-US" dirty="0"/>
              <a:t>The Weight of Anxieties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173" y="0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r>
              <a:rPr lang="en-US" dirty="0"/>
              <a:t>The Wilderness Experience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r>
              <a:rPr lang="en-US" dirty="0"/>
              <a:t>Presenter: Steve Farmer</a:t>
            </a:r>
          </a:p>
          <a:p>
            <a:r>
              <a:rPr lang="en-US" dirty="0"/>
              <a:t>Live Streaming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173" y="8772378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ACD1B91D-E010-479F-9F18-5B0AA3B60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42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E951FD70-552B-44BA-8B86-5460359F8C30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7" tIns="46244" rIns="92487" bIns="462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2A6F3905-6F04-4453-AB50-B9D623476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63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53C0-CA23-4CB1-A6C7-2EE177593170}" type="datetime1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18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6133-A143-4F5C-93AE-4B3B62C7F398}" type="datetime1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5250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6133-A143-4F5C-93AE-4B3B62C7F398}" type="datetime1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4312454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6133-A143-4F5C-93AE-4B3B62C7F398}" type="datetime1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4065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6133-A143-4F5C-93AE-4B3B62C7F398}" type="datetime1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513123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6133-A143-4F5C-93AE-4B3B62C7F398}" type="datetime1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979510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EF54-D2A6-4D15-ADDE-8F6946E3A805}" type="datetime1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83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5544-C166-46B5-8313-79EE244F9527}" type="datetime1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925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F8B7-9845-4E26-9AEA-7D3B6897E8FE}" type="datetime1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200" y="5748252"/>
            <a:ext cx="963386" cy="951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555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9382-946E-4E49-9679-A7B216249042}" type="datetime1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47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1AD2-BA78-4D74-95DF-11C19257648C}" type="datetime1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05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3929-F02A-42C9-8141-279FE958AAA4}" type="datetime1">
              <a:rPr lang="en-US" smtClean="0"/>
              <a:t>12/21/2020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60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4AF3-83B9-45A1-92CE-B52F692E1DEE}" type="datetime1">
              <a:rPr lang="en-US" smtClean="0"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200" y="5748252"/>
            <a:ext cx="963386" cy="951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718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DE87-9A4E-4E9C-BAD1-074C7A112C27}" type="datetime1">
              <a:rPr lang="en-US" smtClean="0"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200" y="5748252"/>
            <a:ext cx="963386" cy="951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178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4F78-C3E6-4D48-BBB3-4B9A50533677}" type="datetime1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07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FED4-1ECD-4413-A6F2-A0362C0F6262}" type="datetime1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30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46133-A143-4F5C-93AE-4B3B62C7F398}" type="datetime1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568BF6D-1875-48DC-89CB-E322EF930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78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90A61547-2555-4DE2-A37F-A53E549174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5C2447E0-8F0D-479C-94E4-82BC8EB68C0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1F943397-DCDD-44CB-BBA9-9510B7698D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23">
              <a:extLst>
                <a:ext uri="{FF2B5EF4-FFF2-40B4-BE49-F238E27FC236}">
                  <a16:creationId xmlns:a16="http://schemas.microsoft.com/office/drawing/2014/main" xmlns="" id="{E2630ADC-31DB-4C48-AC4A-DAAE5A7B8E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5">
              <a:extLst>
                <a:ext uri="{FF2B5EF4-FFF2-40B4-BE49-F238E27FC236}">
                  <a16:creationId xmlns:a16="http://schemas.microsoft.com/office/drawing/2014/main" xmlns="" id="{2CA5C44E-F54E-47E0-8989-4D8686B33C8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xmlns="" id="{FF54E15E-830B-4375-A239-4C51954DEA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7">
              <a:extLst>
                <a:ext uri="{FF2B5EF4-FFF2-40B4-BE49-F238E27FC236}">
                  <a16:creationId xmlns:a16="http://schemas.microsoft.com/office/drawing/2014/main" xmlns="" id="{CB37E322-FF7E-4872-BD6B-50A48CBEA5C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8">
              <a:extLst>
                <a:ext uri="{FF2B5EF4-FFF2-40B4-BE49-F238E27FC236}">
                  <a16:creationId xmlns:a16="http://schemas.microsoft.com/office/drawing/2014/main" xmlns="" id="{710D0C1E-D2F8-45B2-AE14-1AC8E976F7A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9">
              <a:extLst>
                <a:ext uri="{FF2B5EF4-FFF2-40B4-BE49-F238E27FC236}">
                  <a16:creationId xmlns:a16="http://schemas.microsoft.com/office/drawing/2014/main" xmlns="" id="{3216331B-17D0-4167-ABD2-B2198058C2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xmlns="" id="{A53A7A96-3806-4BB3-91DE-6EED48AC787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xmlns="" id="{F8C2B86C-EE71-466E-8991-503F9C9C1B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7C0E4DE6-0A10-4250-B4A8-70410E323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968" y="4114800"/>
            <a:ext cx="8288035" cy="1095059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800" dirty="0"/>
              <a:t>The Wilderness Experience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4565" y="5569874"/>
            <a:ext cx="8288035" cy="109505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Georgia Pro Cond Black" panose="02040A06050405020203" pitchFamily="18" charset="0"/>
              </a:rPr>
              <a:t>Saturday, December 12, 2020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Georgia Pro Cond Black" panose="02040A06050405020203" pitchFamily="18" charset="0"/>
              </a:rPr>
              <a:t>Presenter: Steve Farmer</a:t>
            </a:r>
          </a:p>
          <a:p>
            <a:pPr>
              <a:lnSpc>
                <a:spcPct val="90000"/>
              </a:lnSpc>
            </a:pPr>
            <a:endParaRPr lang="en-US" sz="5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965" y="1240321"/>
            <a:ext cx="4883927" cy="2380914"/>
          </a:xfrm>
          <a:prstGeom prst="rect">
            <a:avLst/>
          </a:prstGeom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xmlns="" id="{753DE301-B689-4B48-8AD3-315F4A6684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461" y="852923"/>
            <a:ext cx="3176540" cy="315571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B568BF6D-1875-48DC-89CB-E322EF9305A0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6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0" y="1676400"/>
            <a:ext cx="8001000" cy="3505199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endParaRPr lang="en-US" sz="280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800" dirty="0"/>
              <a:t>  	</a:t>
            </a:r>
            <a:r>
              <a:rPr lang="en-US" sz="3000" dirty="0" smtClean="0">
                <a:latin typeface="Georgia Pro Semibold" panose="02040702050405020303" pitchFamily="18" charset="0"/>
              </a:rPr>
              <a:t>Navigating </a:t>
            </a:r>
            <a:r>
              <a:rPr lang="en-US" sz="3000" dirty="0">
                <a:latin typeface="Georgia Pro Semibold" panose="02040702050405020303" pitchFamily="18" charset="0"/>
              </a:rPr>
              <a:t>Through the Wilderness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en-US" sz="3000" dirty="0">
              <a:latin typeface="Georgia Pro Semibold" panose="02040702050405020303" pitchFamily="18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3000" dirty="0">
                <a:latin typeface="Georgia Pro Semibold" panose="02040702050405020303" pitchFamily="18" charset="0"/>
              </a:rPr>
              <a:t>		</a:t>
            </a:r>
            <a:r>
              <a:rPr lang="en-US" sz="3000" dirty="0" smtClean="0">
                <a:latin typeface="Georgia Pro Semibold" panose="02040702050405020303" pitchFamily="18" charset="0"/>
              </a:rPr>
              <a:t>The </a:t>
            </a:r>
            <a:r>
              <a:rPr lang="en-US" sz="3000" dirty="0">
                <a:latin typeface="Georgia Pro Semibold" panose="02040702050405020303" pitchFamily="18" charset="0"/>
              </a:rPr>
              <a:t>Pandemic, Who Can I Trust?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en-US" sz="3000" dirty="0">
              <a:latin typeface="Georgia Pro Semibold" panose="02040702050405020303" pitchFamily="18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3000" dirty="0">
                <a:latin typeface="Georgia Pro Semibold" panose="02040702050405020303" pitchFamily="18" charset="0"/>
              </a:rPr>
              <a:t>		</a:t>
            </a:r>
            <a:r>
              <a:rPr lang="en-US" sz="3000" dirty="0" smtClean="0">
                <a:latin typeface="Georgia Pro Semibold" panose="02040702050405020303" pitchFamily="18" charset="0"/>
              </a:rPr>
              <a:t>Jesus </a:t>
            </a:r>
            <a:r>
              <a:rPr lang="en-US" sz="3000" dirty="0">
                <a:latin typeface="Georgia Pro Semibold" panose="02040702050405020303" pitchFamily="18" charset="0"/>
              </a:rPr>
              <a:t>in the Wilderness</a:t>
            </a:r>
          </a:p>
          <a:p>
            <a:pPr marL="0" lvl="0" indent="0">
              <a:buNone/>
            </a:pPr>
            <a:r>
              <a:rPr lang="en-US" sz="3000" dirty="0">
                <a:latin typeface="Georgia Pro Semibold" panose="02040702050405020303" pitchFamily="18" charset="0"/>
              </a:rPr>
              <a:t>			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2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77334" y="381000"/>
            <a:ext cx="8596668" cy="144780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The Wilderness Experience</a:t>
            </a:r>
            <a:r>
              <a:rPr lang="en-US" dirty="0"/>
              <a:t/>
            </a:r>
            <a:br>
              <a:rPr lang="en-US" dirty="0"/>
            </a:br>
            <a:endParaRPr lang="en-US" sz="3100" i="1" dirty="0"/>
          </a:p>
        </p:txBody>
      </p:sp>
    </p:spTree>
    <p:extLst>
      <p:ext uri="{BB962C8B-B14F-4D97-AF65-F5344CB8AC3E}">
        <p14:creationId xmlns:p14="http://schemas.microsoft.com/office/powerpoint/2010/main" val="51859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81000"/>
            <a:ext cx="8596668" cy="144780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The Wilderness Experience</a:t>
            </a:r>
            <a:r>
              <a:rPr lang="en-US" dirty="0"/>
              <a:t/>
            </a:r>
            <a:br>
              <a:rPr lang="en-US" dirty="0"/>
            </a:br>
            <a:r>
              <a:rPr lang="en-US" sz="3100" i="1" dirty="0"/>
              <a:t>“Navigating Through the Wilderness”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3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77334" y="1828800"/>
            <a:ext cx="8596668" cy="449580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2800" dirty="0" smtClean="0">
                <a:latin typeface="Georgia Pro Semibold" panose="02040702050405020303" pitchFamily="18" charset="0"/>
              </a:rPr>
              <a:t>Basic Training in the Army</a:t>
            </a:r>
            <a:endParaRPr lang="en-US" sz="2800" dirty="0">
              <a:latin typeface="Georgia Pro Semibold" panose="02040702050405020303" pitchFamily="18" charset="0"/>
            </a:endParaRPr>
          </a:p>
          <a:p>
            <a:pPr lvl="2"/>
            <a:r>
              <a:rPr lang="en-US" sz="2600" dirty="0">
                <a:latin typeface="Georgia Pro Semibold" panose="02040702050405020303" pitchFamily="18" charset="0"/>
              </a:rPr>
              <a:t>Soldier Smart Book – Referred to as the bible for Combat Survival</a:t>
            </a:r>
          </a:p>
          <a:p>
            <a:pPr lvl="2"/>
            <a:r>
              <a:rPr lang="en-US" sz="2600" dirty="0">
                <a:latin typeface="Georgia Pro Semibold" panose="02040702050405020303" pitchFamily="18" charset="0"/>
              </a:rPr>
              <a:t>Land Navigation</a:t>
            </a:r>
          </a:p>
          <a:p>
            <a:pPr lvl="1"/>
            <a:endParaRPr lang="en-US" sz="1300" dirty="0" smtClean="0"/>
          </a:p>
          <a:p>
            <a:pPr lvl="1"/>
            <a:endParaRPr lang="en-US" sz="1300" dirty="0"/>
          </a:p>
          <a:p>
            <a:pPr lvl="1"/>
            <a:r>
              <a:rPr lang="en-US" sz="2800" dirty="0" smtClean="0">
                <a:latin typeface="Georgia Pro Semibold" panose="02040702050405020303" pitchFamily="18" charset="0"/>
              </a:rPr>
              <a:t>The Lord’s Army</a:t>
            </a:r>
            <a:endParaRPr lang="en-US" sz="2800" dirty="0">
              <a:latin typeface="Georgia Pro Semibold" panose="02040702050405020303" pitchFamily="18" charset="0"/>
            </a:endParaRPr>
          </a:p>
          <a:p>
            <a:pPr lvl="2"/>
            <a:r>
              <a:rPr lang="en-US" sz="2600" dirty="0" smtClean="0">
                <a:latin typeface="Georgia Pro Semibold" panose="02040702050405020303" pitchFamily="18" charset="0"/>
              </a:rPr>
              <a:t>The Full Armor of God</a:t>
            </a:r>
            <a:endParaRPr lang="en-US" sz="2600" dirty="0">
              <a:latin typeface="Georgia Pro Semibold" panose="02040702050405020303" pitchFamily="18" charset="0"/>
            </a:endParaRPr>
          </a:p>
          <a:p>
            <a:pPr lvl="2"/>
            <a:r>
              <a:rPr lang="en-US" sz="2600" dirty="0" smtClean="0">
                <a:latin typeface="Georgia Pro Semibold" panose="02040702050405020303" pitchFamily="18" charset="0"/>
              </a:rPr>
              <a:t>Ephesian 6:10-18</a:t>
            </a:r>
            <a:endParaRPr lang="en-US" sz="2600" dirty="0">
              <a:latin typeface="Georgia Pro Semibold" panose="02040702050405020303" pitchFamily="18" charset="0"/>
            </a:endParaRP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2749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81000"/>
            <a:ext cx="8596668" cy="137160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The Wilderness Experience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3100" i="1" dirty="0"/>
              <a:t>“The Pandemic, Who Can I Trust?”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28800"/>
            <a:ext cx="8596668" cy="449580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2800" dirty="0">
                <a:latin typeface="Georgia Pro Semibold" panose="02040702050405020303" pitchFamily="18" charset="0"/>
              </a:rPr>
              <a:t>Trust God</a:t>
            </a:r>
          </a:p>
          <a:p>
            <a:pPr lvl="2"/>
            <a:r>
              <a:rPr lang="en-US" sz="2600" dirty="0">
                <a:latin typeface="Georgia Pro Semibold" panose="02040702050405020303" pitchFamily="18" charset="0"/>
              </a:rPr>
              <a:t>Exodus 14:1-4</a:t>
            </a:r>
          </a:p>
          <a:p>
            <a:pPr lvl="2"/>
            <a:r>
              <a:rPr lang="en-US" sz="2600" dirty="0">
                <a:latin typeface="Georgia Pro Semibold" panose="02040702050405020303" pitchFamily="18" charset="0"/>
              </a:rPr>
              <a:t>God is warning His people to prepare for Pharaoh</a:t>
            </a:r>
          </a:p>
          <a:p>
            <a:pPr lvl="1"/>
            <a:endParaRPr lang="en-US" sz="1300" dirty="0"/>
          </a:p>
          <a:p>
            <a:pPr lvl="2"/>
            <a:r>
              <a:rPr lang="en-US" sz="2600" dirty="0">
                <a:latin typeface="Georgia Pro Semibold" panose="02040702050405020303" pitchFamily="18" charset="0"/>
              </a:rPr>
              <a:t>Exodus 14:5-12</a:t>
            </a:r>
          </a:p>
          <a:p>
            <a:pPr lvl="2"/>
            <a:r>
              <a:rPr lang="en-US" sz="2600" dirty="0">
                <a:latin typeface="Georgia Pro Semibold" panose="02040702050405020303" pitchFamily="18" charset="0"/>
              </a:rPr>
              <a:t>Pharaoh is pursuing the children of Israel</a:t>
            </a:r>
          </a:p>
          <a:p>
            <a:pPr lvl="1"/>
            <a:endParaRPr lang="en-US" sz="1300" dirty="0"/>
          </a:p>
          <a:p>
            <a:pPr lvl="2"/>
            <a:r>
              <a:rPr lang="en-US" sz="2600" dirty="0">
                <a:latin typeface="Georgia Pro Semibold" panose="02040702050405020303" pitchFamily="18" charset="0"/>
              </a:rPr>
              <a:t>Exodus 14:13-31</a:t>
            </a:r>
          </a:p>
          <a:p>
            <a:pPr lvl="2"/>
            <a:r>
              <a:rPr lang="en-US" sz="2600" dirty="0">
                <a:latin typeface="Georgia Pro Semibold" panose="02040702050405020303" pitchFamily="18" charset="0"/>
              </a:rPr>
              <a:t>The Sea is Divided, and Pharaoh’s Army is Destroyed	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3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81000"/>
            <a:ext cx="8596668" cy="137160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The Wilderness Experience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3100" i="1" dirty="0"/>
              <a:t>“Jesus in the Wilderness”</a:t>
            </a:r>
            <a:endParaRPr lang="en-US" sz="3100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28800"/>
            <a:ext cx="8596668" cy="3880773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600" dirty="0">
                <a:latin typeface="Georgia Pro Semibold" panose="02040702050405020303"/>
              </a:rPr>
              <a:t>Matthew 4:1-11</a:t>
            </a:r>
          </a:p>
          <a:p>
            <a:pPr marL="457200" lvl="1" indent="0">
              <a:buNone/>
            </a:pPr>
            <a:endParaRPr lang="en-US" sz="2000" dirty="0"/>
          </a:p>
          <a:p>
            <a:pPr lvl="2"/>
            <a:r>
              <a:rPr lang="en-US" sz="2400" dirty="0">
                <a:latin typeface="Georgia Pro Semibold" panose="02040702050405020303" pitchFamily="18" charset="0"/>
              </a:rPr>
              <a:t>Jesus fasted for 40 days</a:t>
            </a:r>
          </a:p>
          <a:p>
            <a:pPr marL="1371600" lvl="3" indent="0">
              <a:buNone/>
            </a:pPr>
            <a:endParaRPr lang="en-US" sz="2400" dirty="0">
              <a:latin typeface="Georgia Pro Semibold" panose="02040702050405020303" pitchFamily="18" charset="0"/>
            </a:endParaRPr>
          </a:p>
          <a:p>
            <a:pPr lvl="2"/>
            <a:r>
              <a:rPr lang="en-US" sz="2400" dirty="0">
                <a:latin typeface="Georgia Pro Semibold" panose="02040702050405020303" pitchFamily="18" charset="0"/>
              </a:rPr>
              <a:t>Jesus tempted by the Devil</a:t>
            </a:r>
          </a:p>
          <a:p>
            <a:pPr marL="1371600" lvl="3" indent="0">
              <a:buNone/>
            </a:pPr>
            <a:r>
              <a:rPr lang="en-US" sz="2400" dirty="0">
                <a:latin typeface="Georgia Pro Semibold" panose="02040702050405020303" pitchFamily="18" charset="0"/>
              </a:rPr>
              <a:t> </a:t>
            </a:r>
          </a:p>
          <a:p>
            <a:pPr lvl="2"/>
            <a:r>
              <a:rPr lang="en-US" sz="2400" dirty="0">
                <a:latin typeface="Georgia Pro Semibold" panose="02040702050405020303" pitchFamily="18" charset="0"/>
              </a:rPr>
              <a:t>It is written, man shall not live by bread alone, but by every word that proceeds out of the mouth of God!</a:t>
            </a:r>
            <a:endParaRPr lang="en-US" sz="2400" b="1" dirty="0">
              <a:latin typeface="Georgia Pro Semibold" panose="020407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7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810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The Wilderness Experience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3100" i="1" dirty="0"/>
              <a:t>In Closing</a:t>
            </a: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28800"/>
            <a:ext cx="9076266" cy="447608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sz="3100" dirty="0">
                <a:latin typeface="Georgia Pro Semibold" panose="02040702050405020303"/>
              </a:rPr>
              <a:t>How do you overcome the Wilderness Experience</a:t>
            </a:r>
            <a:r>
              <a:rPr lang="en-US" sz="3100" dirty="0" smtClean="0">
                <a:latin typeface="Georgia Pro Semibold" panose="02040702050405020303"/>
              </a:rPr>
              <a:t>?</a:t>
            </a:r>
            <a:endParaRPr lang="en-US" sz="3100" dirty="0">
              <a:latin typeface="Georgia Pro Semibold" panose="02040702050405020303"/>
            </a:endParaRPr>
          </a:p>
          <a:p>
            <a:endParaRPr lang="en-US" sz="2000" b="1" dirty="0"/>
          </a:p>
          <a:p>
            <a:pPr marL="0" lvl="0" indent="0">
              <a:buNone/>
            </a:pPr>
            <a:r>
              <a:rPr lang="en-US" sz="2000" dirty="0"/>
              <a:t>			</a:t>
            </a:r>
            <a:r>
              <a:rPr lang="en-US" sz="2800" dirty="0">
                <a:latin typeface="Georgia Pro Semibold" panose="02040702050405020303" pitchFamily="18" charset="0"/>
              </a:rPr>
              <a:t>1.  Navigating Through the Wilderness</a:t>
            </a:r>
          </a:p>
          <a:p>
            <a:pPr lvl="4"/>
            <a:r>
              <a:rPr lang="en-US" sz="2800" dirty="0">
                <a:latin typeface="Georgia Pro Semibold" panose="02040702050405020303" pitchFamily="18" charset="0"/>
              </a:rPr>
              <a:t>By the Compass, the Word of God</a:t>
            </a:r>
          </a:p>
          <a:p>
            <a:pPr marL="1371600" lvl="3" indent="0">
              <a:buNone/>
            </a:pPr>
            <a:r>
              <a:rPr lang="en-US" sz="1600" dirty="0">
                <a:latin typeface="Georgia Pro Semibold" panose="02040702050405020303" pitchFamily="18" charset="0"/>
              </a:rPr>
              <a:t>				</a:t>
            </a:r>
          </a:p>
          <a:p>
            <a:pPr marL="0" lvl="0" indent="0">
              <a:buNone/>
            </a:pPr>
            <a:r>
              <a:rPr lang="en-US" sz="2800" dirty="0">
                <a:latin typeface="Georgia Pro Semibold" panose="02040702050405020303" pitchFamily="18" charset="0"/>
              </a:rPr>
              <a:t>			2.  The Pandemic, Who Can I Trust?</a:t>
            </a:r>
          </a:p>
          <a:p>
            <a:pPr lvl="4"/>
            <a:r>
              <a:rPr lang="en-US" sz="2800" dirty="0">
                <a:latin typeface="Georgia Pro Semibold" panose="02040702050405020303" pitchFamily="18" charset="0"/>
              </a:rPr>
              <a:t>Trust God</a:t>
            </a:r>
          </a:p>
          <a:p>
            <a:pPr marL="0" lvl="0" indent="0">
              <a:buNone/>
            </a:pPr>
            <a:endParaRPr lang="en-US" sz="2800" dirty="0">
              <a:latin typeface="Georgia Pro Semibold" panose="02040702050405020303" pitchFamily="18" charset="0"/>
            </a:endParaRPr>
          </a:p>
          <a:p>
            <a:pPr marL="0" lvl="0" indent="0">
              <a:buNone/>
            </a:pPr>
            <a:r>
              <a:rPr lang="en-US" sz="2800" dirty="0">
                <a:latin typeface="Georgia Pro Semibold" panose="02040702050405020303" pitchFamily="18" charset="0"/>
              </a:rPr>
              <a:t>			3.  Jesus in the Wilderness</a:t>
            </a:r>
          </a:p>
          <a:p>
            <a:pPr lvl="4"/>
            <a:r>
              <a:rPr lang="en-US" sz="2800" dirty="0">
                <a:latin typeface="Georgia Pro Semibold" panose="02040702050405020303" pitchFamily="18" charset="0"/>
              </a:rPr>
              <a:t>It Is Written</a:t>
            </a:r>
            <a:endParaRPr lang="en-US" dirty="0">
              <a:latin typeface="Georgia Pro Semibold" panose="020407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96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77334" y="3810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The Wilderness Experience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3100" i="1" dirty="0"/>
              <a:t>In Closing</a:t>
            </a:r>
            <a:endParaRPr lang="en-US" sz="3100" b="1" i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77334" y="1828800"/>
            <a:ext cx="9152466" cy="3728373"/>
          </a:xfrm>
        </p:spPr>
        <p:txBody>
          <a:bodyPr>
            <a:noAutofit/>
          </a:bodyPr>
          <a:lstStyle/>
          <a:p>
            <a:pPr lvl="1"/>
            <a:r>
              <a:rPr lang="en-US" sz="2600" dirty="0" smtClean="0">
                <a:latin typeface="Georgia Pro Semibold" panose="02040702050405020303" pitchFamily="18" charset="0"/>
              </a:rPr>
              <a:t>Proverbs 3:5-6</a:t>
            </a:r>
            <a:endParaRPr lang="en-US" sz="2600" dirty="0">
              <a:latin typeface="Georgia Pro Semibold" panose="02040702050405020303" pitchFamily="18" charset="0"/>
            </a:endParaRPr>
          </a:p>
          <a:p>
            <a:pPr lvl="2"/>
            <a:r>
              <a:rPr lang="en-US" sz="2400" dirty="0">
                <a:latin typeface="Georgia Pro Semibold" panose="02040702050405020303"/>
              </a:rPr>
              <a:t>Trust in the </a:t>
            </a:r>
            <a:r>
              <a:rPr lang="en-US" sz="2400" cap="small" dirty="0">
                <a:latin typeface="Georgia Pro Semibold" panose="02040702050405020303"/>
              </a:rPr>
              <a:t>Lord</a:t>
            </a:r>
            <a:r>
              <a:rPr lang="en-US" sz="2400" dirty="0">
                <a:latin typeface="Georgia Pro Semibold" panose="02040702050405020303"/>
              </a:rPr>
              <a:t> with All your heart, And lean not on your own </a:t>
            </a:r>
            <a:r>
              <a:rPr lang="en-US" sz="2400" dirty="0" smtClean="0">
                <a:latin typeface="Georgia Pro Semibold" panose="02040702050405020303"/>
              </a:rPr>
              <a:t>understanding.</a:t>
            </a:r>
          </a:p>
          <a:p>
            <a:pPr lvl="2"/>
            <a:r>
              <a:rPr lang="en-US" sz="2400" dirty="0">
                <a:latin typeface="Georgia Pro Semibold" panose="02040702050405020303"/>
              </a:rPr>
              <a:t>In all your ways acknowledge Him, and He shall direct your </a:t>
            </a:r>
            <a:r>
              <a:rPr lang="en-US" sz="2400" dirty="0" smtClean="0">
                <a:latin typeface="Georgia Pro Semibold" panose="02040702050405020303"/>
              </a:rPr>
              <a:t>paths.</a:t>
            </a:r>
            <a:endParaRPr lang="en-US" sz="2400" dirty="0">
              <a:latin typeface="Georgia Pro Semibold" panose="02040702050405020303" pitchFamily="18" charset="0"/>
            </a:endParaRPr>
          </a:p>
          <a:p>
            <a:pPr marL="457200" lvl="1" indent="0">
              <a:buNone/>
            </a:pPr>
            <a:endParaRPr lang="en-US" sz="2400" dirty="0">
              <a:latin typeface="Georgia Pro Semibold" panose="02040702050405020303" pitchFamily="18" charset="0"/>
            </a:endParaRPr>
          </a:p>
          <a:p>
            <a:pPr lvl="1"/>
            <a:r>
              <a:rPr lang="en-US" sz="2600" dirty="0">
                <a:latin typeface="Georgia Pro Semibold" panose="02040702050405020303"/>
              </a:rPr>
              <a:t>No matter what wilderness experience we will have in our lives, let’s trust in the Lord and He shall direct our path </a:t>
            </a:r>
            <a:endParaRPr lang="en-US" sz="2600" dirty="0">
              <a:latin typeface="Georgia Pro Semibold" panose="020407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62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6" y="1834427"/>
            <a:ext cx="7766936" cy="1646302"/>
          </a:xfrm>
        </p:spPr>
        <p:txBody>
          <a:bodyPr/>
          <a:lstStyle/>
          <a:p>
            <a:pPr algn="ctr"/>
            <a:r>
              <a:rPr lang="en-US" dirty="0"/>
              <a:t>Thank You for Your Attendance Today!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A01F62"/>
                </a:solidFill>
              </a:rPr>
              <a:t>Continue to Pray for our Church Family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5437" y="4753570"/>
            <a:ext cx="3350194" cy="1633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96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160</Words>
  <Application>Microsoft Office PowerPoint</Application>
  <PresentationFormat>Custom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Facet</vt:lpstr>
      <vt:lpstr>The Wilderness Experience</vt:lpstr>
      <vt:lpstr>The Wilderness Experience </vt:lpstr>
      <vt:lpstr>The Wilderness Experience “Navigating Through the Wilderness”</vt:lpstr>
      <vt:lpstr>The Wilderness Experience “The Pandemic, Who Can I Trust?”</vt:lpstr>
      <vt:lpstr>The Wilderness Experience “Jesus in the Wilderness”</vt:lpstr>
      <vt:lpstr>The Wilderness Experience In Closing</vt:lpstr>
      <vt:lpstr>The Wilderness Experience In Closing</vt:lpstr>
      <vt:lpstr>Thank You for Your Attendance Today!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Wilderness Experience</dc:title>
  <dc:creator>GACCMSAdmin</dc:creator>
  <cp:lastModifiedBy>Jones, Vanessa</cp:lastModifiedBy>
  <cp:revision>11</cp:revision>
  <cp:lastPrinted>2020-12-12T03:56:01Z</cp:lastPrinted>
  <dcterms:created xsi:type="dcterms:W3CDTF">2020-12-12T03:24:58Z</dcterms:created>
  <dcterms:modified xsi:type="dcterms:W3CDTF">2020-12-21T22:23:49Z</dcterms:modified>
</cp:coreProperties>
</file>