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4" r:id="rId3"/>
    <p:sldId id="275" r:id="rId4"/>
    <p:sldId id="276" r:id="rId5"/>
    <p:sldId id="271" r:id="rId6"/>
    <p:sldId id="273" r:id="rId7"/>
    <p:sldId id="277" r:id="rId8"/>
    <p:sldId id="279" r:id="rId9"/>
    <p:sldId id="280" r:id="rId10"/>
    <p:sldId id="281" r:id="rId11"/>
    <p:sldId id="26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78" autoAdjust="0"/>
    <p:restoredTop sz="94660"/>
  </p:normalViewPr>
  <p:slideViewPr>
    <p:cSldViewPr snapToGrid="0">
      <p:cViewPr>
        <p:scale>
          <a:sx n="55" d="100"/>
          <a:sy n="55" d="100"/>
        </p:scale>
        <p:origin x="-9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5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60E0EB9C-6FAC-41AD-8775-C1ADE8F4D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9882" y="2625342"/>
            <a:ext cx="6105194" cy="11542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Can Fix It!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E4ED0B7A-D78A-4344-ACEB-1503A88B4DD6}"/>
              </a:ext>
            </a:extLst>
          </p:cNvPr>
          <p:cNvSpPr txBox="1">
            <a:spLocks/>
          </p:cNvSpPr>
          <p:nvPr/>
        </p:nvSpPr>
        <p:spPr>
          <a:xfrm>
            <a:off x="227306" y="905788"/>
            <a:ext cx="3723167" cy="6127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A01F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sen" pitchFamily="2" charset="0"/>
              </a:rPr>
              <a:t>The SHARE Lectures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A09CC6D-9D4C-4BB9-B7C7-25370B1D68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40" b="20526"/>
          <a:stretch/>
        </p:blipFill>
        <p:spPr>
          <a:xfrm>
            <a:off x="255299" y="206916"/>
            <a:ext cx="2804583" cy="83718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1F95C73-D80D-4171-B653-5D22C98253F8}"/>
              </a:ext>
            </a:extLst>
          </p:cNvPr>
          <p:cNvSpPr txBox="1"/>
          <p:nvPr/>
        </p:nvSpPr>
        <p:spPr>
          <a:xfrm>
            <a:off x="3144416" y="4189042"/>
            <a:ext cx="59062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Presenter: Ron Brown</a:t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Saturday, December 12, 2020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="" xmlns:a16="http://schemas.microsoft.com/office/drawing/2014/main" id="{C71B6977-CAD9-430C-BD05-8ED6F82D74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300" y="339212"/>
            <a:ext cx="1262959" cy="113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5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66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1:6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NKJV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102" y="870857"/>
            <a:ext cx="6478553" cy="55444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/>
              <a:t> </a:t>
            </a:r>
            <a:r>
              <a:rPr lang="en-US" sz="4000" b="1" baseline="30000" dirty="0"/>
              <a:t>6 </a:t>
            </a:r>
            <a:r>
              <a:rPr lang="en-US" sz="4000" dirty="0"/>
              <a:t>But let him ask in faith, with no doubting, for he who doubts is like a wave of the sea driven and tossed by the wind.</a:t>
            </a:r>
            <a:endParaRPr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727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66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11:28-29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NKJV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102" y="870857"/>
            <a:ext cx="6478553" cy="55444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aseline="30000" dirty="0"/>
              <a:t>28 </a:t>
            </a:r>
            <a:r>
              <a:rPr lang="en-US" sz="4000" dirty="0"/>
              <a:t>Come to Me, all </a:t>
            </a:r>
            <a:r>
              <a:rPr lang="en-US" sz="4000" i="1" dirty="0"/>
              <a:t>you</a:t>
            </a:r>
            <a:r>
              <a:rPr lang="en-US" sz="4000" dirty="0"/>
              <a:t> who labor and are heavy laden, and I will give you rest. </a:t>
            </a:r>
            <a:r>
              <a:rPr lang="en-US" sz="4000" baseline="30000" dirty="0"/>
              <a:t>29 </a:t>
            </a:r>
            <a:r>
              <a:rPr lang="en-US" sz="4000" dirty="0"/>
              <a:t>Take My yoke upon you and learn from Me, for I am gentle and lowly in heart, and you will find rest for your souls. </a:t>
            </a:r>
          </a:p>
        </p:txBody>
      </p:sp>
    </p:spTree>
    <p:extLst>
      <p:ext uri="{BB962C8B-B14F-4D97-AF65-F5344CB8AC3E}">
        <p14:creationId xmlns:p14="http://schemas.microsoft.com/office/powerpoint/2010/main" val="236407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82" y="2817846"/>
            <a:ext cx="6105194" cy="11542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Can Fix It!</a:t>
            </a:r>
          </a:p>
        </p:txBody>
      </p:sp>
    </p:spTree>
    <p:extLst>
      <p:ext uri="{BB962C8B-B14F-4D97-AF65-F5344CB8AC3E}">
        <p14:creationId xmlns:p14="http://schemas.microsoft.com/office/powerpoint/2010/main" val="245989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54A3646-77FE-4862-96CE-45260829B1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3F6FA249-9C10-48B9-9F72-1F333D8A94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1" name="Freeform 5">
              <a:extLst>
                <a:ext uri="{FF2B5EF4-FFF2-40B4-BE49-F238E27FC236}">
                  <a16:creationId xmlns="" xmlns:a16="http://schemas.microsoft.com/office/drawing/2014/main" id="{036894FA-6F9A-4863-AEC5-B734F4226C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6B103C0B-E1BF-4BF0-9605-7426160F9E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7">
              <a:extLst>
                <a:ext uri="{FF2B5EF4-FFF2-40B4-BE49-F238E27FC236}">
                  <a16:creationId xmlns="" xmlns:a16="http://schemas.microsoft.com/office/drawing/2014/main" id="{B796B9AB-146B-42B0-B1F4-7EF69C521A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8">
              <a:extLst>
                <a:ext uri="{FF2B5EF4-FFF2-40B4-BE49-F238E27FC236}">
                  <a16:creationId xmlns="" xmlns:a16="http://schemas.microsoft.com/office/drawing/2014/main" id="{0B8CEE20-F67A-4CFC-88F1-4C942EB624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9">
              <a:extLst>
                <a:ext uri="{FF2B5EF4-FFF2-40B4-BE49-F238E27FC236}">
                  <a16:creationId xmlns="" xmlns:a16="http://schemas.microsoft.com/office/drawing/2014/main" id="{6B823E68-E880-4A79-82AD-6088E1DEAD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0">
              <a:extLst>
                <a:ext uri="{FF2B5EF4-FFF2-40B4-BE49-F238E27FC236}">
                  <a16:creationId xmlns="" xmlns:a16="http://schemas.microsoft.com/office/drawing/2014/main" id="{C90FFE78-151B-4C6F-893F-6832706022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1">
              <a:extLst>
                <a:ext uri="{FF2B5EF4-FFF2-40B4-BE49-F238E27FC236}">
                  <a16:creationId xmlns="" xmlns:a16="http://schemas.microsoft.com/office/drawing/2014/main" id="{3A2B9B53-0432-42A0-ACC1-23CCDB118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2">
              <a:extLst>
                <a:ext uri="{FF2B5EF4-FFF2-40B4-BE49-F238E27FC236}">
                  <a16:creationId xmlns="" xmlns:a16="http://schemas.microsoft.com/office/drawing/2014/main" id="{142954D5-E17A-4C4B-B575-9D2BE72C64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3">
              <a:extLst>
                <a:ext uri="{FF2B5EF4-FFF2-40B4-BE49-F238E27FC236}">
                  <a16:creationId xmlns="" xmlns:a16="http://schemas.microsoft.com/office/drawing/2014/main" id="{2317E4B1-5573-4066-895C-2FB759804A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4">
              <a:extLst>
                <a:ext uri="{FF2B5EF4-FFF2-40B4-BE49-F238E27FC236}">
                  <a16:creationId xmlns="" xmlns:a16="http://schemas.microsoft.com/office/drawing/2014/main" id="{EBA723B4-613D-41FA-93E8-94173C930F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5">
              <a:extLst>
                <a:ext uri="{FF2B5EF4-FFF2-40B4-BE49-F238E27FC236}">
                  <a16:creationId xmlns="" xmlns:a16="http://schemas.microsoft.com/office/drawing/2014/main" id="{D2693AEC-A60D-40B1-87B3-1EF30A56D4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6">
              <a:extLst>
                <a:ext uri="{FF2B5EF4-FFF2-40B4-BE49-F238E27FC236}">
                  <a16:creationId xmlns="" xmlns:a16="http://schemas.microsoft.com/office/drawing/2014/main" id="{0EFB57B1-129C-4CA5-9513-29226043BF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7">
              <a:extLst>
                <a:ext uri="{FF2B5EF4-FFF2-40B4-BE49-F238E27FC236}">
                  <a16:creationId xmlns="" xmlns:a16="http://schemas.microsoft.com/office/drawing/2014/main" id="{AC89A1FD-35E1-4574-A439-61C20F457D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8">
              <a:extLst>
                <a:ext uri="{FF2B5EF4-FFF2-40B4-BE49-F238E27FC236}">
                  <a16:creationId xmlns="" xmlns:a16="http://schemas.microsoft.com/office/drawing/2014/main" id="{4D55D1DF-59D8-4B47-87C4-FB3A82689A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9">
              <a:extLst>
                <a:ext uri="{FF2B5EF4-FFF2-40B4-BE49-F238E27FC236}">
                  <a16:creationId xmlns="" xmlns:a16="http://schemas.microsoft.com/office/drawing/2014/main" id="{F99FF32E-3548-4B4D-894E-B3A06C12A7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0">
              <a:extLst>
                <a:ext uri="{FF2B5EF4-FFF2-40B4-BE49-F238E27FC236}">
                  <a16:creationId xmlns="" xmlns:a16="http://schemas.microsoft.com/office/drawing/2014/main" id="{5005D0D4-EFA9-4355-BA9B-A7B46F9412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1">
              <a:extLst>
                <a:ext uri="{FF2B5EF4-FFF2-40B4-BE49-F238E27FC236}">
                  <a16:creationId xmlns="" xmlns:a16="http://schemas.microsoft.com/office/drawing/2014/main" id="{6350B02F-5937-44B9-83F4-9C970BE96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2">
              <a:extLst>
                <a:ext uri="{FF2B5EF4-FFF2-40B4-BE49-F238E27FC236}">
                  <a16:creationId xmlns="" xmlns:a16="http://schemas.microsoft.com/office/drawing/2014/main" id="{F21A245F-C10F-495E-BD0E-CE576C7F0D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3">
              <a:extLst>
                <a:ext uri="{FF2B5EF4-FFF2-40B4-BE49-F238E27FC236}">
                  <a16:creationId xmlns="" xmlns:a16="http://schemas.microsoft.com/office/drawing/2014/main" id="{6F524856-7B56-403B-B504-044710FD54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4">
              <a:extLst>
                <a:ext uri="{FF2B5EF4-FFF2-40B4-BE49-F238E27FC236}">
                  <a16:creationId xmlns="" xmlns:a16="http://schemas.microsoft.com/office/drawing/2014/main" id="{4E6D29BC-894B-4228-9F3F-92037EA396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5">
              <a:extLst>
                <a:ext uri="{FF2B5EF4-FFF2-40B4-BE49-F238E27FC236}">
                  <a16:creationId xmlns="" xmlns:a16="http://schemas.microsoft.com/office/drawing/2014/main" id="{E03B2DC6-DF02-45CB-AC7C-6EBBD359C3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700D0C16-8549-4373-8B7C-3555082CEA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846" y="490828"/>
            <a:ext cx="6227064" cy="760478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Can Fix It!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="" xmlns:a16="http://schemas.microsoft.com/office/drawing/2014/main" id="{C7341777-0F86-4E1E-A07F-2076F00D04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23777130-5C60-4438-BEB5-9A2E544B9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450" y="2298586"/>
            <a:ext cx="9277350" cy="238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Never Underestimate the Power of Prayer!</a:t>
            </a:r>
          </a:p>
        </p:txBody>
      </p:sp>
    </p:spTree>
    <p:extLst>
      <p:ext uri="{BB962C8B-B14F-4D97-AF65-F5344CB8AC3E}">
        <p14:creationId xmlns:p14="http://schemas.microsoft.com/office/powerpoint/2010/main" val="307524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54A3646-77FE-4862-96CE-45260829B1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3F6FA249-9C10-48B9-9F72-1F333D8A94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1" name="Freeform 5">
              <a:extLst>
                <a:ext uri="{FF2B5EF4-FFF2-40B4-BE49-F238E27FC236}">
                  <a16:creationId xmlns="" xmlns:a16="http://schemas.microsoft.com/office/drawing/2014/main" id="{036894FA-6F9A-4863-AEC5-B734F4226C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6B103C0B-E1BF-4BF0-9605-7426160F9E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7">
              <a:extLst>
                <a:ext uri="{FF2B5EF4-FFF2-40B4-BE49-F238E27FC236}">
                  <a16:creationId xmlns="" xmlns:a16="http://schemas.microsoft.com/office/drawing/2014/main" id="{B796B9AB-146B-42B0-B1F4-7EF69C521A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8">
              <a:extLst>
                <a:ext uri="{FF2B5EF4-FFF2-40B4-BE49-F238E27FC236}">
                  <a16:creationId xmlns="" xmlns:a16="http://schemas.microsoft.com/office/drawing/2014/main" id="{0B8CEE20-F67A-4CFC-88F1-4C942EB624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9">
              <a:extLst>
                <a:ext uri="{FF2B5EF4-FFF2-40B4-BE49-F238E27FC236}">
                  <a16:creationId xmlns="" xmlns:a16="http://schemas.microsoft.com/office/drawing/2014/main" id="{6B823E68-E880-4A79-82AD-6088E1DEAD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0">
              <a:extLst>
                <a:ext uri="{FF2B5EF4-FFF2-40B4-BE49-F238E27FC236}">
                  <a16:creationId xmlns="" xmlns:a16="http://schemas.microsoft.com/office/drawing/2014/main" id="{C90FFE78-151B-4C6F-893F-6832706022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1">
              <a:extLst>
                <a:ext uri="{FF2B5EF4-FFF2-40B4-BE49-F238E27FC236}">
                  <a16:creationId xmlns="" xmlns:a16="http://schemas.microsoft.com/office/drawing/2014/main" id="{3A2B9B53-0432-42A0-ACC1-23CCDB118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2">
              <a:extLst>
                <a:ext uri="{FF2B5EF4-FFF2-40B4-BE49-F238E27FC236}">
                  <a16:creationId xmlns="" xmlns:a16="http://schemas.microsoft.com/office/drawing/2014/main" id="{142954D5-E17A-4C4B-B575-9D2BE72C64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3">
              <a:extLst>
                <a:ext uri="{FF2B5EF4-FFF2-40B4-BE49-F238E27FC236}">
                  <a16:creationId xmlns="" xmlns:a16="http://schemas.microsoft.com/office/drawing/2014/main" id="{2317E4B1-5573-4066-895C-2FB759804A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4">
              <a:extLst>
                <a:ext uri="{FF2B5EF4-FFF2-40B4-BE49-F238E27FC236}">
                  <a16:creationId xmlns="" xmlns:a16="http://schemas.microsoft.com/office/drawing/2014/main" id="{EBA723B4-613D-41FA-93E8-94173C930F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5">
              <a:extLst>
                <a:ext uri="{FF2B5EF4-FFF2-40B4-BE49-F238E27FC236}">
                  <a16:creationId xmlns="" xmlns:a16="http://schemas.microsoft.com/office/drawing/2014/main" id="{D2693AEC-A60D-40B1-87B3-1EF30A56D4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6">
              <a:extLst>
                <a:ext uri="{FF2B5EF4-FFF2-40B4-BE49-F238E27FC236}">
                  <a16:creationId xmlns="" xmlns:a16="http://schemas.microsoft.com/office/drawing/2014/main" id="{0EFB57B1-129C-4CA5-9513-29226043BF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7">
              <a:extLst>
                <a:ext uri="{FF2B5EF4-FFF2-40B4-BE49-F238E27FC236}">
                  <a16:creationId xmlns="" xmlns:a16="http://schemas.microsoft.com/office/drawing/2014/main" id="{AC89A1FD-35E1-4574-A439-61C20F457D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8">
              <a:extLst>
                <a:ext uri="{FF2B5EF4-FFF2-40B4-BE49-F238E27FC236}">
                  <a16:creationId xmlns="" xmlns:a16="http://schemas.microsoft.com/office/drawing/2014/main" id="{4D55D1DF-59D8-4B47-87C4-FB3A82689A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9">
              <a:extLst>
                <a:ext uri="{FF2B5EF4-FFF2-40B4-BE49-F238E27FC236}">
                  <a16:creationId xmlns="" xmlns:a16="http://schemas.microsoft.com/office/drawing/2014/main" id="{F99FF32E-3548-4B4D-894E-B3A06C12A7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0">
              <a:extLst>
                <a:ext uri="{FF2B5EF4-FFF2-40B4-BE49-F238E27FC236}">
                  <a16:creationId xmlns="" xmlns:a16="http://schemas.microsoft.com/office/drawing/2014/main" id="{5005D0D4-EFA9-4355-BA9B-A7B46F9412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1">
              <a:extLst>
                <a:ext uri="{FF2B5EF4-FFF2-40B4-BE49-F238E27FC236}">
                  <a16:creationId xmlns="" xmlns:a16="http://schemas.microsoft.com/office/drawing/2014/main" id="{6350B02F-5937-44B9-83F4-9C970BE96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2">
              <a:extLst>
                <a:ext uri="{FF2B5EF4-FFF2-40B4-BE49-F238E27FC236}">
                  <a16:creationId xmlns="" xmlns:a16="http://schemas.microsoft.com/office/drawing/2014/main" id="{F21A245F-C10F-495E-BD0E-CE576C7F0D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3">
              <a:extLst>
                <a:ext uri="{FF2B5EF4-FFF2-40B4-BE49-F238E27FC236}">
                  <a16:creationId xmlns="" xmlns:a16="http://schemas.microsoft.com/office/drawing/2014/main" id="{6F524856-7B56-403B-B504-044710FD54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4">
              <a:extLst>
                <a:ext uri="{FF2B5EF4-FFF2-40B4-BE49-F238E27FC236}">
                  <a16:creationId xmlns="" xmlns:a16="http://schemas.microsoft.com/office/drawing/2014/main" id="{4E6D29BC-894B-4228-9F3F-92037EA396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5">
              <a:extLst>
                <a:ext uri="{FF2B5EF4-FFF2-40B4-BE49-F238E27FC236}">
                  <a16:creationId xmlns="" xmlns:a16="http://schemas.microsoft.com/office/drawing/2014/main" id="{E03B2DC6-DF02-45CB-AC7C-6EBBD359C3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700D0C16-8549-4373-8B7C-3555082CEA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846" y="490828"/>
            <a:ext cx="6227064" cy="760478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Can Fix It!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="" xmlns:a16="http://schemas.microsoft.com/office/drawing/2014/main" id="{C7341777-0F86-4E1E-A07F-2076F00D04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23777130-5C60-4438-BEB5-9A2E544B9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980" y="1386833"/>
            <a:ext cx="9277350" cy="435133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7200" dirty="0"/>
              <a:t>The Israelites’ Exodus to the Promised Land Parallels My Journey to the Promised Heaven!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9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54A3646-77FE-4862-96CE-45260829B1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3F6FA249-9C10-48B9-9F72-1F333D8A94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1" name="Freeform 5">
              <a:extLst>
                <a:ext uri="{FF2B5EF4-FFF2-40B4-BE49-F238E27FC236}">
                  <a16:creationId xmlns="" xmlns:a16="http://schemas.microsoft.com/office/drawing/2014/main" id="{036894FA-6F9A-4863-AEC5-B734F4226C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6B103C0B-E1BF-4BF0-9605-7426160F9E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7">
              <a:extLst>
                <a:ext uri="{FF2B5EF4-FFF2-40B4-BE49-F238E27FC236}">
                  <a16:creationId xmlns="" xmlns:a16="http://schemas.microsoft.com/office/drawing/2014/main" id="{B796B9AB-146B-42B0-B1F4-7EF69C521A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8">
              <a:extLst>
                <a:ext uri="{FF2B5EF4-FFF2-40B4-BE49-F238E27FC236}">
                  <a16:creationId xmlns="" xmlns:a16="http://schemas.microsoft.com/office/drawing/2014/main" id="{0B8CEE20-F67A-4CFC-88F1-4C942EB624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9">
              <a:extLst>
                <a:ext uri="{FF2B5EF4-FFF2-40B4-BE49-F238E27FC236}">
                  <a16:creationId xmlns="" xmlns:a16="http://schemas.microsoft.com/office/drawing/2014/main" id="{6B823E68-E880-4A79-82AD-6088E1DEAD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0">
              <a:extLst>
                <a:ext uri="{FF2B5EF4-FFF2-40B4-BE49-F238E27FC236}">
                  <a16:creationId xmlns="" xmlns:a16="http://schemas.microsoft.com/office/drawing/2014/main" id="{C90FFE78-151B-4C6F-893F-6832706022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1">
              <a:extLst>
                <a:ext uri="{FF2B5EF4-FFF2-40B4-BE49-F238E27FC236}">
                  <a16:creationId xmlns="" xmlns:a16="http://schemas.microsoft.com/office/drawing/2014/main" id="{3A2B9B53-0432-42A0-ACC1-23CCDB118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2">
              <a:extLst>
                <a:ext uri="{FF2B5EF4-FFF2-40B4-BE49-F238E27FC236}">
                  <a16:creationId xmlns="" xmlns:a16="http://schemas.microsoft.com/office/drawing/2014/main" id="{142954D5-E17A-4C4B-B575-9D2BE72C64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3">
              <a:extLst>
                <a:ext uri="{FF2B5EF4-FFF2-40B4-BE49-F238E27FC236}">
                  <a16:creationId xmlns="" xmlns:a16="http://schemas.microsoft.com/office/drawing/2014/main" id="{2317E4B1-5573-4066-895C-2FB759804A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4">
              <a:extLst>
                <a:ext uri="{FF2B5EF4-FFF2-40B4-BE49-F238E27FC236}">
                  <a16:creationId xmlns="" xmlns:a16="http://schemas.microsoft.com/office/drawing/2014/main" id="{EBA723B4-613D-41FA-93E8-94173C930F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5">
              <a:extLst>
                <a:ext uri="{FF2B5EF4-FFF2-40B4-BE49-F238E27FC236}">
                  <a16:creationId xmlns="" xmlns:a16="http://schemas.microsoft.com/office/drawing/2014/main" id="{D2693AEC-A60D-40B1-87B3-1EF30A56D4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6">
              <a:extLst>
                <a:ext uri="{FF2B5EF4-FFF2-40B4-BE49-F238E27FC236}">
                  <a16:creationId xmlns="" xmlns:a16="http://schemas.microsoft.com/office/drawing/2014/main" id="{0EFB57B1-129C-4CA5-9513-29226043BF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7">
              <a:extLst>
                <a:ext uri="{FF2B5EF4-FFF2-40B4-BE49-F238E27FC236}">
                  <a16:creationId xmlns="" xmlns:a16="http://schemas.microsoft.com/office/drawing/2014/main" id="{AC89A1FD-35E1-4574-A439-61C20F457D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8">
              <a:extLst>
                <a:ext uri="{FF2B5EF4-FFF2-40B4-BE49-F238E27FC236}">
                  <a16:creationId xmlns="" xmlns:a16="http://schemas.microsoft.com/office/drawing/2014/main" id="{4D55D1DF-59D8-4B47-87C4-FB3A82689A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9">
              <a:extLst>
                <a:ext uri="{FF2B5EF4-FFF2-40B4-BE49-F238E27FC236}">
                  <a16:creationId xmlns="" xmlns:a16="http://schemas.microsoft.com/office/drawing/2014/main" id="{F99FF32E-3548-4B4D-894E-B3A06C12A7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0">
              <a:extLst>
                <a:ext uri="{FF2B5EF4-FFF2-40B4-BE49-F238E27FC236}">
                  <a16:creationId xmlns="" xmlns:a16="http://schemas.microsoft.com/office/drawing/2014/main" id="{5005D0D4-EFA9-4355-BA9B-A7B46F9412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1">
              <a:extLst>
                <a:ext uri="{FF2B5EF4-FFF2-40B4-BE49-F238E27FC236}">
                  <a16:creationId xmlns="" xmlns:a16="http://schemas.microsoft.com/office/drawing/2014/main" id="{6350B02F-5937-44B9-83F4-9C970BE96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2">
              <a:extLst>
                <a:ext uri="{FF2B5EF4-FFF2-40B4-BE49-F238E27FC236}">
                  <a16:creationId xmlns="" xmlns:a16="http://schemas.microsoft.com/office/drawing/2014/main" id="{F21A245F-C10F-495E-BD0E-CE576C7F0D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3">
              <a:extLst>
                <a:ext uri="{FF2B5EF4-FFF2-40B4-BE49-F238E27FC236}">
                  <a16:creationId xmlns="" xmlns:a16="http://schemas.microsoft.com/office/drawing/2014/main" id="{6F524856-7B56-403B-B504-044710FD54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4">
              <a:extLst>
                <a:ext uri="{FF2B5EF4-FFF2-40B4-BE49-F238E27FC236}">
                  <a16:creationId xmlns="" xmlns:a16="http://schemas.microsoft.com/office/drawing/2014/main" id="{4E6D29BC-894B-4228-9F3F-92037EA396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5">
              <a:extLst>
                <a:ext uri="{FF2B5EF4-FFF2-40B4-BE49-F238E27FC236}">
                  <a16:creationId xmlns="" xmlns:a16="http://schemas.microsoft.com/office/drawing/2014/main" id="{E03B2DC6-DF02-45CB-AC7C-6EBBD359C3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700D0C16-8549-4373-8B7C-3555082CEA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846" y="490828"/>
            <a:ext cx="6227064" cy="760478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Can Fix It!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="" xmlns:a16="http://schemas.microsoft.com/office/drawing/2014/main" id="{C7341777-0F86-4E1E-A07F-2076F00D04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23777130-5C60-4438-BEB5-9A2E544B9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450" y="1872923"/>
            <a:ext cx="9277350" cy="3187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"What Is The </a:t>
            </a:r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"IT" </a:t>
            </a:r>
            <a:r>
              <a:rPr lang="en-US" sz="7200" dirty="0"/>
              <a:t>That Jesus Needs to Fix for Me?"</a:t>
            </a:r>
          </a:p>
        </p:txBody>
      </p:sp>
    </p:spTree>
    <p:extLst>
      <p:ext uri="{BB962C8B-B14F-4D97-AF65-F5344CB8AC3E}">
        <p14:creationId xmlns:p14="http://schemas.microsoft.com/office/powerpoint/2010/main" val="330850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54A3646-77FE-4862-96CE-45260829B1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3F6FA249-9C10-48B9-9F72-1F333D8A94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1" name="Freeform 5">
              <a:extLst>
                <a:ext uri="{FF2B5EF4-FFF2-40B4-BE49-F238E27FC236}">
                  <a16:creationId xmlns="" xmlns:a16="http://schemas.microsoft.com/office/drawing/2014/main" id="{036894FA-6F9A-4863-AEC5-B734F4226C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6B103C0B-E1BF-4BF0-9605-7426160F9E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7">
              <a:extLst>
                <a:ext uri="{FF2B5EF4-FFF2-40B4-BE49-F238E27FC236}">
                  <a16:creationId xmlns="" xmlns:a16="http://schemas.microsoft.com/office/drawing/2014/main" id="{B796B9AB-146B-42B0-B1F4-7EF69C521A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8">
              <a:extLst>
                <a:ext uri="{FF2B5EF4-FFF2-40B4-BE49-F238E27FC236}">
                  <a16:creationId xmlns="" xmlns:a16="http://schemas.microsoft.com/office/drawing/2014/main" id="{0B8CEE20-F67A-4CFC-88F1-4C942EB624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9">
              <a:extLst>
                <a:ext uri="{FF2B5EF4-FFF2-40B4-BE49-F238E27FC236}">
                  <a16:creationId xmlns="" xmlns:a16="http://schemas.microsoft.com/office/drawing/2014/main" id="{6B823E68-E880-4A79-82AD-6088E1DEAD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0">
              <a:extLst>
                <a:ext uri="{FF2B5EF4-FFF2-40B4-BE49-F238E27FC236}">
                  <a16:creationId xmlns="" xmlns:a16="http://schemas.microsoft.com/office/drawing/2014/main" id="{C90FFE78-151B-4C6F-893F-6832706022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1">
              <a:extLst>
                <a:ext uri="{FF2B5EF4-FFF2-40B4-BE49-F238E27FC236}">
                  <a16:creationId xmlns="" xmlns:a16="http://schemas.microsoft.com/office/drawing/2014/main" id="{3A2B9B53-0432-42A0-ACC1-23CCDB118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2">
              <a:extLst>
                <a:ext uri="{FF2B5EF4-FFF2-40B4-BE49-F238E27FC236}">
                  <a16:creationId xmlns="" xmlns:a16="http://schemas.microsoft.com/office/drawing/2014/main" id="{142954D5-E17A-4C4B-B575-9D2BE72C64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3">
              <a:extLst>
                <a:ext uri="{FF2B5EF4-FFF2-40B4-BE49-F238E27FC236}">
                  <a16:creationId xmlns="" xmlns:a16="http://schemas.microsoft.com/office/drawing/2014/main" id="{2317E4B1-5573-4066-895C-2FB759804A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4">
              <a:extLst>
                <a:ext uri="{FF2B5EF4-FFF2-40B4-BE49-F238E27FC236}">
                  <a16:creationId xmlns="" xmlns:a16="http://schemas.microsoft.com/office/drawing/2014/main" id="{EBA723B4-613D-41FA-93E8-94173C930F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5">
              <a:extLst>
                <a:ext uri="{FF2B5EF4-FFF2-40B4-BE49-F238E27FC236}">
                  <a16:creationId xmlns="" xmlns:a16="http://schemas.microsoft.com/office/drawing/2014/main" id="{D2693AEC-A60D-40B1-87B3-1EF30A56D4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6">
              <a:extLst>
                <a:ext uri="{FF2B5EF4-FFF2-40B4-BE49-F238E27FC236}">
                  <a16:creationId xmlns="" xmlns:a16="http://schemas.microsoft.com/office/drawing/2014/main" id="{0EFB57B1-129C-4CA5-9513-29226043BF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7">
              <a:extLst>
                <a:ext uri="{FF2B5EF4-FFF2-40B4-BE49-F238E27FC236}">
                  <a16:creationId xmlns="" xmlns:a16="http://schemas.microsoft.com/office/drawing/2014/main" id="{AC89A1FD-35E1-4574-A439-61C20F457D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8">
              <a:extLst>
                <a:ext uri="{FF2B5EF4-FFF2-40B4-BE49-F238E27FC236}">
                  <a16:creationId xmlns="" xmlns:a16="http://schemas.microsoft.com/office/drawing/2014/main" id="{4D55D1DF-59D8-4B47-87C4-FB3A82689A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9">
              <a:extLst>
                <a:ext uri="{FF2B5EF4-FFF2-40B4-BE49-F238E27FC236}">
                  <a16:creationId xmlns="" xmlns:a16="http://schemas.microsoft.com/office/drawing/2014/main" id="{F99FF32E-3548-4B4D-894E-B3A06C12A7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0">
              <a:extLst>
                <a:ext uri="{FF2B5EF4-FFF2-40B4-BE49-F238E27FC236}">
                  <a16:creationId xmlns="" xmlns:a16="http://schemas.microsoft.com/office/drawing/2014/main" id="{5005D0D4-EFA9-4355-BA9B-A7B46F9412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1">
              <a:extLst>
                <a:ext uri="{FF2B5EF4-FFF2-40B4-BE49-F238E27FC236}">
                  <a16:creationId xmlns="" xmlns:a16="http://schemas.microsoft.com/office/drawing/2014/main" id="{6350B02F-5937-44B9-83F4-9C970BE96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2">
              <a:extLst>
                <a:ext uri="{FF2B5EF4-FFF2-40B4-BE49-F238E27FC236}">
                  <a16:creationId xmlns="" xmlns:a16="http://schemas.microsoft.com/office/drawing/2014/main" id="{F21A245F-C10F-495E-BD0E-CE576C7F0D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3">
              <a:extLst>
                <a:ext uri="{FF2B5EF4-FFF2-40B4-BE49-F238E27FC236}">
                  <a16:creationId xmlns="" xmlns:a16="http://schemas.microsoft.com/office/drawing/2014/main" id="{6F524856-7B56-403B-B504-044710FD54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4">
              <a:extLst>
                <a:ext uri="{FF2B5EF4-FFF2-40B4-BE49-F238E27FC236}">
                  <a16:creationId xmlns="" xmlns:a16="http://schemas.microsoft.com/office/drawing/2014/main" id="{4E6D29BC-894B-4228-9F3F-92037EA396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5">
              <a:extLst>
                <a:ext uri="{FF2B5EF4-FFF2-40B4-BE49-F238E27FC236}">
                  <a16:creationId xmlns="" xmlns:a16="http://schemas.microsoft.com/office/drawing/2014/main" id="{E03B2DC6-DF02-45CB-AC7C-6EBBD359C3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700D0C16-8549-4373-8B7C-3555082CEA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846" y="490841"/>
            <a:ext cx="6227064" cy="760478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Can Fix It!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="" xmlns:a16="http://schemas.microsoft.com/office/drawing/2014/main" id="{C7341777-0F86-4E1E-A07F-2076F00D04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B7390C0A-D3CC-4205-BD5F-35948FAB82C2}"/>
              </a:ext>
            </a:extLst>
          </p:cNvPr>
          <p:cNvGrpSpPr/>
          <p:nvPr/>
        </p:nvGrpSpPr>
        <p:grpSpPr>
          <a:xfrm>
            <a:off x="3794620" y="1173012"/>
            <a:ext cx="5675817" cy="5194160"/>
            <a:chOff x="3794620" y="1262927"/>
            <a:chExt cx="5675817" cy="5194160"/>
          </a:xfrm>
        </p:grpSpPr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06B2DC63-6B89-4B40-95FB-55ECCB3170B7}"/>
                </a:ext>
              </a:extLst>
            </p:cNvPr>
            <p:cNvSpPr/>
            <p:nvPr/>
          </p:nvSpPr>
          <p:spPr>
            <a:xfrm>
              <a:off x="5154401" y="2408170"/>
              <a:ext cx="2920495" cy="2920495"/>
            </a:xfrm>
            <a:custGeom>
              <a:avLst/>
              <a:gdLst>
                <a:gd name="connsiteX0" fmla="*/ 0 w 2920495"/>
                <a:gd name="connsiteY0" fmla="*/ 1460248 h 2920495"/>
                <a:gd name="connsiteX1" fmla="*/ 1460248 w 2920495"/>
                <a:gd name="connsiteY1" fmla="*/ 0 h 2920495"/>
                <a:gd name="connsiteX2" fmla="*/ 2920496 w 2920495"/>
                <a:gd name="connsiteY2" fmla="*/ 1460248 h 2920495"/>
                <a:gd name="connsiteX3" fmla="*/ 1460248 w 2920495"/>
                <a:gd name="connsiteY3" fmla="*/ 2920496 h 2920495"/>
                <a:gd name="connsiteX4" fmla="*/ 0 w 2920495"/>
                <a:gd name="connsiteY4" fmla="*/ 1460248 h 292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0495" h="2920495">
                  <a:moveTo>
                    <a:pt x="0" y="1460248"/>
                  </a:moveTo>
                  <a:cubicBezTo>
                    <a:pt x="0" y="653775"/>
                    <a:pt x="653775" y="0"/>
                    <a:pt x="1460248" y="0"/>
                  </a:cubicBezTo>
                  <a:cubicBezTo>
                    <a:pt x="2266721" y="0"/>
                    <a:pt x="2920496" y="653775"/>
                    <a:pt x="2920496" y="1460248"/>
                  </a:cubicBezTo>
                  <a:cubicBezTo>
                    <a:pt x="2920496" y="2266721"/>
                    <a:pt x="2266721" y="2920496"/>
                    <a:pt x="1460248" y="2920496"/>
                  </a:cubicBezTo>
                  <a:cubicBezTo>
                    <a:pt x="653775" y="2920496"/>
                    <a:pt x="0" y="2266721"/>
                    <a:pt x="0" y="1460248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10247" tIns="510247" rIns="510247" bIns="510247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5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It!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A6F51A97-5403-4C8C-88CC-083BC4FF45FB}"/>
                </a:ext>
              </a:extLst>
            </p:cNvPr>
            <p:cNvSpPr/>
            <p:nvPr/>
          </p:nvSpPr>
          <p:spPr>
            <a:xfrm>
              <a:off x="5544105" y="1262927"/>
              <a:ext cx="2085487" cy="2067324"/>
            </a:xfrm>
            <a:custGeom>
              <a:avLst/>
              <a:gdLst>
                <a:gd name="connsiteX0" fmla="*/ 0 w 2085487"/>
                <a:gd name="connsiteY0" fmla="*/ 1033662 h 2067324"/>
                <a:gd name="connsiteX1" fmla="*/ 1042744 w 2085487"/>
                <a:gd name="connsiteY1" fmla="*/ 0 h 2067324"/>
                <a:gd name="connsiteX2" fmla="*/ 2085488 w 2085487"/>
                <a:gd name="connsiteY2" fmla="*/ 1033662 h 2067324"/>
                <a:gd name="connsiteX3" fmla="*/ 1042744 w 2085487"/>
                <a:gd name="connsiteY3" fmla="*/ 2067324 h 2067324"/>
                <a:gd name="connsiteX4" fmla="*/ 0 w 2085487"/>
                <a:gd name="connsiteY4" fmla="*/ 1033662 h 2067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5487" h="2067324">
                  <a:moveTo>
                    <a:pt x="0" y="1033662"/>
                  </a:moveTo>
                  <a:cubicBezTo>
                    <a:pt x="0" y="462786"/>
                    <a:pt x="466852" y="0"/>
                    <a:pt x="1042744" y="0"/>
                  </a:cubicBezTo>
                  <a:cubicBezTo>
                    <a:pt x="1618636" y="0"/>
                    <a:pt x="2085488" y="462786"/>
                    <a:pt x="2085488" y="1033662"/>
                  </a:cubicBezTo>
                  <a:cubicBezTo>
                    <a:pt x="2085488" y="1604538"/>
                    <a:pt x="1618636" y="2067324"/>
                    <a:pt x="1042744" y="2067324"/>
                  </a:cubicBezTo>
                  <a:cubicBezTo>
                    <a:pt x="466852" y="2067324"/>
                    <a:pt x="0" y="1604538"/>
                    <a:pt x="0" y="1033662"/>
                  </a:cubicBez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0973" tIns="338313" rIns="340973" bIns="338313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Career/</a:t>
              </a:r>
              <a:br>
                <a:rPr lang="en-US" sz="2800" b="1" kern="1200" dirty="0"/>
              </a:br>
              <a:r>
                <a:rPr lang="en-US" sz="2800" b="1" kern="1200" dirty="0"/>
                <a:t>Job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92F08B59-9A6F-4824-85F0-BC1CD801C71B}"/>
                </a:ext>
              </a:extLst>
            </p:cNvPr>
            <p:cNvSpPr/>
            <p:nvPr/>
          </p:nvSpPr>
          <p:spPr>
            <a:xfrm>
              <a:off x="7293205" y="2032673"/>
              <a:ext cx="2018086" cy="2014840"/>
            </a:xfrm>
            <a:custGeom>
              <a:avLst/>
              <a:gdLst>
                <a:gd name="connsiteX0" fmla="*/ 0 w 2018086"/>
                <a:gd name="connsiteY0" fmla="*/ 1007420 h 2014840"/>
                <a:gd name="connsiteX1" fmla="*/ 1009043 w 2018086"/>
                <a:gd name="connsiteY1" fmla="*/ 0 h 2014840"/>
                <a:gd name="connsiteX2" fmla="*/ 2018086 w 2018086"/>
                <a:gd name="connsiteY2" fmla="*/ 1007420 h 2014840"/>
                <a:gd name="connsiteX3" fmla="*/ 1009043 w 2018086"/>
                <a:gd name="connsiteY3" fmla="*/ 2014840 h 2014840"/>
                <a:gd name="connsiteX4" fmla="*/ 0 w 2018086"/>
                <a:gd name="connsiteY4" fmla="*/ 1007420 h 201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086" h="2014840">
                  <a:moveTo>
                    <a:pt x="0" y="1007420"/>
                  </a:moveTo>
                  <a:cubicBezTo>
                    <a:pt x="0" y="451037"/>
                    <a:pt x="451764" y="0"/>
                    <a:pt x="1009043" y="0"/>
                  </a:cubicBezTo>
                  <a:cubicBezTo>
                    <a:pt x="1566322" y="0"/>
                    <a:pt x="2018086" y="451037"/>
                    <a:pt x="2018086" y="1007420"/>
                  </a:cubicBezTo>
                  <a:cubicBezTo>
                    <a:pt x="2018086" y="1563803"/>
                    <a:pt x="1566322" y="2014840"/>
                    <a:pt x="1009043" y="2014840"/>
                  </a:cubicBezTo>
                  <a:cubicBezTo>
                    <a:pt x="451764" y="2014840"/>
                    <a:pt x="0" y="1563803"/>
                    <a:pt x="0" y="1007420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31102" tIns="330626" rIns="331102" bIns="330626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Enemies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4B31EBF6-3B56-4F15-B5E2-8FE206353AF4}"/>
                </a:ext>
              </a:extLst>
            </p:cNvPr>
            <p:cNvSpPr/>
            <p:nvPr/>
          </p:nvSpPr>
          <p:spPr>
            <a:xfrm>
              <a:off x="7374958" y="3868073"/>
              <a:ext cx="2095479" cy="1972758"/>
            </a:xfrm>
            <a:custGeom>
              <a:avLst/>
              <a:gdLst>
                <a:gd name="connsiteX0" fmla="*/ 0 w 2095479"/>
                <a:gd name="connsiteY0" fmla="*/ 986379 h 1972758"/>
                <a:gd name="connsiteX1" fmla="*/ 1047740 w 2095479"/>
                <a:gd name="connsiteY1" fmla="*/ 0 h 1972758"/>
                <a:gd name="connsiteX2" fmla="*/ 2095480 w 2095479"/>
                <a:gd name="connsiteY2" fmla="*/ 986379 h 1972758"/>
                <a:gd name="connsiteX3" fmla="*/ 1047740 w 2095479"/>
                <a:gd name="connsiteY3" fmla="*/ 1972758 h 1972758"/>
                <a:gd name="connsiteX4" fmla="*/ 0 w 2095479"/>
                <a:gd name="connsiteY4" fmla="*/ 986379 h 197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479" h="1972758">
                  <a:moveTo>
                    <a:pt x="0" y="986379"/>
                  </a:moveTo>
                  <a:cubicBezTo>
                    <a:pt x="0" y="441617"/>
                    <a:pt x="469089" y="0"/>
                    <a:pt x="1047740" y="0"/>
                  </a:cubicBezTo>
                  <a:cubicBezTo>
                    <a:pt x="1626391" y="0"/>
                    <a:pt x="2095480" y="441617"/>
                    <a:pt x="2095480" y="986379"/>
                  </a:cubicBezTo>
                  <a:cubicBezTo>
                    <a:pt x="2095480" y="1531141"/>
                    <a:pt x="1626391" y="1972758"/>
                    <a:pt x="1047740" y="1972758"/>
                  </a:cubicBezTo>
                  <a:cubicBezTo>
                    <a:pt x="469089" y="1972758"/>
                    <a:pt x="0" y="1531141"/>
                    <a:pt x="0" y="986379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2436" tIns="324464" rIns="342436" bIns="324464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Finances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DCDEED4F-FF38-4237-B649-78CE52EC1877}"/>
                </a:ext>
              </a:extLst>
            </p:cNvPr>
            <p:cNvSpPr/>
            <p:nvPr/>
          </p:nvSpPr>
          <p:spPr>
            <a:xfrm>
              <a:off x="5586408" y="4423409"/>
              <a:ext cx="2108839" cy="2033678"/>
            </a:xfrm>
            <a:custGeom>
              <a:avLst/>
              <a:gdLst>
                <a:gd name="connsiteX0" fmla="*/ 0 w 2108839"/>
                <a:gd name="connsiteY0" fmla="*/ 1016839 h 2033678"/>
                <a:gd name="connsiteX1" fmla="*/ 1054420 w 2108839"/>
                <a:gd name="connsiteY1" fmla="*/ 0 h 2033678"/>
                <a:gd name="connsiteX2" fmla="*/ 2108840 w 2108839"/>
                <a:gd name="connsiteY2" fmla="*/ 1016839 h 2033678"/>
                <a:gd name="connsiteX3" fmla="*/ 1054420 w 2108839"/>
                <a:gd name="connsiteY3" fmla="*/ 2033678 h 2033678"/>
                <a:gd name="connsiteX4" fmla="*/ 0 w 2108839"/>
                <a:gd name="connsiteY4" fmla="*/ 1016839 h 203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8839" h="2033678">
                  <a:moveTo>
                    <a:pt x="0" y="1016839"/>
                  </a:moveTo>
                  <a:cubicBezTo>
                    <a:pt x="0" y="455254"/>
                    <a:pt x="472080" y="0"/>
                    <a:pt x="1054420" y="0"/>
                  </a:cubicBezTo>
                  <a:cubicBezTo>
                    <a:pt x="1636760" y="0"/>
                    <a:pt x="2108840" y="455254"/>
                    <a:pt x="2108840" y="1016839"/>
                  </a:cubicBezTo>
                  <a:cubicBezTo>
                    <a:pt x="2108840" y="1578424"/>
                    <a:pt x="1636760" y="2033678"/>
                    <a:pt x="1054420" y="2033678"/>
                  </a:cubicBezTo>
                  <a:cubicBezTo>
                    <a:pt x="472080" y="2033678"/>
                    <a:pt x="0" y="1578424"/>
                    <a:pt x="0" y="1016839"/>
                  </a:cubicBez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4392" tIns="333385" rIns="344392" bIns="333385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Health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2BA1CB67-AE5B-44F9-BA6B-458D5DA3F11C}"/>
                </a:ext>
              </a:extLst>
            </p:cNvPr>
            <p:cNvSpPr/>
            <p:nvPr/>
          </p:nvSpPr>
          <p:spPr>
            <a:xfrm>
              <a:off x="3794620" y="3615008"/>
              <a:ext cx="2120569" cy="2030625"/>
            </a:xfrm>
            <a:custGeom>
              <a:avLst/>
              <a:gdLst>
                <a:gd name="connsiteX0" fmla="*/ 0 w 2120569"/>
                <a:gd name="connsiteY0" fmla="*/ 1015313 h 2030625"/>
                <a:gd name="connsiteX1" fmla="*/ 1060285 w 2120569"/>
                <a:gd name="connsiteY1" fmla="*/ 0 h 2030625"/>
                <a:gd name="connsiteX2" fmla="*/ 2120570 w 2120569"/>
                <a:gd name="connsiteY2" fmla="*/ 1015313 h 2030625"/>
                <a:gd name="connsiteX3" fmla="*/ 1060285 w 2120569"/>
                <a:gd name="connsiteY3" fmla="*/ 2030626 h 2030625"/>
                <a:gd name="connsiteX4" fmla="*/ 0 w 2120569"/>
                <a:gd name="connsiteY4" fmla="*/ 1015313 h 203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0569" h="2030625">
                  <a:moveTo>
                    <a:pt x="0" y="1015313"/>
                  </a:moveTo>
                  <a:cubicBezTo>
                    <a:pt x="0" y="454571"/>
                    <a:pt x="474706" y="0"/>
                    <a:pt x="1060285" y="0"/>
                  </a:cubicBezTo>
                  <a:cubicBezTo>
                    <a:pt x="1645864" y="0"/>
                    <a:pt x="2120570" y="454571"/>
                    <a:pt x="2120570" y="1015313"/>
                  </a:cubicBezTo>
                  <a:cubicBezTo>
                    <a:pt x="2120570" y="1576055"/>
                    <a:pt x="1645864" y="2030626"/>
                    <a:pt x="1060285" y="2030626"/>
                  </a:cubicBezTo>
                  <a:cubicBezTo>
                    <a:pt x="474706" y="2030626"/>
                    <a:pt x="0" y="1576055"/>
                    <a:pt x="0" y="1015313"/>
                  </a:cubicBezTo>
                  <a:close/>
                </a:path>
              </a:pathLst>
            </a:custGeom>
            <a:solidFill>
              <a:srgbClr val="92D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6110" tIns="332938" rIns="346110" bIns="332938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Marriage</a:t>
              </a: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0CCCEB2A-2837-4B5B-A7A3-29191CE6EF97}"/>
                </a:ext>
              </a:extLst>
            </p:cNvPr>
            <p:cNvSpPr/>
            <p:nvPr/>
          </p:nvSpPr>
          <p:spPr>
            <a:xfrm>
              <a:off x="3874809" y="1891465"/>
              <a:ext cx="1940645" cy="1909111"/>
            </a:xfrm>
            <a:custGeom>
              <a:avLst/>
              <a:gdLst>
                <a:gd name="connsiteX0" fmla="*/ 0 w 1940645"/>
                <a:gd name="connsiteY0" fmla="*/ 954556 h 1909111"/>
                <a:gd name="connsiteX1" fmla="*/ 970323 w 1940645"/>
                <a:gd name="connsiteY1" fmla="*/ 0 h 1909111"/>
                <a:gd name="connsiteX2" fmla="*/ 1940646 w 1940645"/>
                <a:gd name="connsiteY2" fmla="*/ 954556 h 1909111"/>
                <a:gd name="connsiteX3" fmla="*/ 970323 w 1940645"/>
                <a:gd name="connsiteY3" fmla="*/ 1909112 h 1909111"/>
                <a:gd name="connsiteX4" fmla="*/ 0 w 1940645"/>
                <a:gd name="connsiteY4" fmla="*/ 954556 h 190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0645" h="1909111">
                  <a:moveTo>
                    <a:pt x="0" y="954556"/>
                  </a:moveTo>
                  <a:cubicBezTo>
                    <a:pt x="0" y="427369"/>
                    <a:pt x="434428" y="0"/>
                    <a:pt x="970323" y="0"/>
                  </a:cubicBezTo>
                  <a:cubicBezTo>
                    <a:pt x="1506218" y="0"/>
                    <a:pt x="1940646" y="427369"/>
                    <a:pt x="1940646" y="954556"/>
                  </a:cubicBezTo>
                  <a:cubicBezTo>
                    <a:pt x="1940646" y="1481743"/>
                    <a:pt x="1506218" y="1909112"/>
                    <a:pt x="970323" y="1909112"/>
                  </a:cubicBezTo>
                  <a:cubicBezTo>
                    <a:pt x="434428" y="1909112"/>
                    <a:pt x="0" y="1481743"/>
                    <a:pt x="0" y="95455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19761" tIns="315143" rIns="319761" bIns="315143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Troubles &amp; Trials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26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54A3646-77FE-4862-96CE-45260829B1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3F6FA249-9C10-48B9-9F72-1F333D8A94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1" name="Freeform 5">
              <a:extLst>
                <a:ext uri="{FF2B5EF4-FFF2-40B4-BE49-F238E27FC236}">
                  <a16:creationId xmlns="" xmlns:a16="http://schemas.microsoft.com/office/drawing/2014/main" id="{036894FA-6F9A-4863-AEC5-B734F4226C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6B103C0B-E1BF-4BF0-9605-7426160F9E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7">
              <a:extLst>
                <a:ext uri="{FF2B5EF4-FFF2-40B4-BE49-F238E27FC236}">
                  <a16:creationId xmlns="" xmlns:a16="http://schemas.microsoft.com/office/drawing/2014/main" id="{B796B9AB-146B-42B0-B1F4-7EF69C521A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8">
              <a:extLst>
                <a:ext uri="{FF2B5EF4-FFF2-40B4-BE49-F238E27FC236}">
                  <a16:creationId xmlns="" xmlns:a16="http://schemas.microsoft.com/office/drawing/2014/main" id="{0B8CEE20-F67A-4CFC-88F1-4C942EB624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9">
              <a:extLst>
                <a:ext uri="{FF2B5EF4-FFF2-40B4-BE49-F238E27FC236}">
                  <a16:creationId xmlns="" xmlns:a16="http://schemas.microsoft.com/office/drawing/2014/main" id="{6B823E68-E880-4A79-82AD-6088E1DEAD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0">
              <a:extLst>
                <a:ext uri="{FF2B5EF4-FFF2-40B4-BE49-F238E27FC236}">
                  <a16:creationId xmlns="" xmlns:a16="http://schemas.microsoft.com/office/drawing/2014/main" id="{C90FFE78-151B-4C6F-893F-6832706022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1">
              <a:extLst>
                <a:ext uri="{FF2B5EF4-FFF2-40B4-BE49-F238E27FC236}">
                  <a16:creationId xmlns="" xmlns:a16="http://schemas.microsoft.com/office/drawing/2014/main" id="{3A2B9B53-0432-42A0-ACC1-23CCDB118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2">
              <a:extLst>
                <a:ext uri="{FF2B5EF4-FFF2-40B4-BE49-F238E27FC236}">
                  <a16:creationId xmlns="" xmlns:a16="http://schemas.microsoft.com/office/drawing/2014/main" id="{142954D5-E17A-4C4B-B575-9D2BE72C64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3">
              <a:extLst>
                <a:ext uri="{FF2B5EF4-FFF2-40B4-BE49-F238E27FC236}">
                  <a16:creationId xmlns="" xmlns:a16="http://schemas.microsoft.com/office/drawing/2014/main" id="{2317E4B1-5573-4066-895C-2FB759804A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4">
              <a:extLst>
                <a:ext uri="{FF2B5EF4-FFF2-40B4-BE49-F238E27FC236}">
                  <a16:creationId xmlns="" xmlns:a16="http://schemas.microsoft.com/office/drawing/2014/main" id="{EBA723B4-613D-41FA-93E8-94173C930F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5">
              <a:extLst>
                <a:ext uri="{FF2B5EF4-FFF2-40B4-BE49-F238E27FC236}">
                  <a16:creationId xmlns="" xmlns:a16="http://schemas.microsoft.com/office/drawing/2014/main" id="{D2693AEC-A60D-40B1-87B3-1EF30A56D4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6">
              <a:extLst>
                <a:ext uri="{FF2B5EF4-FFF2-40B4-BE49-F238E27FC236}">
                  <a16:creationId xmlns="" xmlns:a16="http://schemas.microsoft.com/office/drawing/2014/main" id="{0EFB57B1-129C-4CA5-9513-29226043BF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7">
              <a:extLst>
                <a:ext uri="{FF2B5EF4-FFF2-40B4-BE49-F238E27FC236}">
                  <a16:creationId xmlns="" xmlns:a16="http://schemas.microsoft.com/office/drawing/2014/main" id="{AC89A1FD-35E1-4574-A439-61C20F457D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8">
              <a:extLst>
                <a:ext uri="{FF2B5EF4-FFF2-40B4-BE49-F238E27FC236}">
                  <a16:creationId xmlns="" xmlns:a16="http://schemas.microsoft.com/office/drawing/2014/main" id="{4D55D1DF-59D8-4B47-87C4-FB3A82689A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9">
              <a:extLst>
                <a:ext uri="{FF2B5EF4-FFF2-40B4-BE49-F238E27FC236}">
                  <a16:creationId xmlns="" xmlns:a16="http://schemas.microsoft.com/office/drawing/2014/main" id="{F99FF32E-3548-4B4D-894E-B3A06C12A7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0">
              <a:extLst>
                <a:ext uri="{FF2B5EF4-FFF2-40B4-BE49-F238E27FC236}">
                  <a16:creationId xmlns="" xmlns:a16="http://schemas.microsoft.com/office/drawing/2014/main" id="{5005D0D4-EFA9-4355-BA9B-A7B46F9412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1">
              <a:extLst>
                <a:ext uri="{FF2B5EF4-FFF2-40B4-BE49-F238E27FC236}">
                  <a16:creationId xmlns="" xmlns:a16="http://schemas.microsoft.com/office/drawing/2014/main" id="{6350B02F-5937-44B9-83F4-9C970BE96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2">
              <a:extLst>
                <a:ext uri="{FF2B5EF4-FFF2-40B4-BE49-F238E27FC236}">
                  <a16:creationId xmlns="" xmlns:a16="http://schemas.microsoft.com/office/drawing/2014/main" id="{F21A245F-C10F-495E-BD0E-CE576C7F0D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3">
              <a:extLst>
                <a:ext uri="{FF2B5EF4-FFF2-40B4-BE49-F238E27FC236}">
                  <a16:creationId xmlns="" xmlns:a16="http://schemas.microsoft.com/office/drawing/2014/main" id="{6F524856-7B56-403B-B504-044710FD54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4">
              <a:extLst>
                <a:ext uri="{FF2B5EF4-FFF2-40B4-BE49-F238E27FC236}">
                  <a16:creationId xmlns="" xmlns:a16="http://schemas.microsoft.com/office/drawing/2014/main" id="{4E6D29BC-894B-4228-9F3F-92037EA396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5">
              <a:extLst>
                <a:ext uri="{FF2B5EF4-FFF2-40B4-BE49-F238E27FC236}">
                  <a16:creationId xmlns="" xmlns:a16="http://schemas.microsoft.com/office/drawing/2014/main" id="{E03B2DC6-DF02-45CB-AC7C-6EBBD359C3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700D0C16-8549-4373-8B7C-3555082CEA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846" y="490828"/>
            <a:ext cx="6227064" cy="760478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Can Fix It!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="" xmlns:a16="http://schemas.microsoft.com/office/drawing/2014/main" id="{C7341777-0F86-4E1E-A07F-2076F00D04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8B9F0B7C-6584-49E9-B7E4-6F02BB686119}"/>
              </a:ext>
            </a:extLst>
          </p:cNvPr>
          <p:cNvGrpSpPr/>
          <p:nvPr/>
        </p:nvGrpSpPr>
        <p:grpSpPr>
          <a:xfrm>
            <a:off x="3794620" y="1173012"/>
            <a:ext cx="5675817" cy="5194160"/>
            <a:chOff x="3794620" y="1262927"/>
            <a:chExt cx="5675817" cy="5194160"/>
          </a:xfrm>
        </p:grpSpPr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F56E6973-210B-4493-AAED-046C6B7BDBD0}"/>
                </a:ext>
              </a:extLst>
            </p:cNvPr>
            <p:cNvSpPr/>
            <p:nvPr/>
          </p:nvSpPr>
          <p:spPr>
            <a:xfrm>
              <a:off x="5154401" y="2408170"/>
              <a:ext cx="2920495" cy="2920495"/>
            </a:xfrm>
            <a:custGeom>
              <a:avLst/>
              <a:gdLst>
                <a:gd name="connsiteX0" fmla="*/ 0 w 2920495"/>
                <a:gd name="connsiteY0" fmla="*/ 1460248 h 2920495"/>
                <a:gd name="connsiteX1" fmla="*/ 1460248 w 2920495"/>
                <a:gd name="connsiteY1" fmla="*/ 0 h 2920495"/>
                <a:gd name="connsiteX2" fmla="*/ 2920496 w 2920495"/>
                <a:gd name="connsiteY2" fmla="*/ 1460248 h 2920495"/>
                <a:gd name="connsiteX3" fmla="*/ 1460248 w 2920495"/>
                <a:gd name="connsiteY3" fmla="*/ 2920496 h 2920495"/>
                <a:gd name="connsiteX4" fmla="*/ 0 w 2920495"/>
                <a:gd name="connsiteY4" fmla="*/ 1460248 h 292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0495" h="2920495">
                  <a:moveTo>
                    <a:pt x="0" y="1460248"/>
                  </a:moveTo>
                  <a:cubicBezTo>
                    <a:pt x="0" y="653775"/>
                    <a:pt x="653775" y="0"/>
                    <a:pt x="1460248" y="0"/>
                  </a:cubicBezTo>
                  <a:cubicBezTo>
                    <a:pt x="2266721" y="0"/>
                    <a:pt x="2920496" y="653775"/>
                    <a:pt x="2920496" y="1460248"/>
                  </a:cubicBezTo>
                  <a:cubicBezTo>
                    <a:pt x="2920496" y="2266721"/>
                    <a:pt x="2266721" y="2920496"/>
                    <a:pt x="1460248" y="2920496"/>
                  </a:cubicBezTo>
                  <a:cubicBezTo>
                    <a:pt x="653775" y="2920496"/>
                    <a:pt x="0" y="2266721"/>
                    <a:pt x="0" y="1460248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10247" tIns="510247" rIns="510247" bIns="510247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5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Me!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4C762AA6-47EA-423D-8C61-0325D4A9C1B5}"/>
                </a:ext>
              </a:extLst>
            </p:cNvPr>
            <p:cNvSpPr/>
            <p:nvPr/>
          </p:nvSpPr>
          <p:spPr>
            <a:xfrm>
              <a:off x="5544105" y="1262927"/>
              <a:ext cx="2085487" cy="2067324"/>
            </a:xfrm>
            <a:custGeom>
              <a:avLst/>
              <a:gdLst>
                <a:gd name="connsiteX0" fmla="*/ 0 w 2085487"/>
                <a:gd name="connsiteY0" fmla="*/ 1033662 h 2067324"/>
                <a:gd name="connsiteX1" fmla="*/ 1042744 w 2085487"/>
                <a:gd name="connsiteY1" fmla="*/ 0 h 2067324"/>
                <a:gd name="connsiteX2" fmla="*/ 2085488 w 2085487"/>
                <a:gd name="connsiteY2" fmla="*/ 1033662 h 2067324"/>
                <a:gd name="connsiteX3" fmla="*/ 1042744 w 2085487"/>
                <a:gd name="connsiteY3" fmla="*/ 2067324 h 2067324"/>
                <a:gd name="connsiteX4" fmla="*/ 0 w 2085487"/>
                <a:gd name="connsiteY4" fmla="*/ 1033662 h 2067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5487" h="2067324">
                  <a:moveTo>
                    <a:pt x="0" y="1033662"/>
                  </a:moveTo>
                  <a:cubicBezTo>
                    <a:pt x="0" y="462786"/>
                    <a:pt x="466852" y="0"/>
                    <a:pt x="1042744" y="0"/>
                  </a:cubicBezTo>
                  <a:cubicBezTo>
                    <a:pt x="1618636" y="0"/>
                    <a:pt x="2085488" y="462786"/>
                    <a:pt x="2085488" y="1033662"/>
                  </a:cubicBezTo>
                  <a:cubicBezTo>
                    <a:pt x="2085488" y="1604538"/>
                    <a:pt x="1618636" y="2067324"/>
                    <a:pt x="1042744" y="2067324"/>
                  </a:cubicBezTo>
                  <a:cubicBezTo>
                    <a:pt x="466852" y="2067324"/>
                    <a:pt x="0" y="1604538"/>
                    <a:pt x="0" y="1033662"/>
                  </a:cubicBez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0973" tIns="338313" rIns="340973" bIns="338313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Career/</a:t>
              </a:r>
              <a:br>
                <a:rPr lang="en-US" sz="2800" b="1" kern="1200" dirty="0"/>
              </a:br>
              <a:r>
                <a:rPr lang="en-US" sz="2800" b="1" kern="1200" dirty="0"/>
                <a:t>Job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13B39014-2C30-4BC7-BD3B-3AADE7C841DC}"/>
                </a:ext>
              </a:extLst>
            </p:cNvPr>
            <p:cNvSpPr/>
            <p:nvPr/>
          </p:nvSpPr>
          <p:spPr>
            <a:xfrm>
              <a:off x="7293205" y="2032673"/>
              <a:ext cx="2018086" cy="2014840"/>
            </a:xfrm>
            <a:custGeom>
              <a:avLst/>
              <a:gdLst>
                <a:gd name="connsiteX0" fmla="*/ 0 w 2018086"/>
                <a:gd name="connsiteY0" fmla="*/ 1007420 h 2014840"/>
                <a:gd name="connsiteX1" fmla="*/ 1009043 w 2018086"/>
                <a:gd name="connsiteY1" fmla="*/ 0 h 2014840"/>
                <a:gd name="connsiteX2" fmla="*/ 2018086 w 2018086"/>
                <a:gd name="connsiteY2" fmla="*/ 1007420 h 2014840"/>
                <a:gd name="connsiteX3" fmla="*/ 1009043 w 2018086"/>
                <a:gd name="connsiteY3" fmla="*/ 2014840 h 2014840"/>
                <a:gd name="connsiteX4" fmla="*/ 0 w 2018086"/>
                <a:gd name="connsiteY4" fmla="*/ 1007420 h 201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086" h="2014840">
                  <a:moveTo>
                    <a:pt x="0" y="1007420"/>
                  </a:moveTo>
                  <a:cubicBezTo>
                    <a:pt x="0" y="451037"/>
                    <a:pt x="451764" y="0"/>
                    <a:pt x="1009043" y="0"/>
                  </a:cubicBezTo>
                  <a:cubicBezTo>
                    <a:pt x="1566322" y="0"/>
                    <a:pt x="2018086" y="451037"/>
                    <a:pt x="2018086" y="1007420"/>
                  </a:cubicBezTo>
                  <a:cubicBezTo>
                    <a:pt x="2018086" y="1563803"/>
                    <a:pt x="1566322" y="2014840"/>
                    <a:pt x="1009043" y="2014840"/>
                  </a:cubicBezTo>
                  <a:cubicBezTo>
                    <a:pt x="451764" y="2014840"/>
                    <a:pt x="0" y="1563803"/>
                    <a:pt x="0" y="1007420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31102" tIns="330626" rIns="331102" bIns="330626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Enemies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C3890130-36DA-4716-AAC7-F4D5E6E11A53}"/>
                </a:ext>
              </a:extLst>
            </p:cNvPr>
            <p:cNvSpPr/>
            <p:nvPr/>
          </p:nvSpPr>
          <p:spPr>
            <a:xfrm>
              <a:off x="7374958" y="3868073"/>
              <a:ext cx="2095479" cy="1972758"/>
            </a:xfrm>
            <a:custGeom>
              <a:avLst/>
              <a:gdLst>
                <a:gd name="connsiteX0" fmla="*/ 0 w 2095479"/>
                <a:gd name="connsiteY0" fmla="*/ 986379 h 1972758"/>
                <a:gd name="connsiteX1" fmla="*/ 1047740 w 2095479"/>
                <a:gd name="connsiteY1" fmla="*/ 0 h 1972758"/>
                <a:gd name="connsiteX2" fmla="*/ 2095480 w 2095479"/>
                <a:gd name="connsiteY2" fmla="*/ 986379 h 1972758"/>
                <a:gd name="connsiteX3" fmla="*/ 1047740 w 2095479"/>
                <a:gd name="connsiteY3" fmla="*/ 1972758 h 1972758"/>
                <a:gd name="connsiteX4" fmla="*/ 0 w 2095479"/>
                <a:gd name="connsiteY4" fmla="*/ 986379 h 197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479" h="1972758">
                  <a:moveTo>
                    <a:pt x="0" y="986379"/>
                  </a:moveTo>
                  <a:cubicBezTo>
                    <a:pt x="0" y="441617"/>
                    <a:pt x="469089" y="0"/>
                    <a:pt x="1047740" y="0"/>
                  </a:cubicBezTo>
                  <a:cubicBezTo>
                    <a:pt x="1626391" y="0"/>
                    <a:pt x="2095480" y="441617"/>
                    <a:pt x="2095480" y="986379"/>
                  </a:cubicBezTo>
                  <a:cubicBezTo>
                    <a:pt x="2095480" y="1531141"/>
                    <a:pt x="1626391" y="1972758"/>
                    <a:pt x="1047740" y="1972758"/>
                  </a:cubicBezTo>
                  <a:cubicBezTo>
                    <a:pt x="469089" y="1972758"/>
                    <a:pt x="0" y="1531141"/>
                    <a:pt x="0" y="986379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2436" tIns="324464" rIns="342436" bIns="324464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Finances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5FEAF3D8-8EB4-4A77-B996-406FCD67CBE0}"/>
                </a:ext>
              </a:extLst>
            </p:cNvPr>
            <p:cNvSpPr/>
            <p:nvPr/>
          </p:nvSpPr>
          <p:spPr>
            <a:xfrm>
              <a:off x="5586408" y="4423409"/>
              <a:ext cx="2108839" cy="2033678"/>
            </a:xfrm>
            <a:custGeom>
              <a:avLst/>
              <a:gdLst>
                <a:gd name="connsiteX0" fmla="*/ 0 w 2108839"/>
                <a:gd name="connsiteY0" fmla="*/ 1016839 h 2033678"/>
                <a:gd name="connsiteX1" fmla="*/ 1054420 w 2108839"/>
                <a:gd name="connsiteY1" fmla="*/ 0 h 2033678"/>
                <a:gd name="connsiteX2" fmla="*/ 2108840 w 2108839"/>
                <a:gd name="connsiteY2" fmla="*/ 1016839 h 2033678"/>
                <a:gd name="connsiteX3" fmla="*/ 1054420 w 2108839"/>
                <a:gd name="connsiteY3" fmla="*/ 2033678 h 2033678"/>
                <a:gd name="connsiteX4" fmla="*/ 0 w 2108839"/>
                <a:gd name="connsiteY4" fmla="*/ 1016839 h 203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8839" h="2033678">
                  <a:moveTo>
                    <a:pt x="0" y="1016839"/>
                  </a:moveTo>
                  <a:cubicBezTo>
                    <a:pt x="0" y="455254"/>
                    <a:pt x="472080" y="0"/>
                    <a:pt x="1054420" y="0"/>
                  </a:cubicBezTo>
                  <a:cubicBezTo>
                    <a:pt x="1636760" y="0"/>
                    <a:pt x="2108840" y="455254"/>
                    <a:pt x="2108840" y="1016839"/>
                  </a:cubicBezTo>
                  <a:cubicBezTo>
                    <a:pt x="2108840" y="1578424"/>
                    <a:pt x="1636760" y="2033678"/>
                    <a:pt x="1054420" y="2033678"/>
                  </a:cubicBezTo>
                  <a:cubicBezTo>
                    <a:pt x="472080" y="2033678"/>
                    <a:pt x="0" y="1578424"/>
                    <a:pt x="0" y="1016839"/>
                  </a:cubicBez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4392" tIns="333385" rIns="344392" bIns="333385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Health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627688CC-18E6-4D53-AF48-77BB440620FA}"/>
                </a:ext>
              </a:extLst>
            </p:cNvPr>
            <p:cNvSpPr/>
            <p:nvPr/>
          </p:nvSpPr>
          <p:spPr>
            <a:xfrm>
              <a:off x="3794620" y="3615008"/>
              <a:ext cx="2120569" cy="2030625"/>
            </a:xfrm>
            <a:custGeom>
              <a:avLst/>
              <a:gdLst>
                <a:gd name="connsiteX0" fmla="*/ 0 w 2120569"/>
                <a:gd name="connsiteY0" fmla="*/ 1015313 h 2030625"/>
                <a:gd name="connsiteX1" fmla="*/ 1060285 w 2120569"/>
                <a:gd name="connsiteY1" fmla="*/ 0 h 2030625"/>
                <a:gd name="connsiteX2" fmla="*/ 2120570 w 2120569"/>
                <a:gd name="connsiteY2" fmla="*/ 1015313 h 2030625"/>
                <a:gd name="connsiteX3" fmla="*/ 1060285 w 2120569"/>
                <a:gd name="connsiteY3" fmla="*/ 2030626 h 2030625"/>
                <a:gd name="connsiteX4" fmla="*/ 0 w 2120569"/>
                <a:gd name="connsiteY4" fmla="*/ 1015313 h 203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0569" h="2030625">
                  <a:moveTo>
                    <a:pt x="0" y="1015313"/>
                  </a:moveTo>
                  <a:cubicBezTo>
                    <a:pt x="0" y="454571"/>
                    <a:pt x="474706" y="0"/>
                    <a:pt x="1060285" y="0"/>
                  </a:cubicBezTo>
                  <a:cubicBezTo>
                    <a:pt x="1645864" y="0"/>
                    <a:pt x="2120570" y="454571"/>
                    <a:pt x="2120570" y="1015313"/>
                  </a:cubicBezTo>
                  <a:cubicBezTo>
                    <a:pt x="2120570" y="1576055"/>
                    <a:pt x="1645864" y="2030626"/>
                    <a:pt x="1060285" y="2030626"/>
                  </a:cubicBezTo>
                  <a:cubicBezTo>
                    <a:pt x="474706" y="2030626"/>
                    <a:pt x="0" y="1576055"/>
                    <a:pt x="0" y="1015313"/>
                  </a:cubicBezTo>
                  <a:close/>
                </a:path>
              </a:pathLst>
            </a:custGeom>
            <a:solidFill>
              <a:srgbClr val="92D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6110" tIns="332938" rIns="346110" bIns="332938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Marriage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443A3223-6CB7-45D2-BFB3-8965093CBD82}"/>
                </a:ext>
              </a:extLst>
            </p:cNvPr>
            <p:cNvSpPr/>
            <p:nvPr/>
          </p:nvSpPr>
          <p:spPr>
            <a:xfrm>
              <a:off x="3874809" y="1891465"/>
              <a:ext cx="1940645" cy="1909111"/>
            </a:xfrm>
            <a:custGeom>
              <a:avLst/>
              <a:gdLst>
                <a:gd name="connsiteX0" fmla="*/ 0 w 1940645"/>
                <a:gd name="connsiteY0" fmla="*/ 954556 h 1909111"/>
                <a:gd name="connsiteX1" fmla="*/ 970323 w 1940645"/>
                <a:gd name="connsiteY1" fmla="*/ 0 h 1909111"/>
                <a:gd name="connsiteX2" fmla="*/ 1940646 w 1940645"/>
                <a:gd name="connsiteY2" fmla="*/ 954556 h 1909111"/>
                <a:gd name="connsiteX3" fmla="*/ 970323 w 1940645"/>
                <a:gd name="connsiteY3" fmla="*/ 1909112 h 1909111"/>
                <a:gd name="connsiteX4" fmla="*/ 0 w 1940645"/>
                <a:gd name="connsiteY4" fmla="*/ 954556 h 190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0645" h="1909111">
                  <a:moveTo>
                    <a:pt x="0" y="954556"/>
                  </a:moveTo>
                  <a:cubicBezTo>
                    <a:pt x="0" y="427369"/>
                    <a:pt x="434428" y="0"/>
                    <a:pt x="970323" y="0"/>
                  </a:cubicBezTo>
                  <a:cubicBezTo>
                    <a:pt x="1506218" y="0"/>
                    <a:pt x="1940646" y="427369"/>
                    <a:pt x="1940646" y="954556"/>
                  </a:cubicBezTo>
                  <a:cubicBezTo>
                    <a:pt x="1940646" y="1481743"/>
                    <a:pt x="1506218" y="1909112"/>
                    <a:pt x="970323" y="1909112"/>
                  </a:cubicBezTo>
                  <a:cubicBezTo>
                    <a:pt x="434428" y="1909112"/>
                    <a:pt x="0" y="1481743"/>
                    <a:pt x="0" y="95455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19761" tIns="315143" rIns="319761" bIns="315143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/>
                <a:t>Troubles &amp; Trials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142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54A3646-77FE-4862-96CE-45260829B1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3F6FA249-9C10-48B9-9F72-1F333D8A94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1" name="Freeform 5">
              <a:extLst>
                <a:ext uri="{FF2B5EF4-FFF2-40B4-BE49-F238E27FC236}">
                  <a16:creationId xmlns="" xmlns:a16="http://schemas.microsoft.com/office/drawing/2014/main" id="{036894FA-6F9A-4863-AEC5-B734F4226C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6B103C0B-E1BF-4BF0-9605-7426160F9E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7">
              <a:extLst>
                <a:ext uri="{FF2B5EF4-FFF2-40B4-BE49-F238E27FC236}">
                  <a16:creationId xmlns="" xmlns:a16="http://schemas.microsoft.com/office/drawing/2014/main" id="{B796B9AB-146B-42B0-B1F4-7EF69C521A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8">
              <a:extLst>
                <a:ext uri="{FF2B5EF4-FFF2-40B4-BE49-F238E27FC236}">
                  <a16:creationId xmlns="" xmlns:a16="http://schemas.microsoft.com/office/drawing/2014/main" id="{0B8CEE20-F67A-4CFC-88F1-4C942EB624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9">
              <a:extLst>
                <a:ext uri="{FF2B5EF4-FFF2-40B4-BE49-F238E27FC236}">
                  <a16:creationId xmlns="" xmlns:a16="http://schemas.microsoft.com/office/drawing/2014/main" id="{6B823E68-E880-4A79-82AD-6088E1DEAD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0">
              <a:extLst>
                <a:ext uri="{FF2B5EF4-FFF2-40B4-BE49-F238E27FC236}">
                  <a16:creationId xmlns="" xmlns:a16="http://schemas.microsoft.com/office/drawing/2014/main" id="{C90FFE78-151B-4C6F-893F-6832706022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1">
              <a:extLst>
                <a:ext uri="{FF2B5EF4-FFF2-40B4-BE49-F238E27FC236}">
                  <a16:creationId xmlns="" xmlns:a16="http://schemas.microsoft.com/office/drawing/2014/main" id="{3A2B9B53-0432-42A0-ACC1-23CCDB118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2">
              <a:extLst>
                <a:ext uri="{FF2B5EF4-FFF2-40B4-BE49-F238E27FC236}">
                  <a16:creationId xmlns="" xmlns:a16="http://schemas.microsoft.com/office/drawing/2014/main" id="{142954D5-E17A-4C4B-B575-9D2BE72C64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3">
              <a:extLst>
                <a:ext uri="{FF2B5EF4-FFF2-40B4-BE49-F238E27FC236}">
                  <a16:creationId xmlns="" xmlns:a16="http://schemas.microsoft.com/office/drawing/2014/main" id="{2317E4B1-5573-4066-895C-2FB759804A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4">
              <a:extLst>
                <a:ext uri="{FF2B5EF4-FFF2-40B4-BE49-F238E27FC236}">
                  <a16:creationId xmlns="" xmlns:a16="http://schemas.microsoft.com/office/drawing/2014/main" id="{EBA723B4-613D-41FA-93E8-94173C930F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5">
              <a:extLst>
                <a:ext uri="{FF2B5EF4-FFF2-40B4-BE49-F238E27FC236}">
                  <a16:creationId xmlns="" xmlns:a16="http://schemas.microsoft.com/office/drawing/2014/main" id="{D2693AEC-A60D-40B1-87B3-1EF30A56D4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6">
              <a:extLst>
                <a:ext uri="{FF2B5EF4-FFF2-40B4-BE49-F238E27FC236}">
                  <a16:creationId xmlns="" xmlns:a16="http://schemas.microsoft.com/office/drawing/2014/main" id="{0EFB57B1-129C-4CA5-9513-29226043BF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7">
              <a:extLst>
                <a:ext uri="{FF2B5EF4-FFF2-40B4-BE49-F238E27FC236}">
                  <a16:creationId xmlns="" xmlns:a16="http://schemas.microsoft.com/office/drawing/2014/main" id="{AC89A1FD-35E1-4574-A439-61C20F457D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8">
              <a:extLst>
                <a:ext uri="{FF2B5EF4-FFF2-40B4-BE49-F238E27FC236}">
                  <a16:creationId xmlns="" xmlns:a16="http://schemas.microsoft.com/office/drawing/2014/main" id="{4D55D1DF-59D8-4B47-87C4-FB3A82689A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9">
              <a:extLst>
                <a:ext uri="{FF2B5EF4-FFF2-40B4-BE49-F238E27FC236}">
                  <a16:creationId xmlns="" xmlns:a16="http://schemas.microsoft.com/office/drawing/2014/main" id="{F99FF32E-3548-4B4D-894E-B3A06C12A7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0">
              <a:extLst>
                <a:ext uri="{FF2B5EF4-FFF2-40B4-BE49-F238E27FC236}">
                  <a16:creationId xmlns="" xmlns:a16="http://schemas.microsoft.com/office/drawing/2014/main" id="{5005D0D4-EFA9-4355-BA9B-A7B46F9412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1">
              <a:extLst>
                <a:ext uri="{FF2B5EF4-FFF2-40B4-BE49-F238E27FC236}">
                  <a16:creationId xmlns="" xmlns:a16="http://schemas.microsoft.com/office/drawing/2014/main" id="{6350B02F-5937-44B9-83F4-9C970BE963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2">
              <a:extLst>
                <a:ext uri="{FF2B5EF4-FFF2-40B4-BE49-F238E27FC236}">
                  <a16:creationId xmlns="" xmlns:a16="http://schemas.microsoft.com/office/drawing/2014/main" id="{F21A245F-C10F-495E-BD0E-CE576C7F0D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3">
              <a:extLst>
                <a:ext uri="{FF2B5EF4-FFF2-40B4-BE49-F238E27FC236}">
                  <a16:creationId xmlns="" xmlns:a16="http://schemas.microsoft.com/office/drawing/2014/main" id="{6F524856-7B56-403B-B504-044710FD54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4">
              <a:extLst>
                <a:ext uri="{FF2B5EF4-FFF2-40B4-BE49-F238E27FC236}">
                  <a16:creationId xmlns="" xmlns:a16="http://schemas.microsoft.com/office/drawing/2014/main" id="{4E6D29BC-894B-4228-9F3F-92037EA396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5">
              <a:extLst>
                <a:ext uri="{FF2B5EF4-FFF2-40B4-BE49-F238E27FC236}">
                  <a16:creationId xmlns="" xmlns:a16="http://schemas.microsoft.com/office/drawing/2014/main" id="{E03B2DC6-DF02-45CB-AC7C-6EBBD359C3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700D0C16-8549-4373-8B7C-3555082CEA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846" y="490828"/>
            <a:ext cx="6227064" cy="760478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Can Fix It!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="" xmlns:a16="http://schemas.microsoft.com/office/drawing/2014/main" id="{C7341777-0F86-4E1E-A07F-2076F00D04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23777130-5C60-4438-BEB5-9A2E544B9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450" y="2797258"/>
            <a:ext cx="9277350" cy="12860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800" dirty="0"/>
              <a:t>"The </a:t>
            </a:r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"IT" </a:t>
            </a:r>
            <a:r>
              <a:rPr lang="en-US" sz="8800" dirty="0"/>
              <a:t>Is Me!"</a:t>
            </a:r>
          </a:p>
        </p:txBody>
      </p:sp>
    </p:spTree>
    <p:extLst>
      <p:ext uri="{BB962C8B-B14F-4D97-AF65-F5344CB8AC3E}">
        <p14:creationId xmlns:p14="http://schemas.microsoft.com/office/powerpoint/2010/main" val="424462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66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14:1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NKJV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102" y="870857"/>
            <a:ext cx="6478553" cy="55444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/>
              <a:t>Man </a:t>
            </a:r>
            <a:r>
              <a:rPr lang="en-US" sz="4000" i="1" dirty="0"/>
              <a:t>who is</a:t>
            </a:r>
            <a:r>
              <a:rPr lang="en-US" sz="4000" dirty="0"/>
              <a:t> born of woman</a:t>
            </a:r>
            <a:br>
              <a:rPr lang="en-US" sz="4000" dirty="0"/>
            </a:br>
            <a:r>
              <a:rPr lang="en-US" sz="4000" dirty="0"/>
              <a:t>is of few days and full of trouble.</a:t>
            </a:r>
            <a:endParaRPr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19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66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1:2-5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NKJV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102" y="870857"/>
            <a:ext cx="6478553" cy="55444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2 </a:t>
            </a:r>
            <a:r>
              <a:rPr lang="en-US" sz="3600" dirty="0"/>
              <a:t>My brethren, count it all joy when you fall into various trials, </a:t>
            </a:r>
            <a:r>
              <a:rPr lang="en-US" sz="3600" b="1" baseline="30000" dirty="0"/>
              <a:t>3 </a:t>
            </a:r>
            <a:r>
              <a:rPr lang="en-US" sz="3600" dirty="0"/>
              <a:t>knowing that the testing of your faith produces patience. </a:t>
            </a:r>
            <a:r>
              <a:rPr lang="en-US" sz="3600" b="1" baseline="30000" dirty="0"/>
              <a:t>4 </a:t>
            </a:r>
            <a:r>
              <a:rPr lang="en-US" sz="3600" dirty="0"/>
              <a:t>But let patience have </a:t>
            </a:r>
            <a:r>
              <a:rPr lang="en-US" sz="3600" i="1" dirty="0"/>
              <a:t>its</a:t>
            </a:r>
            <a:r>
              <a:rPr lang="en-US" sz="3600" dirty="0"/>
              <a:t> perfect work, that you may be perfect and complete, lacking nothing. </a:t>
            </a:r>
            <a:r>
              <a:rPr lang="en-US" sz="3600" b="1" baseline="30000" dirty="0"/>
              <a:t>5 </a:t>
            </a:r>
            <a:r>
              <a:rPr lang="en-US" sz="3600" dirty="0"/>
              <a:t>If any of you lacks wisdom, let him ask of God, who gives to all liberally and without reproach, and it will be given to him. </a:t>
            </a:r>
            <a:endParaRPr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59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131</Words>
  <Application>Microsoft Office PowerPoint</Application>
  <PresentationFormat>Custom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Jesus Can Fix It!</vt:lpstr>
      <vt:lpstr>Jesus Can Fix It!</vt:lpstr>
      <vt:lpstr>Jesus Can Fix It!</vt:lpstr>
      <vt:lpstr>Jesus Can Fix It!</vt:lpstr>
      <vt:lpstr>Jesus Can Fix It!</vt:lpstr>
      <vt:lpstr>Jesus Can Fix It!</vt:lpstr>
      <vt:lpstr>Jesus Can Fix It!</vt:lpstr>
      <vt:lpstr>Job 14:1 NKJV</vt:lpstr>
      <vt:lpstr>James 1:2-5 NKJV</vt:lpstr>
      <vt:lpstr>James 1:6 NKJV</vt:lpstr>
      <vt:lpstr>Matthew 11:28-29 NKJV</vt:lpstr>
      <vt:lpstr>Jesus Can Fix 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Monyca Brown</dc:creator>
  <cp:keywords>The SHARE Ep 12;Ron Brown</cp:keywords>
  <cp:lastModifiedBy>Jones, Vanessa</cp:lastModifiedBy>
  <cp:revision>18</cp:revision>
  <dcterms:created xsi:type="dcterms:W3CDTF">2020-11-23T01:56:28Z</dcterms:created>
  <dcterms:modified xsi:type="dcterms:W3CDTF">2020-12-21T22:14:03Z</dcterms:modified>
</cp:coreProperties>
</file>