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notesMasterIdLst>
    <p:notesMasterId r:id="rId19"/>
  </p:notesMasterIdLst>
  <p:handoutMasterIdLst>
    <p:handoutMasterId r:id="rId20"/>
  </p:handoutMasterIdLst>
  <p:sldIdLst>
    <p:sldId id="256" r:id="rId2"/>
    <p:sldId id="318" r:id="rId3"/>
    <p:sldId id="319" r:id="rId4"/>
    <p:sldId id="320" r:id="rId5"/>
    <p:sldId id="321" r:id="rId6"/>
    <p:sldId id="322" r:id="rId7"/>
    <p:sldId id="324" r:id="rId8"/>
    <p:sldId id="325" r:id="rId9"/>
    <p:sldId id="313" r:id="rId10"/>
    <p:sldId id="326" r:id="rId11"/>
    <p:sldId id="327" r:id="rId12"/>
    <p:sldId id="328" r:id="rId13"/>
    <p:sldId id="329" r:id="rId14"/>
    <p:sldId id="330" r:id="rId15"/>
    <p:sldId id="331" r:id="rId16"/>
    <p:sldId id="332" r:id="rId17"/>
    <p:sldId id="33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autoAdjust="0"/>
  </p:normalViewPr>
  <p:slideViewPr>
    <p:cSldViewPr snapToGrid="0">
      <p:cViewPr>
        <p:scale>
          <a:sx n="58" d="100"/>
          <a:sy n="58" d="100"/>
        </p:scale>
        <p:origin x="-355" y="130"/>
      </p:cViewPr>
      <p:guideLst>
        <p:guide orient="horz" pos="2160"/>
        <p:guide pos="3840"/>
      </p:guideLst>
    </p:cSldViewPr>
  </p:slideViewPr>
  <p:outlineViewPr>
    <p:cViewPr>
      <p:scale>
        <a:sx n="33" d="100"/>
        <a:sy n="33" d="100"/>
      </p:scale>
      <p:origin x="0" y="-3972"/>
    </p:cViewPr>
  </p:outlineViewPr>
  <p:notesTextViewPr>
    <p:cViewPr>
      <p:scale>
        <a:sx n="1" d="1"/>
        <a:sy n="1" d="1"/>
      </p:scale>
      <p:origin x="0" y="0"/>
    </p:cViewPr>
  </p:notesTextViewPr>
  <p:sorterViewPr>
    <p:cViewPr>
      <p:scale>
        <a:sx n="100" d="100"/>
        <a:sy n="100" d="100"/>
      </p:scale>
      <p:origin x="0" y="-3988"/>
    </p:cViewPr>
  </p:sorterViewPr>
  <p:notesViewPr>
    <p:cSldViewPr snapToGrid="0">
      <p:cViewPr varScale="1">
        <p:scale>
          <a:sx n="53" d="100"/>
          <a:sy n="53" d="100"/>
        </p:scale>
        <p:origin x="2648"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AB6B12-70C8-4B28-A122-3CBEAF4113A7}" type="datetimeFigureOut">
              <a:rPr lang="en-US" smtClean="0"/>
              <a:t>3/10/2020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8D8E78-C209-40B0-B7FB-2ADBD7D7EE1C}" type="slidenum">
              <a:rPr lang="en-US" smtClean="0"/>
              <a:t>‹#›</a:t>
            </a:fld>
            <a:endParaRPr lang="en-US"/>
          </a:p>
        </p:txBody>
      </p:sp>
    </p:spTree>
    <p:extLst>
      <p:ext uri="{BB962C8B-B14F-4D97-AF65-F5344CB8AC3E}">
        <p14:creationId xmlns:p14="http://schemas.microsoft.com/office/powerpoint/2010/main" val="541647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C9E86E-D8BC-466C-A7C5-E25A369FA6EC}" type="datetimeFigureOut">
              <a:rPr lang="en-US" smtClean="0"/>
              <a:t>3/10/2020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F65877-9818-4DA5-AFFA-894410733528}" type="slidenum">
              <a:rPr lang="en-US" smtClean="0"/>
              <a:t>‹#›</a:t>
            </a:fld>
            <a:endParaRPr lang="en-US"/>
          </a:p>
        </p:txBody>
      </p:sp>
    </p:spTree>
    <p:extLst>
      <p:ext uri="{BB962C8B-B14F-4D97-AF65-F5344CB8AC3E}">
        <p14:creationId xmlns:p14="http://schemas.microsoft.com/office/powerpoint/2010/main" val="391926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312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567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2436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37987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0184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7167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8738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771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822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31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6513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4090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4785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444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2101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023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519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3/10/2020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3092670"/>
      </p:ext>
    </p:extLst>
  </p:cSld>
  <p:clrMap bg1="dk1" tx1="lt1" bg2="dk2" tx2="lt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 id="214748379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t>The Promise of the abundant Life </a:t>
            </a:r>
            <a:endParaRPr lang="en-US" sz="5400" dirty="0"/>
          </a:p>
        </p:txBody>
      </p:sp>
      <p:sp>
        <p:nvSpPr>
          <p:cNvPr id="3" name="Content Placeholder 2"/>
          <p:cNvSpPr>
            <a:spLocks noGrp="1"/>
          </p:cNvSpPr>
          <p:nvPr>
            <p:ph idx="1"/>
          </p:nvPr>
        </p:nvSpPr>
        <p:spPr/>
        <p:txBody>
          <a:bodyPr/>
          <a:lstStyle/>
          <a:p>
            <a:endParaRPr lang="en-US" dirty="0" smtClean="0"/>
          </a:p>
          <a:p>
            <a:endParaRPr lang="en-US" dirty="0"/>
          </a:p>
        </p:txBody>
      </p:sp>
    </p:spTree>
    <p:extLst>
      <p:ext uri="{BB962C8B-B14F-4D97-AF65-F5344CB8AC3E}">
        <p14:creationId xmlns:p14="http://schemas.microsoft.com/office/powerpoint/2010/main" val="3559586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Promise</a:t>
            </a:r>
            <a:r>
              <a:rPr lang="en-US" sz="4400" dirty="0"/>
              <a:t/>
            </a:r>
            <a:br>
              <a:rPr lang="en-US" sz="4400"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600" dirty="0"/>
              <a:t>3</a:t>
            </a:r>
            <a:r>
              <a:rPr lang="en-US" sz="3600" dirty="0" smtClean="0"/>
              <a:t> factors of God’s Promise</a:t>
            </a:r>
          </a:p>
          <a:p>
            <a:pPr>
              <a:buFont typeface="Arial" panose="020B0604020202020204" pitchFamily="34" charset="0"/>
              <a:buChar char="•"/>
            </a:pPr>
            <a:r>
              <a:rPr lang="en-US" sz="3600" dirty="0" smtClean="0"/>
              <a:t>God </a:t>
            </a:r>
            <a:r>
              <a:rPr lang="en-US" sz="3600" dirty="0"/>
              <a:t>will always do what he promises</a:t>
            </a:r>
          </a:p>
          <a:p>
            <a:pPr>
              <a:buFont typeface="Arial" panose="020B0604020202020204" pitchFamily="34" charset="0"/>
              <a:buChar char="•"/>
            </a:pPr>
            <a:r>
              <a:rPr lang="en-US" sz="3600" dirty="0"/>
              <a:t>We must understand that keeping promises is important.</a:t>
            </a:r>
          </a:p>
          <a:p>
            <a:pPr>
              <a:buFont typeface="Arial" panose="020B0604020202020204" pitchFamily="34" charset="0"/>
              <a:buChar char="•"/>
            </a:pPr>
            <a:r>
              <a:rPr lang="en-US" sz="3600" dirty="0"/>
              <a:t>Explore the difference between good and bad promises</a:t>
            </a:r>
          </a:p>
          <a:p>
            <a:pPr marL="0" indent="0">
              <a:buNone/>
            </a:pPr>
            <a:endParaRPr lang="en-US" sz="3600" dirty="0" smtClean="0"/>
          </a:p>
          <a:p>
            <a:pPr marL="0" indent="0">
              <a:buNone/>
            </a:pPr>
            <a:endParaRPr lang="en-US" sz="3600" dirty="0"/>
          </a:p>
          <a:p>
            <a:pPr marL="0" indent="0">
              <a:buNone/>
            </a:pPr>
            <a:r>
              <a:rPr lang="en-US" sz="3600" dirty="0" smtClean="0"/>
              <a:t>				</a:t>
            </a:r>
          </a:p>
        </p:txBody>
      </p:sp>
    </p:spTree>
    <p:extLst>
      <p:ext uri="{BB962C8B-B14F-4D97-AF65-F5344CB8AC3E}">
        <p14:creationId xmlns:p14="http://schemas.microsoft.com/office/powerpoint/2010/main" val="136374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God will always do what he promises</a:t>
            </a:r>
            <a:br>
              <a:rPr lang="en-US" sz="4400" dirty="0"/>
            </a:br>
            <a:r>
              <a:rPr lang="en-US" sz="4400" dirty="0"/>
              <a:t/>
            </a:r>
            <a:br>
              <a:rPr lang="en-US" sz="4400" dirty="0"/>
            </a:br>
            <a:endParaRPr lang="en-US" dirty="0"/>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r>
              <a:rPr lang="en-US" sz="3600" dirty="0" smtClean="0"/>
              <a:t>Why? Because he loves us(1John 4:19)</a:t>
            </a:r>
          </a:p>
          <a:p>
            <a:pPr>
              <a:buFont typeface="Arial" panose="020B0604020202020204" pitchFamily="34" charset="0"/>
              <a:buChar char="•"/>
            </a:pPr>
            <a:r>
              <a:rPr lang="en-US" sz="3600" dirty="0" smtClean="0"/>
              <a:t>Each promise is important to God </a:t>
            </a:r>
          </a:p>
          <a:p>
            <a:pPr>
              <a:buFont typeface="Arial" panose="020B0604020202020204" pitchFamily="34" charset="0"/>
              <a:buChar char="•"/>
            </a:pPr>
            <a:r>
              <a:rPr lang="en-US" sz="3600" dirty="0" smtClean="0"/>
              <a:t>(2 Corinthians 1:20 )</a:t>
            </a:r>
          </a:p>
          <a:p>
            <a:pPr>
              <a:buFont typeface="Arial" panose="020B0604020202020204" pitchFamily="34" charset="0"/>
              <a:buChar char="•"/>
            </a:pPr>
            <a:r>
              <a:rPr lang="en-US" sz="3600" dirty="0" smtClean="0"/>
              <a:t>We can count on God to do what he says(Acts 2:39)</a:t>
            </a:r>
          </a:p>
          <a:p>
            <a:pPr>
              <a:buFont typeface="Arial" panose="020B0604020202020204" pitchFamily="34" charset="0"/>
              <a:buChar char="•"/>
            </a:pPr>
            <a:r>
              <a:rPr lang="en-US" sz="3600" dirty="0"/>
              <a:t>God’s Promises are never broken</a:t>
            </a:r>
            <a:r>
              <a:rPr lang="en-US" sz="3600" dirty="0" smtClean="0"/>
              <a:t>.(Deuteronomy 31:6)- God will </a:t>
            </a:r>
            <a:r>
              <a:rPr lang="en-US" sz="3600" dirty="0"/>
              <a:t>n</a:t>
            </a:r>
            <a:r>
              <a:rPr lang="en-US" sz="3600" dirty="0" smtClean="0"/>
              <a:t>ever leave us nor forsake us.</a:t>
            </a:r>
          </a:p>
          <a:p>
            <a:pPr>
              <a:buFont typeface="Arial" panose="020B0604020202020204" pitchFamily="34" charset="0"/>
              <a:buChar char="•"/>
            </a:pPr>
            <a:r>
              <a:rPr lang="en-US" sz="3600" dirty="0" smtClean="0"/>
              <a:t>God keeps his promise because he is good and He never lies. (Psalms 100:5) For the Lord is good; His mercy is everlasting, and his truth endures over all generations</a:t>
            </a:r>
            <a:endParaRPr lang="en-US" sz="3600" dirty="0"/>
          </a:p>
          <a:p>
            <a:pPr>
              <a:buFont typeface="Arial" panose="020B0604020202020204" pitchFamily="34" charset="0"/>
              <a:buChar char="•"/>
            </a:pPr>
            <a:endParaRPr lang="en-US" sz="3600" dirty="0" smtClean="0"/>
          </a:p>
          <a:p>
            <a:pPr marL="0" indent="0">
              <a:buNone/>
            </a:pPr>
            <a:endParaRPr lang="en-US" sz="3600" dirty="0" smtClean="0"/>
          </a:p>
        </p:txBody>
      </p:sp>
    </p:spTree>
    <p:extLst>
      <p:ext uri="{BB962C8B-B14F-4D97-AF65-F5344CB8AC3E}">
        <p14:creationId xmlns:p14="http://schemas.microsoft.com/office/powerpoint/2010/main" val="1095618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God will always do what he promises</a:t>
            </a:r>
            <a:br>
              <a:rPr lang="en-US" sz="4400" dirty="0"/>
            </a:b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sz="4400" dirty="0" smtClean="0"/>
          </a:p>
          <a:p>
            <a:pPr marL="0" indent="0">
              <a:buNone/>
            </a:pPr>
            <a:r>
              <a:rPr lang="en-US" sz="4400" dirty="0" smtClean="0"/>
              <a:t>Genesis Chapter 7, 8, 9 : 8-17 – Noah and the Ark</a:t>
            </a:r>
          </a:p>
          <a:p>
            <a:r>
              <a:rPr lang="en-US" sz="4400" b="1" dirty="0"/>
              <a:t>Genesis 9:8-17 New International Version (NIV)</a:t>
            </a:r>
          </a:p>
          <a:p>
            <a:pPr algn="just"/>
            <a:r>
              <a:rPr lang="en-US" sz="4400" baseline="30000" dirty="0"/>
              <a:t>8 </a:t>
            </a:r>
            <a:r>
              <a:rPr lang="en-US" sz="4400" dirty="0"/>
              <a:t>Then God said to Noah and to his sons with him: </a:t>
            </a:r>
            <a:r>
              <a:rPr lang="en-US" sz="4400" baseline="30000" dirty="0"/>
              <a:t>9 </a:t>
            </a:r>
            <a:r>
              <a:rPr lang="en-US" sz="4400" dirty="0"/>
              <a:t>“I now establish my covenant with you and with your descendants after you </a:t>
            </a:r>
            <a:r>
              <a:rPr lang="en-US" sz="4400" baseline="30000" dirty="0"/>
              <a:t>10 </a:t>
            </a:r>
            <a:r>
              <a:rPr lang="en-US" sz="4400" dirty="0"/>
              <a:t>and with every living creature that was with you—the birds, the livestock and all the wild animals, all those that came out of the ark with you—every living creature on earth. </a:t>
            </a:r>
            <a:r>
              <a:rPr lang="en-US" sz="4400" baseline="30000" dirty="0"/>
              <a:t>11 </a:t>
            </a:r>
            <a:r>
              <a:rPr lang="en-US" sz="4400" dirty="0"/>
              <a:t>I establish my covenant with you: Never again will all life be destroyed by the waters of a flood; never again will there be a flood to destroy the earth.”</a:t>
            </a:r>
          </a:p>
          <a:p>
            <a:pPr marL="0" indent="0">
              <a:buNone/>
            </a:pPr>
            <a:r>
              <a:rPr lang="en-US" sz="4400" dirty="0" smtClean="0"/>
              <a:t>  God </a:t>
            </a:r>
            <a:r>
              <a:rPr lang="en-US" sz="4400" dirty="0"/>
              <a:t>Keeps HIS Promise. </a:t>
            </a:r>
          </a:p>
          <a:p>
            <a:pPr marL="0" indent="0">
              <a:buNone/>
            </a:pPr>
            <a:endParaRPr lang="en-US" sz="3600" dirty="0"/>
          </a:p>
        </p:txBody>
      </p:sp>
    </p:spTree>
    <p:extLst>
      <p:ext uri="{BB962C8B-B14F-4D97-AF65-F5344CB8AC3E}">
        <p14:creationId xmlns:p14="http://schemas.microsoft.com/office/powerpoint/2010/main" val="2494841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God will always do what he promises</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fontScale="55000" lnSpcReduction="20000"/>
          </a:bodyPr>
          <a:lstStyle/>
          <a:p>
            <a:pPr algn="just"/>
            <a:r>
              <a:rPr lang="en-US" sz="3800" baseline="30000" dirty="0"/>
              <a:t>12 </a:t>
            </a:r>
            <a:r>
              <a:rPr lang="en-US" sz="3800" dirty="0"/>
              <a:t>And God said, “This is the sign of the covenant I am making between me and you and every living creature with you, a covenant for all generations to come: </a:t>
            </a:r>
            <a:r>
              <a:rPr lang="en-US" sz="3800" baseline="30000" dirty="0"/>
              <a:t>13 </a:t>
            </a:r>
            <a:r>
              <a:rPr lang="en-US" sz="3800" dirty="0"/>
              <a:t>I have set my rainbow in the clouds, and it will be the sign of the covenant between me and the earth. </a:t>
            </a:r>
            <a:r>
              <a:rPr lang="en-US" sz="3800" baseline="30000" dirty="0"/>
              <a:t>14 </a:t>
            </a:r>
            <a:r>
              <a:rPr lang="en-US" sz="3800" dirty="0"/>
              <a:t>Whenever I bring clouds over the earth and the rainbow appears in the clouds, </a:t>
            </a:r>
            <a:r>
              <a:rPr lang="en-US" sz="3800" baseline="30000" dirty="0"/>
              <a:t>15 </a:t>
            </a:r>
            <a:r>
              <a:rPr lang="en-US" sz="3800" dirty="0"/>
              <a:t>I will remember my covenant between me and you and all living creatures of every kind. Never again will the waters become a flood to destroy all life. </a:t>
            </a:r>
            <a:r>
              <a:rPr lang="en-US" sz="3800" baseline="30000" dirty="0"/>
              <a:t>16 </a:t>
            </a:r>
            <a:r>
              <a:rPr lang="en-US" sz="3800" dirty="0"/>
              <a:t>Whenever the rainbow appears in the clouds, I will see it and remember the everlasting covenant between God and all living creatures of every kind on the earth.”</a:t>
            </a:r>
          </a:p>
          <a:p>
            <a:r>
              <a:rPr lang="en-US" sz="3800" baseline="30000" dirty="0"/>
              <a:t>17 </a:t>
            </a:r>
            <a:r>
              <a:rPr lang="en-US" sz="3800" dirty="0"/>
              <a:t>So God said to Noah, “This is the sign of the covenant I have established between me and all life on the earth.”</a:t>
            </a:r>
          </a:p>
          <a:p>
            <a:pPr marL="0" indent="0">
              <a:buNone/>
            </a:pPr>
            <a:r>
              <a:rPr lang="en-US" sz="5000" dirty="0"/>
              <a:t>God Keeps HIS Promise. </a:t>
            </a:r>
          </a:p>
          <a:p>
            <a:pPr marL="0" indent="0">
              <a:buNone/>
            </a:pPr>
            <a:endParaRPr lang="en-US" sz="3600" dirty="0" smtClean="0"/>
          </a:p>
        </p:txBody>
      </p:sp>
    </p:spTree>
    <p:extLst>
      <p:ext uri="{BB962C8B-B14F-4D97-AF65-F5344CB8AC3E}">
        <p14:creationId xmlns:p14="http://schemas.microsoft.com/office/powerpoint/2010/main" val="175485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Explore the difference between good and bad promises</a:t>
            </a:r>
            <a:br>
              <a:rPr lang="en-US" sz="4400" dirty="0"/>
            </a:br>
            <a:r>
              <a:rPr lang="en-US" sz="4400" dirty="0"/>
              <a:t/>
            </a:r>
            <a:br>
              <a:rPr lang="en-US" sz="4400" dirty="0"/>
            </a:br>
            <a:endParaRPr lang="en-US" dirty="0"/>
          </a:p>
        </p:txBody>
      </p:sp>
      <p:sp>
        <p:nvSpPr>
          <p:cNvPr id="3" name="Content Placeholder 2"/>
          <p:cNvSpPr>
            <a:spLocks noGrp="1"/>
          </p:cNvSpPr>
          <p:nvPr>
            <p:ph idx="1"/>
          </p:nvPr>
        </p:nvSpPr>
        <p:spPr>
          <a:xfrm>
            <a:off x="1103312" y="2052918"/>
            <a:ext cx="10256946" cy="4195481"/>
          </a:xfrm>
        </p:spPr>
        <p:txBody>
          <a:bodyPr>
            <a:normAutofit fontScale="70000" lnSpcReduction="20000"/>
          </a:bodyPr>
          <a:lstStyle/>
          <a:p>
            <a:pPr marL="914400" lvl="2" indent="0">
              <a:buNone/>
            </a:pPr>
            <a:r>
              <a:rPr lang="en-US" sz="3400" dirty="0" smtClean="0"/>
              <a:t>A good promise helps others! </a:t>
            </a:r>
          </a:p>
          <a:p>
            <a:pPr marL="914400" lvl="2" indent="0">
              <a:buNone/>
            </a:pPr>
            <a:r>
              <a:rPr lang="en-US" sz="3400" dirty="0" smtClean="0"/>
              <a:t>Ex</a:t>
            </a:r>
            <a:r>
              <a:rPr lang="en-US" sz="3400" dirty="0"/>
              <a:t>:</a:t>
            </a:r>
            <a:r>
              <a:rPr lang="en-US" sz="3400" dirty="0" smtClean="0"/>
              <a:t> Prayer</a:t>
            </a:r>
            <a:endParaRPr lang="en-US" sz="3400" dirty="0"/>
          </a:p>
          <a:p>
            <a:pPr lvl="2">
              <a:buFont typeface="Arial" panose="020B0604020202020204" pitchFamily="34" charset="0"/>
              <a:buChar char="•"/>
            </a:pPr>
            <a:r>
              <a:rPr lang="en-US" sz="3400" dirty="0" smtClean="0"/>
              <a:t>God’s promise to answer my prayer</a:t>
            </a:r>
          </a:p>
          <a:p>
            <a:pPr lvl="2">
              <a:buFont typeface="Arial" panose="020B0604020202020204" pitchFamily="34" charset="0"/>
              <a:buChar char="•"/>
            </a:pPr>
            <a:r>
              <a:rPr lang="en-US" sz="3400" dirty="0"/>
              <a:t> </a:t>
            </a:r>
            <a:r>
              <a:rPr lang="en-US" sz="3400" dirty="0" smtClean="0"/>
              <a:t>(1 John 3:22)</a:t>
            </a:r>
          </a:p>
          <a:p>
            <a:pPr marL="914400" lvl="2" indent="0">
              <a:buNone/>
            </a:pPr>
            <a:r>
              <a:rPr lang="en-US" sz="3400" dirty="0" smtClean="0"/>
              <a:t> Ex: Be there for others in time of trouble</a:t>
            </a:r>
          </a:p>
          <a:p>
            <a:pPr lvl="2">
              <a:buFont typeface="Arial" panose="020B0604020202020204" pitchFamily="34" charset="0"/>
              <a:buChar char="•"/>
            </a:pPr>
            <a:r>
              <a:rPr lang="en-US" sz="3400" dirty="0" smtClean="0"/>
              <a:t> God promise to help when we are in trouble</a:t>
            </a:r>
          </a:p>
          <a:p>
            <a:pPr lvl="2">
              <a:buFont typeface="Arial" panose="020B0604020202020204" pitchFamily="34" charset="0"/>
              <a:buChar char="•"/>
            </a:pPr>
            <a:r>
              <a:rPr lang="en-US" sz="3400" dirty="0" smtClean="0"/>
              <a:t>  (Psalm 50:15)</a:t>
            </a:r>
          </a:p>
          <a:p>
            <a:pPr marL="914400" lvl="2" indent="0">
              <a:buNone/>
            </a:pPr>
            <a:r>
              <a:rPr lang="en-US" sz="3400" dirty="0" smtClean="0"/>
              <a:t> Ex: When we make mistakes</a:t>
            </a:r>
          </a:p>
          <a:p>
            <a:pPr lvl="2">
              <a:buFont typeface="Arial" panose="020B0604020202020204" pitchFamily="34" charset="0"/>
              <a:buChar char="•"/>
            </a:pPr>
            <a:r>
              <a:rPr lang="en-US" sz="3400" dirty="0"/>
              <a:t> </a:t>
            </a:r>
            <a:r>
              <a:rPr lang="en-US" sz="3400" dirty="0" smtClean="0"/>
              <a:t> God promises to Love me</a:t>
            </a:r>
          </a:p>
          <a:p>
            <a:pPr lvl="2">
              <a:buFont typeface="Arial" panose="020B0604020202020204" pitchFamily="34" charset="0"/>
              <a:buChar char="•"/>
            </a:pPr>
            <a:r>
              <a:rPr lang="en-US" sz="3400" dirty="0"/>
              <a:t> </a:t>
            </a:r>
            <a:r>
              <a:rPr lang="en-US" sz="3400" dirty="0" smtClean="0"/>
              <a:t> (Romans 5:5)</a:t>
            </a:r>
          </a:p>
          <a:p>
            <a:pPr lvl="2">
              <a:buFont typeface="Arial" panose="020B0604020202020204" pitchFamily="34" charset="0"/>
              <a:buChar char="•"/>
            </a:pPr>
            <a:endParaRPr lang="en-US" sz="3200" dirty="0" smtClean="0"/>
          </a:p>
          <a:p>
            <a:pPr lvl="2">
              <a:buFont typeface="Arial" panose="020B0604020202020204" pitchFamily="34" charset="0"/>
              <a:buChar char="•"/>
            </a:pPr>
            <a:endParaRPr lang="en-US" sz="3200" dirty="0" smtClean="0"/>
          </a:p>
          <a:p>
            <a:pPr marL="0" indent="0">
              <a:buNone/>
            </a:pPr>
            <a:endParaRPr lang="en-US" sz="3600" dirty="0" smtClean="0"/>
          </a:p>
        </p:txBody>
      </p:sp>
    </p:spTree>
    <p:extLst>
      <p:ext uri="{BB962C8B-B14F-4D97-AF65-F5344CB8AC3E}">
        <p14:creationId xmlns:p14="http://schemas.microsoft.com/office/powerpoint/2010/main" val="1534479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Explore the difference between good and bad promises</a:t>
            </a:r>
            <a:br>
              <a:rPr lang="en-US" sz="4400" dirty="0"/>
            </a:br>
            <a:endParaRPr lang="en-US" dirty="0"/>
          </a:p>
        </p:txBody>
      </p:sp>
      <p:sp>
        <p:nvSpPr>
          <p:cNvPr id="3" name="Content Placeholder 2"/>
          <p:cNvSpPr>
            <a:spLocks noGrp="1"/>
          </p:cNvSpPr>
          <p:nvPr>
            <p:ph idx="1"/>
          </p:nvPr>
        </p:nvSpPr>
        <p:spPr>
          <a:xfrm>
            <a:off x="309966" y="2052918"/>
            <a:ext cx="9739887" cy="4195481"/>
          </a:xfrm>
        </p:spPr>
        <p:txBody>
          <a:bodyPr>
            <a:normAutofit lnSpcReduction="10000"/>
          </a:bodyPr>
          <a:lstStyle/>
          <a:p>
            <a:pPr marL="914400" lvl="2" indent="0">
              <a:buNone/>
            </a:pPr>
            <a:r>
              <a:rPr lang="en-US" sz="3200" dirty="0" smtClean="0"/>
              <a:t>A </a:t>
            </a:r>
            <a:r>
              <a:rPr lang="en-US" sz="3200" dirty="0"/>
              <a:t>bad promise will get you in </a:t>
            </a:r>
            <a:r>
              <a:rPr lang="en-US" sz="3200" dirty="0" smtClean="0"/>
              <a:t>trouble</a:t>
            </a:r>
          </a:p>
          <a:p>
            <a:pPr marL="914400" lvl="2" indent="0">
              <a:buNone/>
            </a:pPr>
            <a:r>
              <a:rPr lang="en-US" sz="3200" dirty="0" smtClean="0"/>
              <a:t>Ex: Kids, family members, appointments, work, etc. </a:t>
            </a:r>
          </a:p>
          <a:p>
            <a:pPr marL="914400" lvl="2" indent="0">
              <a:buNone/>
            </a:pPr>
            <a:r>
              <a:rPr lang="en-US" sz="3200" dirty="0" smtClean="0"/>
              <a:t>If you make a bad promise and keep it, it will only make things worse.</a:t>
            </a:r>
            <a:endParaRPr lang="en-US" sz="3200" dirty="0"/>
          </a:p>
          <a:p>
            <a:pPr marL="457200" lvl="1" indent="0">
              <a:buNone/>
            </a:pPr>
            <a:r>
              <a:rPr lang="en-US" sz="3400" dirty="0" smtClean="0"/>
              <a:t>Ecclesiastes </a:t>
            </a:r>
            <a:r>
              <a:rPr lang="en-US" sz="3400" dirty="0"/>
              <a:t>5:5 </a:t>
            </a:r>
          </a:p>
          <a:p>
            <a:pPr marL="457200" lvl="1" indent="0">
              <a:buNone/>
            </a:pPr>
            <a:r>
              <a:rPr lang="en-US" sz="3400" dirty="0" smtClean="0"/>
              <a:t>It </a:t>
            </a:r>
            <a:r>
              <a:rPr lang="en-US" sz="3400" dirty="0"/>
              <a:t>is better not to make a vow than to </a:t>
            </a:r>
            <a:r>
              <a:rPr lang="en-US" sz="3400" dirty="0" smtClean="0"/>
              <a:t>            make </a:t>
            </a:r>
            <a:r>
              <a:rPr lang="en-US" sz="3400" dirty="0"/>
              <a:t>one and not </a:t>
            </a:r>
            <a:r>
              <a:rPr lang="en-US" sz="3400" dirty="0" smtClean="0"/>
              <a:t>fulfill </a:t>
            </a:r>
            <a:r>
              <a:rPr lang="en-US" sz="3400" dirty="0"/>
              <a:t>it. </a:t>
            </a:r>
          </a:p>
          <a:p>
            <a:pPr marL="0" indent="0">
              <a:buNone/>
            </a:pPr>
            <a:endParaRPr lang="en-US" sz="3600" dirty="0" smtClean="0"/>
          </a:p>
        </p:txBody>
      </p:sp>
    </p:spTree>
    <p:extLst>
      <p:ext uri="{BB962C8B-B14F-4D97-AF65-F5344CB8AC3E}">
        <p14:creationId xmlns:p14="http://schemas.microsoft.com/office/powerpoint/2010/main" val="37833216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9477" y="649666"/>
            <a:ext cx="4854357" cy="1400530"/>
          </a:xfrm>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0498" y="450166"/>
            <a:ext cx="8145196" cy="57621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94603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Promise of an abundant Life!</a:t>
            </a:r>
            <a:endParaRPr lang="en-US" dirty="0"/>
          </a:p>
        </p:txBody>
      </p:sp>
      <p:sp>
        <p:nvSpPr>
          <p:cNvPr id="3" name="Content Placeholder 2"/>
          <p:cNvSpPr>
            <a:spLocks noGrp="1"/>
          </p:cNvSpPr>
          <p:nvPr>
            <p:ph idx="1"/>
          </p:nvPr>
        </p:nvSpPr>
        <p:spPr/>
        <p:txBody>
          <a:bodyPr>
            <a:normAutofit/>
          </a:bodyPr>
          <a:lstStyle/>
          <a:p>
            <a:r>
              <a:rPr lang="en-US" sz="2400" dirty="0" smtClean="0"/>
              <a:t>The greatest promise God has made to us is the promise of eternal life through Christ Jesus. If we believe in Jesus and obedient to HIS WILL , put our trust and faith in him, God promises that we can live with him forever in Heaven someday.</a:t>
            </a:r>
          </a:p>
          <a:p>
            <a:r>
              <a:rPr lang="en-US" sz="2400" dirty="0" smtClean="0"/>
              <a:t>John5:24 and Ephesians 2:8-9, Rev 2:10</a:t>
            </a:r>
            <a:endParaRPr lang="en-US" sz="2400" dirty="0"/>
          </a:p>
          <a:p>
            <a:r>
              <a:rPr lang="en-US" sz="2400" dirty="0" smtClean="0"/>
              <a:t>What a wonderful Promise!</a:t>
            </a:r>
            <a:endParaRPr lang="en-US" sz="2400" dirty="0"/>
          </a:p>
        </p:txBody>
      </p:sp>
    </p:spTree>
    <p:extLst>
      <p:ext uri="{BB962C8B-B14F-4D97-AF65-F5344CB8AC3E}">
        <p14:creationId xmlns:p14="http://schemas.microsoft.com/office/powerpoint/2010/main" val="4156455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sz="2400" dirty="0" smtClean="0"/>
              <a:t>What does it mean to receive the abundant Life? </a:t>
            </a:r>
          </a:p>
          <a:p>
            <a:r>
              <a:rPr lang="en-US" sz="2400" dirty="0" smtClean="0"/>
              <a:t>Webster's Dictionary:  </a:t>
            </a:r>
            <a:endParaRPr lang="en-US" sz="2400" dirty="0" smtClean="0"/>
          </a:p>
          <a:p>
            <a:pPr lvl="1"/>
            <a:r>
              <a:rPr lang="en-US" sz="2400" dirty="0" smtClean="0"/>
              <a:t>Defines - Abundant  </a:t>
            </a:r>
          </a:p>
          <a:p>
            <a:pPr lvl="1"/>
            <a:r>
              <a:rPr lang="en-US" sz="2400" dirty="0" smtClean="0"/>
              <a:t>Adjective :</a:t>
            </a:r>
          </a:p>
          <a:p>
            <a:pPr lvl="2"/>
            <a:r>
              <a:rPr lang="en-US" sz="2400" dirty="0" smtClean="0"/>
              <a:t>1.) Present in great </a:t>
            </a:r>
            <a:r>
              <a:rPr lang="en-US" sz="2400" dirty="0" smtClean="0"/>
              <a:t>quantity </a:t>
            </a:r>
            <a:endParaRPr lang="en-US" sz="2400" dirty="0" smtClean="0"/>
          </a:p>
          <a:p>
            <a:pPr lvl="2"/>
            <a:r>
              <a:rPr lang="en-US" sz="2400" dirty="0" smtClean="0"/>
              <a:t>2.) more than adequate or over sufficient </a:t>
            </a:r>
          </a:p>
          <a:p>
            <a:pPr lvl="2"/>
            <a:r>
              <a:rPr lang="en-US" sz="2400" dirty="0" smtClean="0"/>
              <a:t>3.) well supplied with something</a:t>
            </a:r>
          </a:p>
          <a:p>
            <a:pPr lvl="2"/>
            <a:r>
              <a:rPr lang="en-US" sz="2400" dirty="0" smtClean="0"/>
              <a:t>4.) to be filled	</a:t>
            </a:r>
            <a:r>
              <a:rPr lang="en-US" dirty="0" smtClean="0"/>
              <a:t>											                                       </a:t>
            </a:r>
          </a:p>
        </p:txBody>
      </p:sp>
    </p:spTree>
    <p:extLst>
      <p:ext uri="{BB962C8B-B14F-4D97-AF65-F5344CB8AC3E}">
        <p14:creationId xmlns:p14="http://schemas.microsoft.com/office/powerpoint/2010/main" val="2159619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Abundant defined</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What does it mean to receive the abundant Life? </a:t>
            </a:r>
          </a:p>
          <a:p>
            <a:r>
              <a:rPr lang="en-US" sz="2400" dirty="0" smtClean="0"/>
              <a:t>Webster Dictionary:  </a:t>
            </a:r>
            <a:endParaRPr lang="en-US" sz="2400" dirty="0" smtClean="0"/>
          </a:p>
          <a:p>
            <a:pPr lvl="1"/>
            <a:r>
              <a:rPr lang="en-US" sz="2400" dirty="0" smtClean="0"/>
              <a:t>Defines - Abundant  </a:t>
            </a:r>
          </a:p>
          <a:p>
            <a:pPr lvl="1"/>
            <a:r>
              <a:rPr lang="en-US" sz="2400" dirty="0" smtClean="0"/>
              <a:t>Verb :</a:t>
            </a:r>
          </a:p>
          <a:p>
            <a:pPr lvl="2"/>
            <a:r>
              <a:rPr lang="en-US" sz="2400" dirty="0" smtClean="0"/>
              <a:t>1.) To occur or exist in great </a:t>
            </a:r>
            <a:r>
              <a:rPr lang="en-US" sz="2400" dirty="0" smtClean="0"/>
              <a:t>quantities </a:t>
            </a:r>
            <a:r>
              <a:rPr lang="en-US" sz="2400" dirty="0" smtClean="0"/>
              <a:t>or numbers </a:t>
            </a:r>
          </a:p>
          <a:p>
            <a:pPr lvl="2"/>
            <a:r>
              <a:rPr lang="en-US" sz="2400" dirty="0" smtClean="0"/>
              <a:t>2.) To be rich or well supplied </a:t>
            </a:r>
          </a:p>
          <a:p>
            <a:pPr marL="914400" lvl="2" indent="0">
              <a:buNone/>
            </a:pPr>
            <a:r>
              <a:rPr lang="en-US" sz="2400" dirty="0" smtClean="0"/>
              <a:t>Synonyms : </a:t>
            </a:r>
            <a:r>
              <a:rPr lang="en-US" sz="2400" dirty="0" smtClean="0"/>
              <a:t>Flourish, </a:t>
            </a:r>
            <a:r>
              <a:rPr lang="en-US" sz="2400" dirty="0" smtClean="0"/>
              <a:t>thrive , swam, infest or overflow, plentiful</a:t>
            </a:r>
          </a:p>
          <a:p>
            <a:pPr marL="914400" lvl="2" indent="0">
              <a:buNone/>
            </a:pPr>
            <a:r>
              <a:rPr lang="en-US" sz="2400" dirty="0" smtClean="0"/>
              <a:t>Antonym: Sparse or Scarce	</a:t>
            </a:r>
            <a:r>
              <a:rPr lang="en-US" dirty="0" smtClean="0"/>
              <a:t>										                                       </a:t>
            </a:r>
          </a:p>
        </p:txBody>
      </p:sp>
    </p:spTree>
    <p:extLst>
      <p:ext uri="{BB962C8B-B14F-4D97-AF65-F5344CB8AC3E}">
        <p14:creationId xmlns:p14="http://schemas.microsoft.com/office/powerpoint/2010/main" val="730434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defined </a:t>
            </a:r>
            <a:endParaRPr lang="en-US" dirty="0"/>
          </a:p>
        </p:txBody>
      </p:sp>
      <p:sp>
        <p:nvSpPr>
          <p:cNvPr id="3" name="Content Placeholder 2"/>
          <p:cNvSpPr>
            <a:spLocks noGrp="1"/>
          </p:cNvSpPr>
          <p:nvPr>
            <p:ph idx="1"/>
          </p:nvPr>
        </p:nvSpPr>
        <p:spPr/>
        <p:txBody>
          <a:bodyPr>
            <a:normAutofit lnSpcReduction="10000"/>
          </a:bodyPr>
          <a:lstStyle/>
          <a:p>
            <a:r>
              <a:rPr lang="en-US" dirty="0" smtClean="0"/>
              <a:t>What does it mean to receive the abundant Life? </a:t>
            </a:r>
          </a:p>
          <a:p>
            <a:r>
              <a:rPr lang="en-US" dirty="0" smtClean="0"/>
              <a:t>Webster's Dictionary:  </a:t>
            </a:r>
            <a:endParaRPr lang="en-US" dirty="0" smtClean="0"/>
          </a:p>
          <a:p>
            <a:pPr lvl="1"/>
            <a:r>
              <a:rPr lang="en-US" dirty="0" smtClean="0"/>
              <a:t>Defines – Life </a:t>
            </a:r>
          </a:p>
          <a:p>
            <a:pPr lvl="1"/>
            <a:r>
              <a:rPr lang="en-US" dirty="0" smtClean="0"/>
              <a:t>1.) The condition that distinguishes organisms from inorganic and dead organisms, being manifest by growth through metabolism , reproduction and the power of adaptation to environment through changes originating internally. </a:t>
            </a:r>
          </a:p>
          <a:p>
            <a:pPr lvl="1"/>
            <a:r>
              <a:rPr lang="en-US" dirty="0" smtClean="0"/>
              <a:t>2.) The animate </a:t>
            </a:r>
            <a:r>
              <a:rPr lang="en-US" dirty="0" smtClean="0"/>
              <a:t>existence </a:t>
            </a:r>
            <a:r>
              <a:rPr lang="en-US" dirty="0" smtClean="0"/>
              <a:t>or period of animate existence of an individual.</a:t>
            </a:r>
          </a:p>
          <a:p>
            <a:pPr lvl="1"/>
            <a:r>
              <a:rPr lang="en-US" dirty="0" smtClean="0"/>
              <a:t>3.) A corresponding state, existence, or principle of existence conceived of as belonging to the soul or eternal Life. </a:t>
            </a:r>
          </a:p>
          <a:p>
            <a:pPr lvl="1"/>
            <a:r>
              <a:rPr lang="en-US" dirty="0" smtClean="0"/>
              <a:t>											                                       </a:t>
            </a:r>
          </a:p>
        </p:txBody>
      </p:sp>
    </p:spTree>
    <p:extLst>
      <p:ext uri="{BB962C8B-B14F-4D97-AF65-F5344CB8AC3E}">
        <p14:creationId xmlns:p14="http://schemas.microsoft.com/office/powerpoint/2010/main" val="1789466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defined continued……..</a:t>
            </a:r>
            <a:endParaRPr lang="en-US" dirty="0"/>
          </a:p>
        </p:txBody>
      </p:sp>
      <p:sp>
        <p:nvSpPr>
          <p:cNvPr id="3" name="Content Placeholder 2"/>
          <p:cNvSpPr>
            <a:spLocks noGrp="1"/>
          </p:cNvSpPr>
          <p:nvPr>
            <p:ph idx="1"/>
          </p:nvPr>
        </p:nvSpPr>
        <p:spPr/>
        <p:txBody>
          <a:bodyPr/>
          <a:lstStyle/>
          <a:p>
            <a:r>
              <a:rPr lang="en-US" dirty="0" smtClean="0"/>
              <a:t>4.) for or lasting a life time, life long 	</a:t>
            </a:r>
          </a:p>
          <a:p>
            <a:r>
              <a:rPr lang="en-US" dirty="0" smtClean="0"/>
              <a:t>Example: a life membership or a club, life sentence or life subscription. </a:t>
            </a:r>
          </a:p>
          <a:p>
            <a:endParaRPr lang="en-US" dirty="0"/>
          </a:p>
          <a:p>
            <a:r>
              <a:rPr lang="en-US" dirty="0" smtClean="0"/>
              <a:t>Life Defined : </a:t>
            </a:r>
            <a:r>
              <a:rPr lang="en-US" u="sng" dirty="0" smtClean="0"/>
              <a:t>Noun</a:t>
            </a:r>
          </a:p>
          <a:p>
            <a:r>
              <a:rPr lang="en-US" dirty="0" smtClean="0"/>
              <a:t>1.) The state or </a:t>
            </a:r>
            <a:r>
              <a:rPr lang="en-US" dirty="0" smtClean="0"/>
              <a:t>quality </a:t>
            </a:r>
            <a:r>
              <a:rPr lang="en-US" dirty="0" smtClean="0"/>
              <a:t>that </a:t>
            </a:r>
            <a:r>
              <a:rPr lang="en-US" dirty="0" smtClean="0"/>
              <a:t>distinguishes </a:t>
            </a:r>
            <a:r>
              <a:rPr lang="en-US" dirty="0" smtClean="0"/>
              <a:t>living beings or organisms from dead ones &amp; from </a:t>
            </a:r>
            <a:r>
              <a:rPr lang="en-US" dirty="0" smtClean="0"/>
              <a:t>inorganic </a:t>
            </a:r>
            <a:r>
              <a:rPr lang="en-US" dirty="0" smtClean="0"/>
              <a:t>matter , characterized chiefly by metabolism, growth, and the ability to reproduce and respond stimuli.</a:t>
            </a:r>
          </a:p>
          <a:p>
            <a:r>
              <a:rPr lang="en-US" dirty="0" smtClean="0"/>
              <a:t>								                                       </a:t>
            </a:r>
          </a:p>
        </p:txBody>
      </p:sp>
    </p:spTree>
    <p:extLst>
      <p:ext uri="{BB962C8B-B14F-4D97-AF65-F5344CB8AC3E}">
        <p14:creationId xmlns:p14="http://schemas.microsoft.com/office/powerpoint/2010/main" val="898951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defined continued</a:t>
            </a:r>
            <a:endParaRPr lang="en-US" dirty="0"/>
          </a:p>
        </p:txBody>
      </p:sp>
      <p:sp>
        <p:nvSpPr>
          <p:cNvPr id="3" name="Content Placeholder 2"/>
          <p:cNvSpPr>
            <a:spLocks noGrp="1"/>
          </p:cNvSpPr>
          <p:nvPr>
            <p:ph idx="1"/>
          </p:nvPr>
        </p:nvSpPr>
        <p:spPr/>
        <p:txBody>
          <a:bodyPr/>
          <a:lstStyle/>
          <a:p>
            <a:r>
              <a:rPr lang="en-US" dirty="0"/>
              <a:t>Life defined continued</a:t>
            </a:r>
            <a:r>
              <a:rPr lang="en-US" dirty="0" smtClean="0"/>
              <a:t>	</a:t>
            </a:r>
            <a:endParaRPr lang="en-US" dirty="0"/>
          </a:p>
          <a:p>
            <a:r>
              <a:rPr lang="en-US" dirty="0" smtClean="0"/>
              <a:t>Example: 	</a:t>
            </a:r>
          </a:p>
          <a:p>
            <a:r>
              <a:rPr lang="en-US" dirty="0" smtClean="0"/>
              <a:t>1.) The period between birth and life</a:t>
            </a:r>
          </a:p>
          <a:p>
            <a:r>
              <a:rPr lang="en-US" dirty="0" smtClean="0"/>
              <a:t>2.)a living person or being , to save a life</a:t>
            </a:r>
          </a:p>
          <a:p>
            <a:r>
              <a:rPr lang="en-US" dirty="0" smtClean="0"/>
              <a:t>3.)the time between birth and present time</a:t>
            </a:r>
          </a:p>
          <a:p>
            <a:r>
              <a:rPr lang="en-US" dirty="0" smtClean="0"/>
              <a:t>4.)The remainder or extent of one’s life 						                                       </a:t>
            </a:r>
          </a:p>
        </p:txBody>
      </p:sp>
    </p:spTree>
    <p:extLst>
      <p:ext uri="{BB962C8B-B14F-4D97-AF65-F5344CB8AC3E}">
        <p14:creationId xmlns:p14="http://schemas.microsoft.com/office/powerpoint/2010/main" val="3834983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Abundant defined</a:t>
            </a:r>
            <a:endParaRPr lang="en-US" dirty="0"/>
          </a:p>
        </p:txBody>
      </p:sp>
      <p:pic>
        <p:nvPicPr>
          <p:cNvPr id="1034" name="Picture 10" descr="Image result for gold teeth crowns grillz"/>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95866" y="228599"/>
            <a:ext cx="9364133" cy="6152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924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Abundant defined</a:t>
            </a:r>
            <a:endParaRPr lang="en-US" dirty="0"/>
          </a:p>
        </p:txBody>
      </p:sp>
      <p:sp>
        <p:nvSpPr>
          <p:cNvPr id="3" name="Content Placeholder 2"/>
          <p:cNvSpPr>
            <a:spLocks noGrp="1"/>
          </p:cNvSpPr>
          <p:nvPr>
            <p:ph idx="1"/>
          </p:nvPr>
        </p:nvSpPr>
        <p:spPr/>
        <p:txBody>
          <a:bodyPr/>
          <a:lstStyle/>
          <a:p>
            <a:r>
              <a:rPr lang="en-US" dirty="0" smtClean="0"/>
              <a:t>									                                       </a:t>
            </a:r>
          </a:p>
        </p:txBody>
      </p:sp>
      <p:pic>
        <p:nvPicPr>
          <p:cNvPr id="1026" name="Picture 2" descr="Image result for gold teeth crowns grill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421" y="404014"/>
            <a:ext cx="9418321" cy="6217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386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Abundant Life </a:t>
            </a:r>
            <a:br>
              <a:rPr lang="en-US" sz="4400" dirty="0" smtClean="0"/>
            </a:br>
            <a:r>
              <a:rPr lang="en-US" sz="4400" dirty="0" smtClean="0"/>
              <a:t>Scripture</a:t>
            </a:r>
            <a:r>
              <a:rPr lang="en-US" sz="4400" dirty="0"/>
              <a:t/>
            </a:r>
            <a:br>
              <a:rPr lang="en-US" sz="4400" dirty="0"/>
            </a:br>
            <a:endParaRPr lang="en-US" dirty="0"/>
          </a:p>
        </p:txBody>
      </p:sp>
      <p:sp>
        <p:nvSpPr>
          <p:cNvPr id="3" name="Content Placeholder 2"/>
          <p:cNvSpPr>
            <a:spLocks noGrp="1"/>
          </p:cNvSpPr>
          <p:nvPr>
            <p:ph idx="1"/>
          </p:nvPr>
        </p:nvSpPr>
        <p:spPr/>
        <p:txBody>
          <a:bodyPr>
            <a:normAutofit/>
          </a:bodyPr>
          <a:lstStyle/>
          <a:p>
            <a:pPr marL="0" indent="0">
              <a:buNone/>
            </a:pPr>
            <a:r>
              <a:rPr lang="en-US" sz="3600" dirty="0"/>
              <a:t>John 10:10 – The thief does not come except to steal, and to kill, and to destroy. I have come that they may have life, and that they may have life more </a:t>
            </a:r>
            <a:r>
              <a:rPr lang="en-US" sz="3600" dirty="0" smtClean="0"/>
              <a:t>abundantly. </a:t>
            </a:r>
            <a:endParaRPr lang="en-US" sz="3600" dirty="0"/>
          </a:p>
          <a:p>
            <a:pPr marL="0" indent="0">
              <a:buNone/>
            </a:pPr>
            <a:r>
              <a:rPr lang="en-US" sz="3600" dirty="0" smtClean="0"/>
              <a:t> </a:t>
            </a:r>
          </a:p>
        </p:txBody>
      </p:sp>
    </p:spTree>
    <p:extLst>
      <p:ext uri="{BB962C8B-B14F-4D97-AF65-F5344CB8AC3E}">
        <p14:creationId xmlns:p14="http://schemas.microsoft.com/office/powerpoint/2010/main" val="1812103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17161</TotalTime>
  <Words>628</Words>
  <Application>Microsoft Office PowerPoint</Application>
  <PresentationFormat>Custom</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Ion</vt:lpstr>
      <vt:lpstr>The Promise of the abundant Life </vt:lpstr>
      <vt:lpstr>Question</vt:lpstr>
      <vt:lpstr>Abundant defined</vt:lpstr>
      <vt:lpstr>Life defined </vt:lpstr>
      <vt:lpstr>Life defined continued……..</vt:lpstr>
      <vt:lpstr>Life defined continued</vt:lpstr>
      <vt:lpstr>Abundant defined</vt:lpstr>
      <vt:lpstr>Abundant defined</vt:lpstr>
      <vt:lpstr>Abundant Life  Scripture </vt:lpstr>
      <vt:lpstr>The Promise </vt:lpstr>
      <vt:lpstr>God will always do what he promises  </vt:lpstr>
      <vt:lpstr>God will always do what he promises </vt:lpstr>
      <vt:lpstr>God will always do what he promises </vt:lpstr>
      <vt:lpstr>Explore the difference between good and bad promises  </vt:lpstr>
      <vt:lpstr>Explore the difference between good and bad promises </vt:lpstr>
      <vt:lpstr>PowerPoint Presentation</vt:lpstr>
      <vt:lpstr>The Promise of an abundant Life!</vt:lpstr>
    </vt:vector>
  </TitlesOfParts>
  <Company>AMN Healthcare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Ministrty 2019</dc:title>
  <dc:creator>Jerome Travis</dc:creator>
  <cp:lastModifiedBy>Jones, Vanessa</cp:lastModifiedBy>
  <cp:revision>114</cp:revision>
  <dcterms:created xsi:type="dcterms:W3CDTF">2019-01-30T03:19:21Z</dcterms:created>
  <dcterms:modified xsi:type="dcterms:W3CDTF">2020-03-11T02:23:23Z</dcterms:modified>
</cp:coreProperties>
</file>