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57" r:id="rId3"/>
    <p:sldId id="258" r:id="rId4"/>
    <p:sldId id="259" r:id="rId5"/>
    <p:sldId id="260" r:id="rId6"/>
    <p:sldId id="264" r:id="rId7"/>
    <p:sldId id="265" r:id="rId8"/>
    <p:sldId id="266" r:id="rId9"/>
    <p:sldId id="267" r:id="rId10"/>
    <p:sldId id="268" r:id="rId11"/>
    <p:sldId id="269" r:id="rId12"/>
    <p:sldId id="270" r:id="rId13"/>
    <p:sldId id="261" r:id="rId14"/>
    <p:sldId id="271" r:id="rId15"/>
    <p:sldId id="262" r:id="rId16"/>
    <p:sldId id="272" r:id="rId17"/>
    <p:sldId id="263" r:id="rId1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AD6D"/>
    <a:srgbClr val="C6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p:scale>
          <a:sx n="74" d="100"/>
          <a:sy n="74" d="100"/>
        </p:scale>
        <p:origin x="120" y="37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AD85D58-B59E-4B86-A87C-754DBE762F71}" type="datetimeFigureOut">
              <a:rPr lang="en-US" smtClean="0"/>
              <a:t>3/10/2020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A845D293-76CC-4F08-8C56-BD2B20DE9636}" type="slidenum">
              <a:rPr lang="en-US" smtClean="0"/>
              <a:t>‹#›</a:t>
            </a:fld>
            <a:endParaRPr lang="en-US"/>
          </a:p>
        </p:txBody>
      </p:sp>
    </p:spTree>
    <p:extLst>
      <p:ext uri="{BB962C8B-B14F-4D97-AF65-F5344CB8AC3E}">
        <p14:creationId xmlns:p14="http://schemas.microsoft.com/office/powerpoint/2010/main" val="59773933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47.26736" units="1/cm"/>
          <inkml:channelProperty channel="Y" name="resolution" value="28.34646" units="1/cm"/>
          <inkml:channelProperty channel="T" name="resolution" value="1" units="1/dev"/>
        </inkml:channelProperties>
      </inkml:inkSource>
      <inkml:timestamp xml:id="ts0" timeString="2019-12-08T01:46:44.235"/>
    </inkml:context>
    <inkml:brush xml:id="br0">
      <inkml:brushProperty name="width" value="0.05292" units="cm"/>
      <inkml:brushProperty name="height" value="0.05292" units="cm"/>
      <inkml:brushProperty name="color" value="#C00000"/>
    </inkml:brush>
  </inkml:definitions>
  <inkml:trace contextRef="#ctx0" brushRef="#br0">24099 1994 0,'0'-22'23,"-22"22"1,22 0-8,-22 0 328</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F14127-16B5-480C-AE9A-656C3DCC8E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5E6D2AD-1936-446E-8DC4-55B2188C49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0CB91A5-3367-4906-AC21-55BAC44FEA76}"/>
              </a:ext>
            </a:extLst>
          </p:cNvPr>
          <p:cNvSpPr>
            <a:spLocks noGrp="1"/>
          </p:cNvSpPr>
          <p:nvPr>
            <p:ph type="dt" sz="half" idx="10"/>
          </p:nvPr>
        </p:nvSpPr>
        <p:spPr/>
        <p:txBody>
          <a:bodyPr/>
          <a:lstStyle/>
          <a:p>
            <a:fld id="{7EDBB80E-EECA-481A-80E6-AE2FCB00064A}" type="datetimeFigureOut">
              <a:rPr lang="en-US" smtClean="0"/>
              <a:t>3/10/2020</a:t>
            </a:fld>
            <a:endParaRPr lang="en-US"/>
          </a:p>
        </p:txBody>
      </p:sp>
      <p:sp>
        <p:nvSpPr>
          <p:cNvPr id="5" name="Footer Placeholder 4">
            <a:extLst>
              <a:ext uri="{FF2B5EF4-FFF2-40B4-BE49-F238E27FC236}">
                <a16:creationId xmlns:a16="http://schemas.microsoft.com/office/drawing/2014/main" xmlns="" id="{4F5D9AB3-0495-4542-A4E7-97C9C202A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BEFE86-8936-4333-9BFD-6DCE5A41D0AB}"/>
              </a:ext>
            </a:extLst>
          </p:cNvPr>
          <p:cNvSpPr>
            <a:spLocks noGrp="1"/>
          </p:cNvSpPr>
          <p:nvPr>
            <p:ph type="sldNum" sz="quarter" idx="12"/>
          </p:nvPr>
        </p:nvSpPr>
        <p:spPr/>
        <p:txBody>
          <a:bodyPr/>
          <a:lstStyle/>
          <a:p>
            <a:fld id="{4ECC632A-255D-4573-B85D-C7AB97BE7AFA}" type="slidenum">
              <a:rPr lang="en-US" smtClean="0"/>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935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574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2D1470-A277-4461-91BA-8B5278E649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0DCC38-8B6E-46CB-979C-C93FA4149F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6A5DE1C-2E9E-4277-9541-AE055177F2F4}"/>
              </a:ext>
            </a:extLst>
          </p:cNvPr>
          <p:cNvSpPr>
            <a:spLocks noGrp="1"/>
          </p:cNvSpPr>
          <p:nvPr>
            <p:ph type="dt" sz="half" idx="10"/>
          </p:nvPr>
        </p:nvSpPr>
        <p:spPr/>
        <p:txBody>
          <a:bodyPr/>
          <a:lstStyle/>
          <a:p>
            <a:fld id="{7EDBB80E-EECA-481A-80E6-AE2FCB00064A}" type="datetimeFigureOut">
              <a:rPr lang="en-US" smtClean="0"/>
              <a:t>3/10/2020</a:t>
            </a:fld>
            <a:endParaRPr lang="en-US"/>
          </a:p>
        </p:txBody>
      </p:sp>
      <p:sp>
        <p:nvSpPr>
          <p:cNvPr id="5" name="Footer Placeholder 4">
            <a:extLst>
              <a:ext uri="{FF2B5EF4-FFF2-40B4-BE49-F238E27FC236}">
                <a16:creationId xmlns:a16="http://schemas.microsoft.com/office/drawing/2014/main" xmlns="" id="{A07EBFBE-3687-4B51-A05F-6A0C606C77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CA72F3-8BE8-45BE-B1D5-4780DA5C0831}"/>
              </a:ext>
            </a:extLst>
          </p:cNvPr>
          <p:cNvSpPr>
            <a:spLocks noGrp="1"/>
          </p:cNvSpPr>
          <p:nvPr>
            <p:ph type="sldNum" sz="quarter" idx="12"/>
          </p:nvPr>
        </p:nvSpPr>
        <p:spPr/>
        <p:txBody>
          <a:bodyPr/>
          <a:lstStyle/>
          <a:p>
            <a:fld id="{4ECC632A-255D-4573-B85D-C7AB97BE7AFA}" type="slidenum">
              <a:rPr lang="en-US" smtClean="0"/>
              <a:t>‹#›</a:t>
            </a:fld>
            <a:endParaRPr lang="en-US"/>
          </a:p>
        </p:txBody>
      </p:sp>
    </p:spTree>
    <p:extLst>
      <p:ext uri="{BB962C8B-B14F-4D97-AF65-F5344CB8AC3E}">
        <p14:creationId xmlns:p14="http://schemas.microsoft.com/office/powerpoint/2010/main" val="852568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F396295-AB69-48C6-A62C-83825D88FC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D19BC3C-05DC-4306-ACA1-33FBECB3D3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3BD58E-2E5D-4F3B-AE83-AF24AAE71992}"/>
              </a:ext>
            </a:extLst>
          </p:cNvPr>
          <p:cNvSpPr>
            <a:spLocks noGrp="1"/>
          </p:cNvSpPr>
          <p:nvPr>
            <p:ph type="dt" sz="half" idx="10"/>
          </p:nvPr>
        </p:nvSpPr>
        <p:spPr/>
        <p:txBody>
          <a:bodyPr/>
          <a:lstStyle/>
          <a:p>
            <a:fld id="{7EDBB80E-EECA-481A-80E6-AE2FCB00064A}" type="datetimeFigureOut">
              <a:rPr lang="en-US" smtClean="0"/>
              <a:t>3/10/2020</a:t>
            </a:fld>
            <a:endParaRPr lang="en-US"/>
          </a:p>
        </p:txBody>
      </p:sp>
      <p:sp>
        <p:nvSpPr>
          <p:cNvPr id="5" name="Footer Placeholder 4">
            <a:extLst>
              <a:ext uri="{FF2B5EF4-FFF2-40B4-BE49-F238E27FC236}">
                <a16:creationId xmlns:a16="http://schemas.microsoft.com/office/drawing/2014/main" xmlns="" id="{ADB1BCA8-773A-42C3-A35E-5586C0FEC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676FC76-3B60-43A9-BE43-8E32226A25AB}"/>
              </a:ext>
            </a:extLst>
          </p:cNvPr>
          <p:cNvSpPr>
            <a:spLocks noGrp="1"/>
          </p:cNvSpPr>
          <p:nvPr>
            <p:ph type="sldNum" sz="quarter" idx="12"/>
          </p:nvPr>
        </p:nvSpPr>
        <p:spPr/>
        <p:txBody>
          <a:bodyPr/>
          <a:lstStyle/>
          <a:p>
            <a:fld id="{4ECC632A-255D-4573-B85D-C7AB97BE7AFA}" type="slidenum">
              <a:rPr lang="en-US" smtClean="0"/>
              <a:t>‹#›</a:t>
            </a:fld>
            <a:endParaRPr lang="en-US"/>
          </a:p>
        </p:txBody>
      </p:sp>
    </p:spTree>
    <p:extLst>
      <p:ext uri="{BB962C8B-B14F-4D97-AF65-F5344CB8AC3E}">
        <p14:creationId xmlns:p14="http://schemas.microsoft.com/office/powerpoint/2010/main" val="389443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35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userDrawn="1"/>
        </p:nvSpPr>
        <p:spPr>
          <a:xfrm>
            <a:off x="-150254" y="-135228"/>
            <a:ext cx="12492507" cy="6993228"/>
          </a:xfrm>
          <a:prstGeom prst="rect">
            <a:avLst/>
          </a:prstGeom>
          <a:solidFill>
            <a:srgbClr val="D1AD6D">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3A82EB8-93C6-4DC3-B223-CEC8E63C8DBB}"/>
              </a:ext>
            </a:extLst>
          </p:cNvPr>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49C0E16B-B89A-4F11-BA6D-402A219A3B60}"/>
              </a:ext>
            </a:extLst>
          </p:cNvPr>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DCE11FAC-F80B-41D8-B191-3284717B69B2}"/>
              </a:ext>
            </a:extLst>
          </p:cNvPr>
          <p:cNvSpPr>
            <a:spLocks noGrp="1"/>
          </p:cNvSpPr>
          <p:nvPr>
            <p:ph type="dt" sz="half" idx="10"/>
          </p:nvPr>
        </p:nvSpPr>
        <p:spPr/>
        <p:txBody>
          <a:bodyPr/>
          <a:lstStyle/>
          <a:p>
            <a:fld id="{7EDBB80E-EECA-481A-80E6-AE2FCB00064A}" type="datetimeFigureOut">
              <a:rPr lang="en-US" smtClean="0"/>
              <a:t>3/10/2020</a:t>
            </a:fld>
            <a:endParaRPr lang="en-US"/>
          </a:p>
        </p:txBody>
      </p:sp>
      <p:sp>
        <p:nvSpPr>
          <p:cNvPr id="5" name="Footer Placeholder 4">
            <a:extLst>
              <a:ext uri="{FF2B5EF4-FFF2-40B4-BE49-F238E27FC236}">
                <a16:creationId xmlns:a16="http://schemas.microsoft.com/office/drawing/2014/main" xmlns="" id="{2096C403-A9D2-4F18-8356-B4CF25318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5AEF07-2BAF-4F09-A502-728343363EDD}"/>
              </a:ext>
            </a:extLst>
          </p:cNvPr>
          <p:cNvSpPr>
            <a:spLocks noGrp="1"/>
          </p:cNvSpPr>
          <p:nvPr>
            <p:ph type="sldNum" sz="quarter" idx="12"/>
          </p:nvPr>
        </p:nvSpPr>
        <p:spPr/>
        <p:txBody>
          <a:bodyPr/>
          <a:lstStyle/>
          <a:p>
            <a:fld id="{4ECC632A-255D-4573-B85D-C7AB97BE7AFA}" type="slidenum">
              <a:rPr lang="en-US" smtClean="0"/>
              <a:t>‹#›</a:t>
            </a:fld>
            <a:endParaRPr lang="en-US"/>
          </a:p>
        </p:txBody>
      </p:sp>
    </p:spTree>
    <p:extLst>
      <p:ext uri="{BB962C8B-B14F-4D97-AF65-F5344CB8AC3E}">
        <p14:creationId xmlns:p14="http://schemas.microsoft.com/office/powerpoint/2010/main" val="3400530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6B2CDC-D272-47A2-9045-37B8099D5F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827DEAA-0B76-459D-9E2E-65836BE3A6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8A84050-1F62-4928-8330-07BF5618B0EA}"/>
              </a:ext>
            </a:extLst>
          </p:cNvPr>
          <p:cNvSpPr>
            <a:spLocks noGrp="1"/>
          </p:cNvSpPr>
          <p:nvPr>
            <p:ph type="dt" sz="half" idx="10"/>
          </p:nvPr>
        </p:nvSpPr>
        <p:spPr/>
        <p:txBody>
          <a:bodyPr/>
          <a:lstStyle/>
          <a:p>
            <a:fld id="{7EDBB80E-EECA-481A-80E6-AE2FCB00064A}" type="datetimeFigureOut">
              <a:rPr lang="en-US" smtClean="0"/>
              <a:t>3/10/2020</a:t>
            </a:fld>
            <a:endParaRPr lang="en-US"/>
          </a:p>
        </p:txBody>
      </p:sp>
      <p:sp>
        <p:nvSpPr>
          <p:cNvPr id="5" name="Footer Placeholder 4">
            <a:extLst>
              <a:ext uri="{FF2B5EF4-FFF2-40B4-BE49-F238E27FC236}">
                <a16:creationId xmlns:a16="http://schemas.microsoft.com/office/drawing/2014/main" xmlns="" id="{16F38D5A-0D27-40A0-A92E-51B89F193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A0DB50C-D2C3-4D59-9C64-E5CD64F7E875}"/>
              </a:ext>
            </a:extLst>
          </p:cNvPr>
          <p:cNvSpPr>
            <a:spLocks noGrp="1"/>
          </p:cNvSpPr>
          <p:nvPr>
            <p:ph type="sldNum" sz="quarter" idx="12"/>
          </p:nvPr>
        </p:nvSpPr>
        <p:spPr/>
        <p:txBody>
          <a:bodyPr/>
          <a:lstStyle/>
          <a:p>
            <a:fld id="{4ECC632A-255D-4573-B85D-C7AB97BE7AFA}" type="slidenum">
              <a:rPr lang="en-US" smtClean="0"/>
              <a:t>‹#›</a:t>
            </a:fld>
            <a:endParaRPr lang="en-US"/>
          </a:p>
        </p:txBody>
      </p:sp>
    </p:spTree>
    <p:extLst>
      <p:ext uri="{BB962C8B-B14F-4D97-AF65-F5344CB8AC3E}">
        <p14:creationId xmlns:p14="http://schemas.microsoft.com/office/powerpoint/2010/main" val="402260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A69B84-2FA5-4B69-A5DC-E089B792A2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ADACDA6-9D23-4168-A507-A77C739C625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DDEF9A8-A19E-4709-BB4F-563430018B2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898BC47-7AAF-4998-BA46-AA5C38265C63}"/>
              </a:ext>
            </a:extLst>
          </p:cNvPr>
          <p:cNvSpPr>
            <a:spLocks noGrp="1"/>
          </p:cNvSpPr>
          <p:nvPr>
            <p:ph type="dt" sz="half" idx="10"/>
          </p:nvPr>
        </p:nvSpPr>
        <p:spPr/>
        <p:txBody>
          <a:bodyPr/>
          <a:lstStyle/>
          <a:p>
            <a:fld id="{7EDBB80E-EECA-481A-80E6-AE2FCB00064A}" type="datetimeFigureOut">
              <a:rPr lang="en-US" smtClean="0"/>
              <a:t>3/10/2020</a:t>
            </a:fld>
            <a:endParaRPr lang="en-US"/>
          </a:p>
        </p:txBody>
      </p:sp>
      <p:sp>
        <p:nvSpPr>
          <p:cNvPr id="6" name="Footer Placeholder 5">
            <a:extLst>
              <a:ext uri="{FF2B5EF4-FFF2-40B4-BE49-F238E27FC236}">
                <a16:creationId xmlns:a16="http://schemas.microsoft.com/office/drawing/2014/main" xmlns="" id="{AD65579F-F2FB-4FFB-8C99-2C47AFDAAB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F898E22-2D8B-4483-95CD-25B093A97344}"/>
              </a:ext>
            </a:extLst>
          </p:cNvPr>
          <p:cNvSpPr>
            <a:spLocks noGrp="1"/>
          </p:cNvSpPr>
          <p:nvPr>
            <p:ph type="sldNum" sz="quarter" idx="12"/>
          </p:nvPr>
        </p:nvSpPr>
        <p:spPr/>
        <p:txBody>
          <a:bodyPr/>
          <a:lstStyle/>
          <a:p>
            <a:fld id="{4ECC632A-255D-4573-B85D-C7AB97BE7AFA}" type="slidenum">
              <a:rPr lang="en-US" smtClean="0"/>
              <a:t>‹#›</a:t>
            </a:fld>
            <a:endParaRPr lang="en-US"/>
          </a:p>
        </p:txBody>
      </p:sp>
    </p:spTree>
    <p:extLst>
      <p:ext uri="{BB962C8B-B14F-4D97-AF65-F5344CB8AC3E}">
        <p14:creationId xmlns:p14="http://schemas.microsoft.com/office/powerpoint/2010/main" val="4230618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BE5C3-F6CE-4B18-852D-D9F40A7C4C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64797CC-0DD2-4948-81B8-387547EB15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B300C40F-77C5-45DC-B733-C6E89E4028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50D008F-1814-4ECB-BEC9-DAFA7079BD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6A1ABAD-4338-42A7-86AC-D21BAFBDDD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D941C13-99D8-4CAD-B8DE-9D9BBD7D1B6D}"/>
              </a:ext>
            </a:extLst>
          </p:cNvPr>
          <p:cNvSpPr>
            <a:spLocks noGrp="1"/>
          </p:cNvSpPr>
          <p:nvPr>
            <p:ph type="dt" sz="half" idx="10"/>
          </p:nvPr>
        </p:nvSpPr>
        <p:spPr/>
        <p:txBody>
          <a:bodyPr/>
          <a:lstStyle/>
          <a:p>
            <a:fld id="{7EDBB80E-EECA-481A-80E6-AE2FCB00064A}" type="datetimeFigureOut">
              <a:rPr lang="en-US" smtClean="0"/>
              <a:t>3/10/2020</a:t>
            </a:fld>
            <a:endParaRPr lang="en-US"/>
          </a:p>
        </p:txBody>
      </p:sp>
      <p:sp>
        <p:nvSpPr>
          <p:cNvPr id="8" name="Footer Placeholder 7">
            <a:extLst>
              <a:ext uri="{FF2B5EF4-FFF2-40B4-BE49-F238E27FC236}">
                <a16:creationId xmlns:a16="http://schemas.microsoft.com/office/drawing/2014/main" xmlns="" id="{6967C171-BFBA-45E2-BCAD-7F893AEEC5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7D211CA-5B75-45AD-92D2-27399BB7BD6D}"/>
              </a:ext>
            </a:extLst>
          </p:cNvPr>
          <p:cNvSpPr>
            <a:spLocks noGrp="1"/>
          </p:cNvSpPr>
          <p:nvPr>
            <p:ph type="sldNum" sz="quarter" idx="12"/>
          </p:nvPr>
        </p:nvSpPr>
        <p:spPr/>
        <p:txBody>
          <a:bodyPr/>
          <a:lstStyle/>
          <a:p>
            <a:fld id="{4ECC632A-255D-4573-B85D-C7AB97BE7AFA}" type="slidenum">
              <a:rPr lang="en-US" smtClean="0"/>
              <a:t>‹#›</a:t>
            </a:fld>
            <a:endParaRPr lang="en-US"/>
          </a:p>
        </p:txBody>
      </p:sp>
    </p:spTree>
    <p:extLst>
      <p:ext uri="{BB962C8B-B14F-4D97-AF65-F5344CB8AC3E}">
        <p14:creationId xmlns:p14="http://schemas.microsoft.com/office/powerpoint/2010/main" val="41023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FBEBF2-5359-4B0D-AC74-2E844949DA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09216E9-F072-40D7-A12E-0721D6704F67}"/>
              </a:ext>
            </a:extLst>
          </p:cNvPr>
          <p:cNvSpPr>
            <a:spLocks noGrp="1"/>
          </p:cNvSpPr>
          <p:nvPr>
            <p:ph type="dt" sz="half" idx="10"/>
          </p:nvPr>
        </p:nvSpPr>
        <p:spPr/>
        <p:txBody>
          <a:bodyPr/>
          <a:lstStyle/>
          <a:p>
            <a:fld id="{7EDBB80E-EECA-481A-80E6-AE2FCB00064A}" type="datetimeFigureOut">
              <a:rPr lang="en-US" smtClean="0"/>
              <a:t>3/10/2020</a:t>
            </a:fld>
            <a:endParaRPr lang="en-US"/>
          </a:p>
        </p:txBody>
      </p:sp>
      <p:sp>
        <p:nvSpPr>
          <p:cNvPr id="4" name="Footer Placeholder 3">
            <a:extLst>
              <a:ext uri="{FF2B5EF4-FFF2-40B4-BE49-F238E27FC236}">
                <a16:creationId xmlns:a16="http://schemas.microsoft.com/office/drawing/2014/main" xmlns="" id="{2C88DFE7-660D-44AE-BBF1-669E71209D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0A05500-ABA3-43A9-95B4-0C8E514F09D9}"/>
              </a:ext>
            </a:extLst>
          </p:cNvPr>
          <p:cNvSpPr>
            <a:spLocks noGrp="1"/>
          </p:cNvSpPr>
          <p:nvPr>
            <p:ph type="sldNum" sz="quarter" idx="12"/>
          </p:nvPr>
        </p:nvSpPr>
        <p:spPr/>
        <p:txBody>
          <a:bodyPr/>
          <a:lstStyle/>
          <a:p>
            <a:fld id="{4ECC632A-255D-4573-B85D-C7AB97BE7AFA}" type="slidenum">
              <a:rPr lang="en-US" smtClean="0"/>
              <a:t>‹#›</a:t>
            </a:fld>
            <a:endParaRPr lang="en-US"/>
          </a:p>
        </p:txBody>
      </p:sp>
    </p:spTree>
    <p:extLst>
      <p:ext uri="{BB962C8B-B14F-4D97-AF65-F5344CB8AC3E}">
        <p14:creationId xmlns:p14="http://schemas.microsoft.com/office/powerpoint/2010/main" val="7090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FC29539-06D7-46B2-8035-FE343DA29630}"/>
              </a:ext>
            </a:extLst>
          </p:cNvPr>
          <p:cNvSpPr>
            <a:spLocks noGrp="1"/>
          </p:cNvSpPr>
          <p:nvPr>
            <p:ph type="dt" sz="half" idx="10"/>
          </p:nvPr>
        </p:nvSpPr>
        <p:spPr/>
        <p:txBody>
          <a:bodyPr/>
          <a:lstStyle/>
          <a:p>
            <a:fld id="{7EDBB80E-EECA-481A-80E6-AE2FCB00064A}" type="datetimeFigureOut">
              <a:rPr lang="en-US" smtClean="0"/>
              <a:t>3/10/2020</a:t>
            </a:fld>
            <a:endParaRPr lang="en-US"/>
          </a:p>
        </p:txBody>
      </p:sp>
      <p:sp>
        <p:nvSpPr>
          <p:cNvPr id="3" name="Footer Placeholder 2">
            <a:extLst>
              <a:ext uri="{FF2B5EF4-FFF2-40B4-BE49-F238E27FC236}">
                <a16:creationId xmlns:a16="http://schemas.microsoft.com/office/drawing/2014/main" xmlns="" id="{FECD8C0B-B45E-4FC7-856B-6900B6A6A8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DDB05FD-502C-4C64-B176-9B2F63C77BFF}"/>
              </a:ext>
            </a:extLst>
          </p:cNvPr>
          <p:cNvSpPr>
            <a:spLocks noGrp="1"/>
          </p:cNvSpPr>
          <p:nvPr>
            <p:ph type="sldNum" sz="quarter" idx="12"/>
          </p:nvPr>
        </p:nvSpPr>
        <p:spPr/>
        <p:txBody>
          <a:bodyPr/>
          <a:lstStyle/>
          <a:p>
            <a:fld id="{4ECC632A-255D-4573-B85D-C7AB97BE7AFA}" type="slidenum">
              <a:rPr lang="en-US" smtClean="0"/>
              <a:t>‹#›</a:t>
            </a:fld>
            <a:endParaRPr lang="en-US"/>
          </a:p>
        </p:txBody>
      </p:sp>
    </p:spTree>
    <p:extLst>
      <p:ext uri="{BB962C8B-B14F-4D97-AF65-F5344CB8AC3E}">
        <p14:creationId xmlns:p14="http://schemas.microsoft.com/office/powerpoint/2010/main" val="237321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DEEB3C-BD2A-4A5D-9FE4-550BAB9E5E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47456EF-F020-4163-B9B8-B1D6C08CF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80F8AFB-DBF0-4621-9B0F-58B0D3688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58FC0A3-9116-43FC-AD66-E74A5F4BDB85}"/>
              </a:ext>
            </a:extLst>
          </p:cNvPr>
          <p:cNvSpPr>
            <a:spLocks noGrp="1"/>
          </p:cNvSpPr>
          <p:nvPr>
            <p:ph type="dt" sz="half" idx="10"/>
          </p:nvPr>
        </p:nvSpPr>
        <p:spPr/>
        <p:txBody>
          <a:bodyPr/>
          <a:lstStyle/>
          <a:p>
            <a:fld id="{7EDBB80E-EECA-481A-80E6-AE2FCB00064A}" type="datetimeFigureOut">
              <a:rPr lang="en-US" smtClean="0"/>
              <a:t>3/10/2020</a:t>
            </a:fld>
            <a:endParaRPr lang="en-US"/>
          </a:p>
        </p:txBody>
      </p:sp>
      <p:sp>
        <p:nvSpPr>
          <p:cNvPr id="6" name="Footer Placeholder 5">
            <a:extLst>
              <a:ext uri="{FF2B5EF4-FFF2-40B4-BE49-F238E27FC236}">
                <a16:creationId xmlns:a16="http://schemas.microsoft.com/office/drawing/2014/main" xmlns="" id="{C43854E0-FE76-496C-936D-C818CC2EB7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4431F78-79F6-472A-BC36-E8735E9726D6}"/>
              </a:ext>
            </a:extLst>
          </p:cNvPr>
          <p:cNvSpPr>
            <a:spLocks noGrp="1"/>
          </p:cNvSpPr>
          <p:nvPr>
            <p:ph type="sldNum" sz="quarter" idx="12"/>
          </p:nvPr>
        </p:nvSpPr>
        <p:spPr/>
        <p:txBody>
          <a:bodyPr/>
          <a:lstStyle/>
          <a:p>
            <a:fld id="{4ECC632A-255D-4573-B85D-C7AB97BE7AFA}" type="slidenum">
              <a:rPr lang="en-US" smtClean="0"/>
              <a:t>‹#›</a:t>
            </a:fld>
            <a:endParaRPr lang="en-US"/>
          </a:p>
        </p:txBody>
      </p:sp>
    </p:spTree>
    <p:extLst>
      <p:ext uri="{BB962C8B-B14F-4D97-AF65-F5344CB8AC3E}">
        <p14:creationId xmlns:p14="http://schemas.microsoft.com/office/powerpoint/2010/main" val="366331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BB4FA-EF55-40ED-AEC0-030A06C34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097AB7D-3E17-4FD4-831A-82BDA89C9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A25F60D-9A8A-4A4D-9FE3-380262E0E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0553823-89A7-4442-AC9B-03FF82D24E0A}"/>
              </a:ext>
            </a:extLst>
          </p:cNvPr>
          <p:cNvSpPr>
            <a:spLocks noGrp="1"/>
          </p:cNvSpPr>
          <p:nvPr>
            <p:ph type="dt" sz="half" idx="10"/>
          </p:nvPr>
        </p:nvSpPr>
        <p:spPr/>
        <p:txBody>
          <a:bodyPr/>
          <a:lstStyle/>
          <a:p>
            <a:fld id="{7EDBB80E-EECA-481A-80E6-AE2FCB00064A}" type="datetimeFigureOut">
              <a:rPr lang="en-US" smtClean="0"/>
              <a:t>3/10/2020</a:t>
            </a:fld>
            <a:endParaRPr lang="en-US"/>
          </a:p>
        </p:txBody>
      </p:sp>
      <p:sp>
        <p:nvSpPr>
          <p:cNvPr id="6" name="Footer Placeholder 5">
            <a:extLst>
              <a:ext uri="{FF2B5EF4-FFF2-40B4-BE49-F238E27FC236}">
                <a16:creationId xmlns:a16="http://schemas.microsoft.com/office/drawing/2014/main" xmlns="" id="{25043A75-7DEA-4C3C-AEB0-0ADD71323B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8CD2656-B93B-4623-8C43-C2045A9DAAEE}"/>
              </a:ext>
            </a:extLst>
          </p:cNvPr>
          <p:cNvSpPr>
            <a:spLocks noGrp="1"/>
          </p:cNvSpPr>
          <p:nvPr>
            <p:ph type="sldNum" sz="quarter" idx="12"/>
          </p:nvPr>
        </p:nvSpPr>
        <p:spPr/>
        <p:txBody>
          <a:bodyPr/>
          <a:lstStyle/>
          <a:p>
            <a:fld id="{4ECC632A-255D-4573-B85D-C7AB97BE7AFA}" type="slidenum">
              <a:rPr lang="en-US" smtClean="0"/>
              <a:t>‹#›</a:t>
            </a:fld>
            <a:endParaRPr lang="en-US"/>
          </a:p>
        </p:txBody>
      </p:sp>
    </p:spTree>
    <p:extLst>
      <p:ext uri="{BB962C8B-B14F-4D97-AF65-F5344CB8AC3E}">
        <p14:creationId xmlns:p14="http://schemas.microsoft.com/office/powerpoint/2010/main" val="1596230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DE5983D-776D-4D8E-AA3F-692FFA8F25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499F8E1-7DDA-4F0B-AAD4-ECDF78E04E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EFA3E2-7F97-4B11-B9D1-E517503AA7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BB80E-EECA-481A-80E6-AE2FCB00064A}" type="datetimeFigureOut">
              <a:rPr lang="en-US" smtClean="0"/>
              <a:t>3/10/2020</a:t>
            </a:fld>
            <a:endParaRPr lang="en-US"/>
          </a:p>
        </p:txBody>
      </p:sp>
      <p:sp>
        <p:nvSpPr>
          <p:cNvPr id="5" name="Footer Placeholder 4">
            <a:extLst>
              <a:ext uri="{FF2B5EF4-FFF2-40B4-BE49-F238E27FC236}">
                <a16:creationId xmlns:a16="http://schemas.microsoft.com/office/drawing/2014/main" xmlns="" id="{A167FB3E-1814-4C27-9696-583008F88A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E2D08F6-B0F0-4CC2-8F26-D2EA56B5B2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C632A-255D-4573-B85D-C7AB97BE7AFA}" type="slidenum">
              <a:rPr lang="en-US" smtClean="0"/>
              <a:t>‹#›</a:t>
            </a:fld>
            <a:endParaRPr lang="en-US"/>
          </a:p>
        </p:txBody>
      </p:sp>
      <p:sp>
        <p:nvSpPr>
          <p:cNvPr id="7" name="MSIPCMContentMarking" descr="{&quot;HashCode&quot;:-1330317080,&quot;Placement&quot;:&quot;Footer&quot;}">
            <a:extLst>
              <a:ext uri="{FF2B5EF4-FFF2-40B4-BE49-F238E27FC236}">
                <a16:creationId xmlns:a16="http://schemas.microsoft.com/office/drawing/2014/main" xmlns="" id="{1E297581-D9BC-4299-9CE9-0A8397387C4B}"/>
              </a:ext>
            </a:extLst>
          </p:cNvPr>
          <p:cNvSpPr txBox="1"/>
          <p:nvPr userDrawn="1"/>
        </p:nvSpPr>
        <p:spPr>
          <a:xfrm>
            <a:off x="0" y="6629836"/>
            <a:ext cx="1228569" cy="228163"/>
          </a:xfrm>
          <a:prstGeom prst="rect">
            <a:avLst/>
          </a:prstGeom>
          <a:noFill/>
        </p:spPr>
        <p:txBody>
          <a:bodyPr vert="horz" wrap="square" lIns="0" tIns="0" rIns="0" bIns="0" rtlCol="0" anchor="ctr" anchorCtr="1">
            <a:spAutoFit/>
          </a:bodyPr>
          <a:lstStyle/>
          <a:p>
            <a:pPr algn="l">
              <a:spcBef>
                <a:spcPts val="0"/>
              </a:spcBef>
              <a:spcAft>
                <a:spcPts val="0"/>
              </a:spcAft>
            </a:pPr>
            <a:r>
              <a:rPr lang="en-US" sz="800">
                <a:solidFill>
                  <a:srgbClr val="000000"/>
                </a:solidFill>
                <a:latin typeface="Calibri" panose="020F0502020204030204" pitchFamily="34" charset="0"/>
              </a:rPr>
              <a:t>Sensitivity: Confidential</a:t>
            </a:r>
          </a:p>
        </p:txBody>
      </p:sp>
    </p:spTree>
    <p:extLst>
      <p:ext uri="{BB962C8B-B14F-4D97-AF65-F5344CB8AC3E}">
        <p14:creationId xmlns:p14="http://schemas.microsoft.com/office/powerpoint/2010/main" val="2294750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Image result for cross">
            <a:extLst>
              <a:ext uri="{FF2B5EF4-FFF2-40B4-BE49-F238E27FC236}">
                <a16:creationId xmlns:a16="http://schemas.microsoft.com/office/drawing/2014/main" xmlns="" id="{BC16C1E6-C64F-4C49-B156-6BED40CDC8ED}"/>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5951" r="1159"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EEC2BC3D-7518-42AA-B3D6-5C25072AEE0E}"/>
              </a:ext>
            </a:extLst>
          </p:cNvPr>
          <p:cNvSpPr>
            <a:spLocks noGrp="1"/>
          </p:cNvSpPr>
          <p:nvPr>
            <p:ph type="ctrTitle"/>
          </p:nvPr>
        </p:nvSpPr>
        <p:spPr>
          <a:xfrm>
            <a:off x="965200" y="965200"/>
            <a:ext cx="10261600" cy="3564869"/>
          </a:xfrm>
        </p:spPr>
        <p:txBody>
          <a:bodyPr>
            <a:normAutofit/>
          </a:bodyPr>
          <a:lstStyle/>
          <a:p>
            <a:pPr algn="l"/>
            <a:r>
              <a:rPr lang="en-US" sz="11500" b="1" dirty="0">
                <a:ln w="22225">
                  <a:solidFill>
                    <a:schemeClr val="tx1"/>
                  </a:solidFill>
                  <a:miter lim="800000"/>
                </a:ln>
                <a:noFill/>
                <a:effectLst>
                  <a:outerShdw blurRad="38100" dist="38100" dir="2700000" algn="tl">
                    <a:srgbClr val="000000">
                      <a:alpha val="43137"/>
                    </a:srgbClr>
                  </a:outerShdw>
                </a:effectLst>
              </a:rPr>
              <a:t>The Full Armor of God</a:t>
            </a:r>
          </a:p>
        </p:txBody>
      </p:sp>
      <p:sp>
        <p:nvSpPr>
          <p:cNvPr id="3" name="Subtitle 2">
            <a:extLst>
              <a:ext uri="{FF2B5EF4-FFF2-40B4-BE49-F238E27FC236}">
                <a16:creationId xmlns:a16="http://schemas.microsoft.com/office/drawing/2014/main" xmlns="" id="{B71C9C0D-CE53-4039-A81A-E0F963AEE9F6}"/>
              </a:ext>
            </a:extLst>
          </p:cNvPr>
          <p:cNvSpPr>
            <a:spLocks noGrp="1"/>
          </p:cNvSpPr>
          <p:nvPr>
            <p:ph type="subTitle" idx="1"/>
          </p:nvPr>
        </p:nvSpPr>
        <p:spPr>
          <a:xfrm>
            <a:off x="965200" y="4842462"/>
            <a:ext cx="10261600" cy="1455308"/>
          </a:xfrm>
        </p:spPr>
        <p:txBody>
          <a:bodyPr>
            <a:normAutofit fontScale="92500" lnSpcReduction="10000"/>
          </a:bodyPr>
          <a:lstStyle/>
          <a:p>
            <a:pPr algn="l"/>
            <a:r>
              <a:rPr lang="en-US" sz="3200" dirty="0" smtClean="0"/>
              <a:t>Presenter: </a:t>
            </a:r>
            <a:r>
              <a:rPr lang="en-US" sz="3200" dirty="0"/>
              <a:t>David Wynn </a:t>
            </a:r>
            <a:r>
              <a:rPr lang="en-US" sz="3200" dirty="0" smtClean="0"/>
              <a:t>II</a:t>
            </a:r>
          </a:p>
          <a:p>
            <a:pPr algn="l"/>
            <a:r>
              <a:rPr lang="en-US" sz="3200" dirty="0" smtClean="0"/>
              <a:t>The SHARE</a:t>
            </a:r>
          </a:p>
          <a:p>
            <a:pPr algn="l"/>
            <a:r>
              <a:rPr lang="en-US" sz="3200" dirty="0" smtClean="0"/>
              <a:t>Saturday, December 14, 2019</a:t>
            </a:r>
            <a:endParaRPr lang="en-US" sz="3200" dirty="0"/>
          </a:p>
        </p:txBody>
      </p:sp>
    </p:spTree>
    <p:extLst>
      <p:ext uri="{BB962C8B-B14F-4D97-AF65-F5344CB8AC3E}">
        <p14:creationId xmlns:p14="http://schemas.microsoft.com/office/powerpoint/2010/main" val="42455166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3175"/>
            <a:ext cx="121999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xmlns="" id="{597A0E82-6588-4A2F-A38B-B1F82E54197F}"/>
              </a:ext>
            </a:extLst>
          </p:cNvPr>
          <p:cNvSpPr>
            <a:spLocks noGrp="1"/>
          </p:cNvSpPr>
          <p:nvPr>
            <p:ph type="title"/>
          </p:nvPr>
        </p:nvSpPr>
        <p:spPr/>
        <p:txBody>
          <a:bodyPr>
            <a:normAutofit fontScale="90000"/>
          </a:bodyPr>
          <a:lstStyle/>
          <a:p>
            <a:r>
              <a:rPr lang="en-US" b="1" dirty="0"/>
              <a:t/>
            </a:r>
            <a:br>
              <a:rPr lang="en-US" b="1" dirty="0"/>
            </a:br>
            <a:r>
              <a:rPr lang="en-US" b="1" dirty="0"/>
              <a:t/>
            </a:r>
            <a:br>
              <a:rPr lang="en-US" b="1" dirty="0"/>
            </a:br>
            <a:r>
              <a:rPr lang="en-US" b="1" dirty="0"/>
              <a:t>4. Shield of </a:t>
            </a:r>
            <a:r>
              <a:rPr lang="en-US" b="1" dirty="0" smtClean="0"/>
              <a:t>Faith (</a:t>
            </a:r>
            <a:r>
              <a:rPr lang="en-US" b="1" dirty="0"/>
              <a:t>Ephesians 6:16)</a:t>
            </a:r>
            <a:br>
              <a:rPr lang="en-US" b="1" dirty="0"/>
            </a:br>
            <a:r>
              <a:rPr lang="en-US" b="1" dirty="0"/>
              <a:t/>
            </a:r>
            <a:br>
              <a:rPr lang="en-US" b="1" dirty="0"/>
            </a:br>
            <a:r>
              <a:rPr lang="en-US" dirty="0"/>
              <a:t/>
            </a:r>
            <a:br>
              <a:rPr lang="en-US" dirty="0"/>
            </a:br>
            <a:endParaRPr lang="en-US" dirty="0"/>
          </a:p>
        </p:txBody>
      </p:sp>
      <p:sp>
        <p:nvSpPr>
          <p:cNvPr id="4" name="Content Placeholder 3">
            <a:extLst>
              <a:ext uri="{FF2B5EF4-FFF2-40B4-BE49-F238E27FC236}">
                <a16:creationId xmlns:a16="http://schemas.microsoft.com/office/drawing/2014/main" xmlns="" id="{D2807F96-4DBF-4BA5-8865-F06C55DEC726}"/>
              </a:ext>
            </a:extLst>
          </p:cNvPr>
          <p:cNvSpPr>
            <a:spLocks noGrp="1"/>
          </p:cNvSpPr>
          <p:nvPr>
            <p:ph sz="half" idx="2"/>
          </p:nvPr>
        </p:nvSpPr>
        <p:spPr>
          <a:xfrm>
            <a:off x="6172200" y="1825625"/>
            <a:ext cx="5181600" cy="4351338"/>
          </a:xfrm>
        </p:spPr>
        <p:txBody>
          <a:bodyPr/>
          <a:lstStyle/>
          <a:p>
            <a:pPr marL="0" indent="0">
              <a:lnSpc>
                <a:spcPct val="100000"/>
              </a:lnSpc>
              <a:buNone/>
            </a:pPr>
            <a:r>
              <a:rPr lang="en-US" dirty="0">
                <a:effectLst>
                  <a:outerShdw blurRad="38100" dist="38100" dir="2700000" algn="tl">
                    <a:srgbClr val="000000">
                      <a:alpha val="43137"/>
                    </a:srgbClr>
                  </a:outerShdw>
                </a:effectLst>
              </a:rPr>
              <a:t>Paul says, “Above all, . . . [take] the shield of faith with which you will be able to quench all the fiery darts of the wicked one” (Ephesians 6:16). When Satan attacks with doubts, the shield of faith turns aside the blow. </a:t>
            </a:r>
          </a:p>
        </p:txBody>
      </p:sp>
      <p:pic>
        <p:nvPicPr>
          <p:cNvPr id="8196" name="Picture 4" descr="Shield of Faith">
            <a:extLst>
              <a:ext uri="{FF2B5EF4-FFF2-40B4-BE49-F238E27FC236}">
                <a16:creationId xmlns:a16="http://schemas.microsoft.com/office/drawing/2014/main" xmlns="" id="{4691902B-6941-4450-AE47-486563F0752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73978" y="2060620"/>
            <a:ext cx="5822022" cy="388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974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3175"/>
            <a:ext cx="121999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xmlns="" id="{F64AC279-4E9F-4EDB-B6F9-47F212349AB9}"/>
              </a:ext>
            </a:extLst>
          </p:cNvPr>
          <p:cNvSpPr>
            <a:spLocks noGrp="1"/>
          </p:cNvSpPr>
          <p:nvPr>
            <p:ph type="title"/>
          </p:nvPr>
        </p:nvSpPr>
        <p:spPr>
          <a:xfrm>
            <a:off x="838200" y="699979"/>
            <a:ext cx="10515600" cy="935641"/>
          </a:xfrm>
        </p:spPr>
        <p:txBody>
          <a:bodyPr>
            <a:normAutofit fontScale="90000"/>
          </a:bodyPr>
          <a:lstStyle/>
          <a:p>
            <a:r>
              <a:rPr lang="en-US" b="1" dirty="0"/>
              <a:t>Helmet of </a:t>
            </a:r>
            <a:r>
              <a:rPr lang="en-US" b="1" dirty="0" smtClean="0"/>
              <a:t>Salvation (</a:t>
            </a:r>
            <a:r>
              <a:rPr lang="en-US" b="1" dirty="0"/>
              <a:t>Ephesians 6:17)</a:t>
            </a:r>
            <a:br>
              <a:rPr lang="en-US" b="1" dirty="0"/>
            </a:br>
            <a:endParaRPr lang="en-US" dirty="0"/>
          </a:p>
        </p:txBody>
      </p:sp>
      <p:sp>
        <p:nvSpPr>
          <p:cNvPr id="4" name="Content Placeholder 3">
            <a:extLst>
              <a:ext uri="{FF2B5EF4-FFF2-40B4-BE49-F238E27FC236}">
                <a16:creationId xmlns:a16="http://schemas.microsoft.com/office/drawing/2014/main" xmlns="" id="{B9F3D510-DE26-4E84-B74D-F206FC6B9AA2}"/>
              </a:ext>
            </a:extLst>
          </p:cNvPr>
          <p:cNvSpPr>
            <a:spLocks noGrp="1"/>
          </p:cNvSpPr>
          <p:nvPr>
            <p:ph sz="half" idx="2"/>
          </p:nvPr>
        </p:nvSpPr>
        <p:spPr>
          <a:xfrm>
            <a:off x="6172200" y="2250632"/>
            <a:ext cx="5869546" cy="4111536"/>
          </a:xfrm>
        </p:spPr>
        <p:txBody>
          <a:bodyPr>
            <a:normAutofit/>
          </a:bodyPr>
          <a:lstStyle/>
          <a:p>
            <a:pPr marL="0" indent="0">
              <a:buNone/>
            </a:pPr>
            <a:r>
              <a:rPr lang="en-US" dirty="0">
                <a:effectLst>
                  <a:outerShdw blurRad="38100" dist="38100" dir="2700000" algn="tl">
                    <a:srgbClr val="000000">
                      <a:alpha val="43137"/>
                    </a:srgbClr>
                  </a:outerShdw>
                </a:effectLst>
              </a:rPr>
              <a:t>The helmet protects the head—perhaps the most vital part of the body since it is the seat of thought and the mind. When we have a sure knowledge of our salvation, we will not be moved by Satan’s deceptions. When we are certain that we are in Christ with our sins forgiven, we will have a peace that nothing can disturb.</a:t>
            </a:r>
          </a:p>
        </p:txBody>
      </p:sp>
      <p:pic>
        <p:nvPicPr>
          <p:cNvPr id="9218" name="Picture 2" descr="Helmet of Salvation">
            <a:extLst>
              <a:ext uri="{FF2B5EF4-FFF2-40B4-BE49-F238E27FC236}">
                <a16:creationId xmlns:a16="http://schemas.microsoft.com/office/drawing/2014/main" xmlns="" id="{B5620822-8082-4F14-AF3E-4E6E36C56B0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06319" y="2387088"/>
            <a:ext cx="5769478" cy="3838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586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67571"/>
            <a:ext cx="121999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xmlns="" id="{7A63DA10-F3E8-4F47-98CA-E95C25C8BECB}"/>
              </a:ext>
            </a:extLst>
          </p:cNvPr>
          <p:cNvSpPr>
            <a:spLocks noGrp="1"/>
          </p:cNvSpPr>
          <p:nvPr>
            <p:ph type="title"/>
          </p:nvPr>
        </p:nvSpPr>
        <p:spPr/>
        <p:txBody>
          <a:bodyPr>
            <a:normAutofit fontScale="90000"/>
          </a:bodyPr>
          <a:lstStyle/>
          <a:p>
            <a:r>
              <a:rPr lang="en-US" b="1" dirty="0"/>
              <a:t/>
            </a:r>
            <a:br>
              <a:rPr lang="en-US" b="1" dirty="0"/>
            </a:br>
            <a:r>
              <a:rPr lang="en-US" b="1" dirty="0"/>
              <a:t>Sword of the </a:t>
            </a:r>
            <a:r>
              <a:rPr lang="en-US" b="1" dirty="0" smtClean="0"/>
              <a:t>Spirit (</a:t>
            </a:r>
            <a:r>
              <a:rPr lang="en-US" b="1" dirty="0"/>
              <a:t>Ephesians 6:17)</a:t>
            </a:r>
            <a:br>
              <a:rPr lang="en-US" b="1" dirty="0"/>
            </a:br>
            <a:endParaRPr lang="en-US" dirty="0"/>
          </a:p>
        </p:txBody>
      </p:sp>
      <p:sp>
        <p:nvSpPr>
          <p:cNvPr id="4" name="Content Placeholder 3">
            <a:extLst>
              <a:ext uri="{FF2B5EF4-FFF2-40B4-BE49-F238E27FC236}">
                <a16:creationId xmlns:a16="http://schemas.microsoft.com/office/drawing/2014/main" xmlns="" id="{0FF16652-EF7D-44D7-A094-EFDCDEB2AE65}"/>
              </a:ext>
            </a:extLst>
          </p:cNvPr>
          <p:cNvSpPr>
            <a:spLocks noGrp="1"/>
          </p:cNvSpPr>
          <p:nvPr>
            <p:ph sz="half" idx="2"/>
          </p:nvPr>
        </p:nvSpPr>
        <p:spPr/>
        <p:txBody>
          <a:bodyPr/>
          <a:lstStyle/>
          <a:p>
            <a:pPr marL="0" indent="0">
              <a:lnSpc>
                <a:spcPct val="100000"/>
              </a:lnSpc>
              <a:buNone/>
            </a:pPr>
            <a:r>
              <a:rPr lang="en-US" dirty="0">
                <a:effectLst>
                  <a:outerShdw blurRad="38100" dist="38100" dir="2700000" algn="tl">
                    <a:srgbClr val="000000">
                      <a:alpha val="43137"/>
                    </a:srgbClr>
                  </a:outerShdw>
                </a:effectLst>
              </a:rPr>
              <a:t>The sword of the spirit is the only weapon of offense listed in the armor of God. All the other parts are defensive in nature. God’s Word—the Bible—is described as “living and powerful, and sharper than any two-edged sword” (Hebrews 4:12).</a:t>
            </a:r>
          </a:p>
        </p:txBody>
      </p:sp>
      <p:pic>
        <p:nvPicPr>
          <p:cNvPr id="10242" name="Picture 2" descr="Sword of the Spirit">
            <a:extLst>
              <a:ext uri="{FF2B5EF4-FFF2-40B4-BE49-F238E27FC236}">
                <a16:creationId xmlns:a16="http://schemas.microsoft.com/office/drawing/2014/main" xmlns="" id="{A08360DB-0D06-48E3-BA2F-66DCD78EF53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31619" y="2034862"/>
            <a:ext cx="5899296" cy="393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727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E3E97E-A54E-4434-BE15-7C0BCD7772C1}"/>
              </a:ext>
            </a:extLst>
          </p:cNvPr>
          <p:cNvSpPr>
            <a:spLocks noGrp="1"/>
          </p:cNvSpPr>
          <p:nvPr>
            <p:ph type="title"/>
          </p:nvPr>
        </p:nvSpPr>
        <p:spPr>
          <a:xfrm>
            <a:off x="244699" y="0"/>
            <a:ext cx="11947301" cy="1325563"/>
          </a:xfrm>
        </p:spPr>
        <p:txBody>
          <a:bodyPr>
            <a:normAutofit/>
          </a:bodyPr>
          <a:lstStyle/>
          <a:p>
            <a:r>
              <a:rPr lang="en-US" sz="4000" dirty="0" smtClean="0"/>
              <a:t>The </a:t>
            </a:r>
            <a:r>
              <a:rPr lang="en-US" sz="4000" dirty="0"/>
              <a:t>Full Armor of </a:t>
            </a:r>
            <a:r>
              <a:rPr lang="en-US" sz="4000" dirty="0" smtClean="0"/>
              <a:t>God</a:t>
            </a:r>
            <a:r>
              <a:rPr lang="en-US" sz="4000" dirty="0"/>
              <a:t>—</a:t>
            </a:r>
            <a:r>
              <a:rPr lang="en-US" sz="4000" dirty="0" smtClean="0"/>
              <a:t>1 Thessalonians </a:t>
            </a:r>
            <a:r>
              <a:rPr lang="en-US" sz="4000" dirty="0"/>
              <a:t>5:1-28</a:t>
            </a:r>
          </a:p>
        </p:txBody>
      </p:sp>
      <p:sp>
        <p:nvSpPr>
          <p:cNvPr id="3" name="Content Placeholder 2">
            <a:extLst>
              <a:ext uri="{FF2B5EF4-FFF2-40B4-BE49-F238E27FC236}">
                <a16:creationId xmlns:a16="http://schemas.microsoft.com/office/drawing/2014/main" xmlns="" id="{837DA233-D1A5-471B-AB55-BD2AD2A1BB0F}"/>
              </a:ext>
            </a:extLst>
          </p:cNvPr>
          <p:cNvSpPr>
            <a:spLocks noGrp="1"/>
          </p:cNvSpPr>
          <p:nvPr>
            <p:ph idx="1"/>
          </p:nvPr>
        </p:nvSpPr>
        <p:spPr>
          <a:xfrm>
            <a:off x="838200" y="1181100"/>
            <a:ext cx="10515600" cy="5676900"/>
          </a:xfrm>
        </p:spPr>
        <p:txBody>
          <a:bodyPr>
            <a:normAutofit fontScale="85000" lnSpcReduction="20000"/>
          </a:bodyPr>
          <a:lstStyle/>
          <a:p>
            <a:pPr marL="0" indent="0">
              <a:lnSpc>
                <a:spcPct val="120000"/>
              </a:lnSpc>
              <a:buNone/>
            </a:pPr>
            <a:r>
              <a:rPr lang="en-US" dirty="0" smtClean="0"/>
              <a:t>Now</a:t>
            </a:r>
            <a:r>
              <a:rPr lang="en-US" dirty="0"/>
              <a:t>, brothers and sisters, about times and dates we do not need to write to you, </a:t>
            </a:r>
            <a:r>
              <a:rPr lang="en-US" b="1" baseline="30000" dirty="0"/>
              <a:t>2 </a:t>
            </a:r>
            <a:r>
              <a:rPr lang="en-US" dirty="0"/>
              <a:t>for you know very well that the day of the Lord will come like a thief in the night. </a:t>
            </a:r>
            <a:r>
              <a:rPr lang="en-US" b="1" baseline="30000" dirty="0"/>
              <a:t>3 </a:t>
            </a:r>
            <a:r>
              <a:rPr lang="en-US" dirty="0"/>
              <a:t>While people are saying, “Peace and safety,” destruction will come on them suddenly, as labor pains on a pregnant woman, and they will not escape.</a:t>
            </a:r>
          </a:p>
          <a:p>
            <a:pPr marL="0" indent="0">
              <a:lnSpc>
                <a:spcPct val="120000"/>
              </a:lnSpc>
              <a:buNone/>
            </a:pPr>
            <a:r>
              <a:rPr lang="en-US" b="1" baseline="30000" dirty="0"/>
              <a:t>4 </a:t>
            </a:r>
            <a:r>
              <a:rPr lang="en-US" dirty="0"/>
              <a:t>But you, brothers and sisters, are not in darkness so that this day should surprise you like a thief. </a:t>
            </a:r>
            <a:r>
              <a:rPr lang="en-US" b="1" baseline="30000" dirty="0"/>
              <a:t>5 </a:t>
            </a:r>
            <a:r>
              <a:rPr lang="en-US" dirty="0"/>
              <a:t>You are all children of the light and children of the day. We do not belong to the night or to the darkness. </a:t>
            </a:r>
            <a:r>
              <a:rPr lang="en-US" b="1" baseline="30000" dirty="0"/>
              <a:t>6 </a:t>
            </a:r>
            <a:r>
              <a:rPr lang="en-US" dirty="0"/>
              <a:t>So then, let us not be like others, who are asleep, but let us be awake and sober. </a:t>
            </a:r>
            <a:r>
              <a:rPr lang="en-US" b="1" baseline="30000" dirty="0"/>
              <a:t>7 </a:t>
            </a:r>
            <a:r>
              <a:rPr lang="en-US" dirty="0"/>
              <a:t>For those who sleep, sleep at night, and those who get drunk, get drunk at night. </a:t>
            </a:r>
            <a:r>
              <a:rPr lang="en-US" b="1" baseline="30000" dirty="0"/>
              <a:t>8 </a:t>
            </a:r>
            <a:r>
              <a:rPr lang="en-US" dirty="0"/>
              <a:t>But since we belong to the day, let us be sober, putting on faith and love as a breastplate, and the hope of salvation as a helmet. </a:t>
            </a:r>
          </a:p>
          <a:p>
            <a:pPr marL="0" indent="0">
              <a:buNone/>
            </a:pPr>
            <a:endParaRPr lang="en-US" dirty="0"/>
          </a:p>
        </p:txBody>
      </p:sp>
    </p:spTree>
    <p:extLst>
      <p:ext uri="{BB962C8B-B14F-4D97-AF65-F5344CB8AC3E}">
        <p14:creationId xmlns:p14="http://schemas.microsoft.com/office/powerpoint/2010/main" val="4263163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E3E97E-A54E-4434-BE15-7C0BCD7772C1}"/>
              </a:ext>
            </a:extLst>
          </p:cNvPr>
          <p:cNvSpPr>
            <a:spLocks noGrp="1"/>
          </p:cNvSpPr>
          <p:nvPr>
            <p:ph type="title"/>
          </p:nvPr>
        </p:nvSpPr>
        <p:spPr>
          <a:xfrm>
            <a:off x="244699" y="0"/>
            <a:ext cx="11947301" cy="1325563"/>
          </a:xfrm>
        </p:spPr>
        <p:txBody>
          <a:bodyPr>
            <a:normAutofit/>
          </a:bodyPr>
          <a:lstStyle/>
          <a:p>
            <a:r>
              <a:rPr lang="en-US" sz="4000" dirty="0" smtClean="0"/>
              <a:t>The </a:t>
            </a:r>
            <a:r>
              <a:rPr lang="en-US" sz="4000" dirty="0"/>
              <a:t>Full Armor of </a:t>
            </a:r>
            <a:r>
              <a:rPr lang="en-US" sz="4000" dirty="0" smtClean="0"/>
              <a:t>God—1 Thessalonians 9-13</a:t>
            </a:r>
            <a:endParaRPr lang="en-US" sz="4000" dirty="0"/>
          </a:p>
        </p:txBody>
      </p:sp>
      <p:sp>
        <p:nvSpPr>
          <p:cNvPr id="3" name="Content Placeholder 2">
            <a:extLst>
              <a:ext uri="{FF2B5EF4-FFF2-40B4-BE49-F238E27FC236}">
                <a16:creationId xmlns:a16="http://schemas.microsoft.com/office/drawing/2014/main" xmlns="" id="{837DA233-D1A5-471B-AB55-BD2AD2A1BB0F}"/>
              </a:ext>
            </a:extLst>
          </p:cNvPr>
          <p:cNvSpPr>
            <a:spLocks noGrp="1"/>
          </p:cNvSpPr>
          <p:nvPr>
            <p:ph idx="1"/>
          </p:nvPr>
        </p:nvSpPr>
        <p:spPr>
          <a:xfrm>
            <a:off x="838200" y="1181100"/>
            <a:ext cx="10515600" cy="5219700"/>
          </a:xfrm>
        </p:spPr>
        <p:txBody>
          <a:bodyPr>
            <a:normAutofit/>
          </a:bodyPr>
          <a:lstStyle/>
          <a:p>
            <a:pPr marL="0" indent="0">
              <a:lnSpc>
                <a:spcPct val="100000"/>
              </a:lnSpc>
              <a:buNone/>
            </a:pPr>
            <a:r>
              <a:rPr lang="en-US" sz="2800" dirty="0"/>
              <a:t> </a:t>
            </a:r>
            <a:r>
              <a:rPr lang="en-US" sz="2800" b="1" baseline="30000" dirty="0"/>
              <a:t>9 </a:t>
            </a:r>
            <a:r>
              <a:rPr lang="en-US" sz="2800" dirty="0"/>
              <a:t>For God did not appoint us to suffer wrath but to receive salvation through our Lord Jesus Christ. </a:t>
            </a:r>
            <a:r>
              <a:rPr lang="en-US" sz="2800" b="1" baseline="30000" dirty="0"/>
              <a:t>10 </a:t>
            </a:r>
            <a:r>
              <a:rPr lang="en-US" sz="2800" dirty="0"/>
              <a:t>He died for us so that, whether we are awake or asleep, we may live together with him. </a:t>
            </a:r>
            <a:r>
              <a:rPr lang="en-US" sz="2800" b="1" baseline="30000" dirty="0"/>
              <a:t>11 </a:t>
            </a:r>
            <a:r>
              <a:rPr lang="en-US" sz="2800" dirty="0"/>
              <a:t>Therefore encourage one another and build each other up, just as in fact you are doing</a:t>
            </a:r>
            <a:r>
              <a:rPr lang="en-US" sz="2800" dirty="0" smtClean="0"/>
              <a:t>. </a:t>
            </a:r>
            <a:r>
              <a:rPr lang="en-US" sz="2800" b="1" baseline="30000" dirty="0"/>
              <a:t>12 </a:t>
            </a:r>
            <a:r>
              <a:rPr lang="en-US" sz="2800" dirty="0"/>
              <a:t>Now we ask you, brothers and sisters, to acknowledge those who work hard among you, who care for you in the Lord and who admonish you. </a:t>
            </a:r>
            <a:r>
              <a:rPr lang="en-US" sz="2800" b="1" baseline="30000" dirty="0"/>
              <a:t>13 </a:t>
            </a:r>
            <a:r>
              <a:rPr lang="en-US" sz="2800" dirty="0"/>
              <a:t>Hold them in the highest regard in love because of their work. Live in peace with each other.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51763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040AFA9-121C-4181-B649-C4BA5CDD0920}"/>
              </a:ext>
            </a:extLst>
          </p:cNvPr>
          <p:cNvSpPr>
            <a:spLocks noGrp="1"/>
          </p:cNvSpPr>
          <p:nvPr>
            <p:ph idx="1"/>
          </p:nvPr>
        </p:nvSpPr>
        <p:spPr>
          <a:xfrm>
            <a:off x="665408" y="1056063"/>
            <a:ext cx="10861184" cy="4984130"/>
          </a:xfrm>
        </p:spPr>
        <p:txBody>
          <a:bodyPr>
            <a:noAutofit/>
          </a:bodyPr>
          <a:lstStyle/>
          <a:p>
            <a:pPr marL="0" indent="0">
              <a:lnSpc>
                <a:spcPct val="120000"/>
              </a:lnSpc>
              <a:buNone/>
            </a:pPr>
            <a:r>
              <a:rPr lang="en-US" sz="2400" dirty="0"/>
              <a:t> </a:t>
            </a:r>
            <a:r>
              <a:rPr lang="en-US" sz="2400" b="1" baseline="30000" dirty="0"/>
              <a:t>14 </a:t>
            </a:r>
            <a:r>
              <a:rPr lang="en-US" sz="2400" dirty="0"/>
              <a:t>And we urge you, brothers and sisters, warn those who are idle and disruptive, encourage the disheartened, help the weak, be patient with everyone. </a:t>
            </a:r>
            <a:r>
              <a:rPr lang="en-US" sz="2400" b="1" baseline="30000" dirty="0"/>
              <a:t>15 </a:t>
            </a:r>
            <a:r>
              <a:rPr lang="en-US" sz="2400" dirty="0"/>
              <a:t>Make sure that nobody pays back wrong for wrong, but always strive to do what is good for each other and for everyone else.</a:t>
            </a:r>
          </a:p>
          <a:p>
            <a:pPr marL="0" indent="0">
              <a:lnSpc>
                <a:spcPct val="120000"/>
              </a:lnSpc>
              <a:buNone/>
            </a:pPr>
            <a:r>
              <a:rPr lang="en-US" sz="2400" b="1" baseline="30000" dirty="0"/>
              <a:t>16 </a:t>
            </a:r>
            <a:r>
              <a:rPr lang="en-US" sz="2400" dirty="0"/>
              <a:t>Rejoice always, </a:t>
            </a:r>
            <a:r>
              <a:rPr lang="en-US" sz="2400" b="1" baseline="30000" dirty="0"/>
              <a:t>17 </a:t>
            </a:r>
            <a:r>
              <a:rPr lang="en-US" sz="2400" dirty="0"/>
              <a:t>pray continually, </a:t>
            </a:r>
            <a:r>
              <a:rPr lang="en-US" sz="2400" b="1" baseline="30000" dirty="0"/>
              <a:t>18 </a:t>
            </a:r>
            <a:r>
              <a:rPr lang="en-US" sz="2400" dirty="0"/>
              <a:t>give thanks in all circumstances; for this is God’s will for you in Christ Jesus.</a:t>
            </a:r>
          </a:p>
          <a:p>
            <a:pPr marL="0" indent="0">
              <a:lnSpc>
                <a:spcPct val="120000"/>
              </a:lnSpc>
              <a:buNone/>
            </a:pPr>
            <a:r>
              <a:rPr lang="en-US" sz="2400" b="1" baseline="30000" dirty="0"/>
              <a:t>19 </a:t>
            </a:r>
            <a:r>
              <a:rPr lang="en-US" sz="2400" dirty="0"/>
              <a:t>Do not quench the Spirit. </a:t>
            </a:r>
            <a:r>
              <a:rPr lang="en-US" sz="2400" b="1" baseline="30000" dirty="0"/>
              <a:t>20 </a:t>
            </a:r>
            <a:r>
              <a:rPr lang="en-US" sz="2400" dirty="0"/>
              <a:t>Do not treat prophecies with contempt </a:t>
            </a:r>
            <a:r>
              <a:rPr lang="en-US" sz="2400" b="1" baseline="30000" dirty="0"/>
              <a:t>21 </a:t>
            </a:r>
            <a:r>
              <a:rPr lang="en-US" sz="2400" dirty="0"/>
              <a:t>but test them all; hold on to what is good, </a:t>
            </a:r>
            <a:r>
              <a:rPr lang="en-US" sz="2400" b="1" baseline="30000" dirty="0"/>
              <a:t>22 </a:t>
            </a:r>
            <a:r>
              <a:rPr lang="en-US" sz="2400" dirty="0"/>
              <a:t>reject every kind of evil</a:t>
            </a:r>
            <a:r>
              <a:rPr lang="en-US" sz="2400" dirty="0" smtClean="0"/>
              <a:t>.</a:t>
            </a:r>
            <a:endParaRPr lang="en-US" sz="2400" dirty="0"/>
          </a:p>
        </p:txBody>
      </p:sp>
      <p:sp>
        <p:nvSpPr>
          <p:cNvPr id="4" name="Title 1">
            <a:extLst>
              <a:ext uri="{FF2B5EF4-FFF2-40B4-BE49-F238E27FC236}">
                <a16:creationId xmlns:a16="http://schemas.microsoft.com/office/drawing/2014/main" xmlns="" id="{76E3E97E-A54E-4434-BE15-7C0BCD7772C1}"/>
              </a:ext>
            </a:extLst>
          </p:cNvPr>
          <p:cNvSpPr>
            <a:spLocks noGrp="1"/>
          </p:cNvSpPr>
          <p:nvPr>
            <p:ph type="title"/>
          </p:nvPr>
        </p:nvSpPr>
        <p:spPr>
          <a:xfrm>
            <a:off x="244699" y="0"/>
            <a:ext cx="11947301" cy="1325563"/>
          </a:xfrm>
        </p:spPr>
        <p:txBody>
          <a:bodyPr>
            <a:normAutofit/>
          </a:bodyPr>
          <a:lstStyle/>
          <a:p>
            <a:r>
              <a:rPr lang="en-US" sz="4000" dirty="0" smtClean="0"/>
              <a:t>The </a:t>
            </a:r>
            <a:r>
              <a:rPr lang="en-US" sz="4000" dirty="0"/>
              <a:t>Full Armor of </a:t>
            </a:r>
            <a:r>
              <a:rPr lang="en-US" sz="4000" dirty="0" smtClean="0"/>
              <a:t>God—1 Thessalonians 14-28</a:t>
            </a:r>
            <a:endParaRPr lang="en-US" sz="4000" dirty="0"/>
          </a:p>
        </p:txBody>
      </p:sp>
    </p:spTree>
    <p:extLst>
      <p:ext uri="{BB962C8B-B14F-4D97-AF65-F5344CB8AC3E}">
        <p14:creationId xmlns:p14="http://schemas.microsoft.com/office/powerpoint/2010/main" val="1256922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040AFA9-121C-4181-B649-C4BA5CDD0920}"/>
              </a:ext>
            </a:extLst>
          </p:cNvPr>
          <p:cNvSpPr>
            <a:spLocks noGrp="1"/>
          </p:cNvSpPr>
          <p:nvPr>
            <p:ph idx="1"/>
          </p:nvPr>
        </p:nvSpPr>
        <p:spPr>
          <a:xfrm>
            <a:off x="394952" y="991667"/>
            <a:ext cx="11402096" cy="5743983"/>
          </a:xfrm>
        </p:spPr>
        <p:txBody>
          <a:bodyPr>
            <a:noAutofit/>
          </a:bodyPr>
          <a:lstStyle/>
          <a:p>
            <a:pPr marL="0" indent="0">
              <a:lnSpc>
                <a:spcPct val="120000"/>
              </a:lnSpc>
              <a:buNone/>
            </a:pPr>
            <a:r>
              <a:rPr lang="en-US" sz="2400" b="1" baseline="30000" dirty="0" smtClean="0"/>
              <a:t>23</a:t>
            </a:r>
            <a:r>
              <a:rPr lang="en-US" sz="2400" b="1" baseline="30000" dirty="0"/>
              <a:t> </a:t>
            </a:r>
            <a:r>
              <a:rPr lang="en-US" sz="2400" dirty="0"/>
              <a:t>May God himself, the God of peace, sanctify you through and through. May your whole spirit, soul and body be kept blameless at the coming of our Lord Jesus Christ. </a:t>
            </a:r>
            <a:r>
              <a:rPr lang="en-US" sz="2400" b="1" baseline="30000" dirty="0"/>
              <a:t>24 </a:t>
            </a:r>
            <a:r>
              <a:rPr lang="en-US" sz="2400" dirty="0"/>
              <a:t>The one who calls you is faithful, and he will do it.</a:t>
            </a:r>
          </a:p>
          <a:p>
            <a:pPr marL="0" indent="0">
              <a:lnSpc>
                <a:spcPct val="120000"/>
              </a:lnSpc>
              <a:buNone/>
            </a:pPr>
            <a:r>
              <a:rPr lang="en-US" sz="2400" b="1" baseline="30000" dirty="0"/>
              <a:t>25 </a:t>
            </a:r>
            <a:r>
              <a:rPr lang="en-US" sz="2400" dirty="0"/>
              <a:t>Brothers and sisters, pray for us. </a:t>
            </a:r>
            <a:r>
              <a:rPr lang="en-US" sz="2400" b="1" baseline="30000" dirty="0"/>
              <a:t>26 </a:t>
            </a:r>
            <a:r>
              <a:rPr lang="en-US" sz="2400" dirty="0"/>
              <a:t>Greet all God’s people with a holy kiss. </a:t>
            </a:r>
            <a:r>
              <a:rPr lang="en-US" sz="2400" b="1" baseline="30000" dirty="0"/>
              <a:t>27 </a:t>
            </a:r>
            <a:r>
              <a:rPr lang="en-US" sz="2400" dirty="0"/>
              <a:t>I charge you before the Lord to have this letter read to all the brothers and sisters.</a:t>
            </a:r>
          </a:p>
          <a:p>
            <a:pPr marL="0" indent="0">
              <a:lnSpc>
                <a:spcPct val="120000"/>
              </a:lnSpc>
              <a:buNone/>
            </a:pPr>
            <a:r>
              <a:rPr lang="en-US" sz="2400" b="1" baseline="30000" dirty="0"/>
              <a:t>28 </a:t>
            </a:r>
            <a:r>
              <a:rPr lang="en-US" sz="2400" dirty="0"/>
              <a:t>The grace of our Lord Jesus Christ be with you</a:t>
            </a:r>
            <a:r>
              <a:rPr lang="en-US" sz="2400" dirty="0" smtClean="0"/>
              <a:t>.</a:t>
            </a:r>
            <a:endParaRPr lang="en-US" sz="2400" dirty="0"/>
          </a:p>
        </p:txBody>
      </p:sp>
      <p:sp>
        <p:nvSpPr>
          <p:cNvPr id="4" name="Title 1">
            <a:extLst>
              <a:ext uri="{FF2B5EF4-FFF2-40B4-BE49-F238E27FC236}">
                <a16:creationId xmlns:a16="http://schemas.microsoft.com/office/drawing/2014/main" xmlns="" id="{76E3E97E-A54E-4434-BE15-7C0BCD7772C1}"/>
              </a:ext>
            </a:extLst>
          </p:cNvPr>
          <p:cNvSpPr>
            <a:spLocks noGrp="1"/>
          </p:cNvSpPr>
          <p:nvPr>
            <p:ph type="title"/>
          </p:nvPr>
        </p:nvSpPr>
        <p:spPr>
          <a:xfrm>
            <a:off x="244699" y="0"/>
            <a:ext cx="11947301" cy="1325563"/>
          </a:xfrm>
        </p:spPr>
        <p:txBody>
          <a:bodyPr>
            <a:normAutofit/>
          </a:bodyPr>
          <a:lstStyle/>
          <a:p>
            <a:r>
              <a:rPr lang="en-US" sz="4000" dirty="0" smtClean="0"/>
              <a:t>The </a:t>
            </a:r>
            <a:r>
              <a:rPr lang="en-US" sz="4000" dirty="0"/>
              <a:t>Full Armor of </a:t>
            </a:r>
            <a:r>
              <a:rPr lang="en-US" sz="4000" dirty="0" smtClean="0"/>
              <a:t>God—1 Thessalonians 14-28</a:t>
            </a:r>
            <a:endParaRPr lang="en-US" sz="4000" dirty="0"/>
          </a:p>
        </p:txBody>
      </p:sp>
    </p:spTree>
    <p:extLst>
      <p:ext uri="{BB962C8B-B14F-4D97-AF65-F5344CB8AC3E}">
        <p14:creationId xmlns:p14="http://schemas.microsoft.com/office/powerpoint/2010/main" val="3889391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817154C-E9D3-4303-B668-0D66CDF994B4}"/>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The Full Armor of God</a:t>
            </a:r>
          </a:p>
        </p:txBody>
      </p:sp>
      <p:cxnSp>
        <p:nvCxnSpPr>
          <p:cNvPr id="73" name="Straight Connector 72">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098" name="Picture 2" descr="Image result for 3D bubble man cartoon">
            <a:extLst>
              <a:ext uri="{FF2B5EF4-FFF2-40B4-BE49-F238E27FC236}">
                <a16:creationId xmlns:a16="http://schemas.microsoft.com/office/drawing/2014/main" xmlns="" id="{E83E8424-E18E-4891-8E6D-103CFCFC3DEF}"/>
              </a:ext>
            </a:extLst>
          </p:cNvPr>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907081" y="975391"/>
            <a:ext cx="7096504" cy="5322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64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079807-5F57-4FA1-B50C-6B29F8D06F86}"/>
              </a:ext>
            </a:extLst>
          </p:cNvPr>
          <p:cNvSpPr>
            <a:spLocks noGrp="1"/>
          </p:cNvSpPr>
          <p:nvPr>
            <p:ph type="title"/>
          </p:nvPr>
        </p:nvSpPr>
        <p:spPr/>
        <p:txBody>
          <a:bodyPr/>
          <a:lstStyle/>
          <a:p>
            <a:pPr algn="ctr"/>
            <a:r>
              <a:rPr lang="en-US" dirty="0"/>
              <a:t>The Full Armor of God</a:t>
            </a:r>
          </a:p>
        </p:txBody>
      </p:sp>
      <p:sp>
        <p:nvSpPr>
          <p:cNvPr id="3" name="Content Placeholder 2">
            <a:extLst>
              <a:ext uri="{FF2B5EF4-FFF2-40B4-BE49-F238E27FC236}">
                <a16:creationId xmlns:a16="http://schemas.microsoft.com/office/drawing/2014/main" xmlns="" id="{593214C6-88C0-431A-A401-2E43258D04EA}"/>
              </a:ext>
            </a:extLst>
          </p:cNvPr>
          <p:cNvSpPr>
            <a:spLocks noGrp="1"/>
          </p:cNvSpPr>
          <p:nvPr>
            <p:ph idx="1"/>
          </p:nvPr>
        </p:nvSpPr>
        <p:spPr>
          <a:xfrm>
            <a:off x="838200" y="1825625"/>
            <a:ext cx="10515600" cy="4351338"/>
          </a:xfrm>
        </p:spPr>
        <p:txBody>
          <a:bodyPr>
            <a:normAutofit lnSpcReduction="10000"/>
          </a:bodyPr>
          <a:lstStyle/>
          <a:p>
            <a:pPr marL="0" indent="0">
              <a:buNone/>
            </a:pPr>
            <a:r>
              <a:rPr lang="en-US" dirty="0"/>
              <a:t>Objective: </a:t>
            </a:r>
          </a:p>
          <a:p>
            <a:pPr marL="0" indent="0">
              <a:buNone/>
            </a:pPr>
            <a:endParaRPr lang="en-US" dirty="0"/>
          </a:p>
          <a:p>
            <a:pPr marL="514350" indent="-514350">
              <a:buFont typeface="+mj-lt"/>
              <a:buAutoNum type="arabicPeriod"/>
            </a:pPr>
            <a:r>
              <a:rPr lang="en-US" dirty="0"/>
              <a:t>Read Ephesian 6: 10 - 17</a:t>
            </a:r>
          </a:p>
          <a:p>
            <a:pPr marL="514350" indent="-514350">
              <a:buFont typeface="+mj-lt"/>
              <a:buAutoNum type="arabicPeriod"/>
            </a:pPr>
            <a:r>
              <a:rPr lang="en-US" dirty="0"/>
              <a:t>The reasons why you need to put on the full armor of God</a:t>
            </a:r>
          </a:p>
          <a:p>
            <a:pPr marL="514350" indent="-514350">
              <a:buFont typeface="+mj-lt"/>
              <a:buAutoNum type="arabicPeriod"/>
            </a:pPr>
            <a:r>
              <a:rPr lang="en-US" dirty="0"/>
              <a:t>Football Equipment</a:t>
            </a:r>
          </a:p>
          <a:p>
            <a:pPr marL="514350" indent="-514350">
              <a:buFont typeface="+mj-lt"/>
              <a:buAutoNum type="arabicPeriod"/>
            </a:pPr>
            <a:r>
              <a:rPr lang="en-US" dirty="0"/>
              <a:t>Read 1</a:t>
            </a:r>
            <a:r>
              <a:rPr lang="en-US" baseline="30000" dirty="0"/>
              <a:t>st</a:t>
            </a:r>
            <a:r>
              <a:rPr lang="en-US" dirty="0"/>
              <a:t> Thessalonians 5:1-28</a:t>
            </a:r>
          </a:p>
          <a:p>
            <a:pPr marL="0" indent="0">
              <a:buNone/>
            </a:pPr>
            <a:r>
              <a:rPr lang="en-US" dirty="0"/>
              <a:t> </a:t>
            </a:r>
          </a:p>
          <a:p>
            <a:pPr marL="514350" indent="-51435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1224878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85EE58-D513-4433-9E67-EF9BCDFF9146}"/>
              </a:ext>
            </a:extLst>
          </p:cNvPr>
          <p:cNvSpPr>
            <a:spLocks noGrp="1"/>
          </p:cNvSpPr>
          <p:nvPr>
            <p:ph type="title"/>
          </p:nvPr>
        </p:nvSpPr>
        <p:spPr/>
        <p:txBody>
          <a:bodyPr/>
          <a:lstStyle/>
          <a:p>
            <a:pPr algn="ctr"/>
            <a:r>
              <a:rPr lang="en-US" dirty="0"/>
              <a:t> The Full Armor of God</a:t>
            </a:r>
          </a:p>
        </p:txBody>
      </p:sp>
      <p:sp>
        <p:nvSpPr>
          <p:cNvPr id="3" name="Content Placeholder 2">
            <a:extLst>
              <a:ext uri="{FF2B5EF4-FFF2-40B4-BE49-F238E27FC236}">
                <a16:creationId xmlns:a16="http://schemas.microsoft.com/office/drawing/2014/main" xmlns="" id="{778B29A5-BA56-4895-82BA-1614B9AD1CEE}"/>
              </a:ext>
            </a:extLst>
          </p:cNvPr>
          <p:cNvSpPr>
            <a:spLocks noGrp="1"/>
          </p:cNvSpPr>
          <p:nvPr>
            <p:ph idx="1"/>
          </p:nvPr>
        </p:nvSpPr>
        <p:spPr>
          <a:xfrm>
            <a:off x="838199" y="1580924"/>
            <a:ext cx="11126273" cy="4351338"/>
          </a:xfrm>
        </p:spPr>
        <p:txBody>
          <a:bodyPr>
            <a:noAutofit/>
          </a:bodyPr>
          <a:lstStyle/>
          <a:p>
            <a:pPr marL="0" indent="0">
              <a:lnSpc>
                <a:spcPct val="120000"/>
              </a:lnSpc>
              <a:spcBef>
                <a:spcPts val="0"/>
              </a:spcBef>
              <a:buNone/>
            </a:pPr>
            <a:r>
              <a:rPr lang="en-US" sz="2300" b="1" baseline="30000" dirty="0"/>
              <a:t>10 </a:t>
            </a:r>
            <a:r>
              <a:rPr lang="en-US" sz="2300" dirty="0"/>
              <a:t>Finally, be strong in the Lord and in his mighty power. </a:t>
            </a:r>
            <a:r>
              <a:rPr lang="en-US" sz="2300" b="1" baseline="30000" dirty="0"/>
              <a:t>11 </a:t>
            </a:r>
            <a:r>
              <a:rPr lang="en-US" sz="2300" dirty="0"/>
              <a:t>Put on the full armor of God, so that you can take your stand against the devil’s schemes. </a:t>
            </a:r>
            <a:r>
              <a:rPr lang="en-US" sz="2300" b="1" baseline="30000" dirty="0"/>
              <a:t>12 </a:t>
            </a:r>
            <a:r>
              <a:rPr lang="en-US" sz="2300" dirty="0"/>
              <a:t>For our struggle is not against flesh and blood, but against the rulers, against the authorities, against the powers of this dark world and against the spiritual forces of evil in the heavenly realms. </a:t>
            </a:r>
            <a:r>
              <a:rPr lang="en-US" sz="2300" b="1" baseline="30000" dirty="0"/>
              <a:t>13 </a:t>
            </a:r>
            <a:r>
              <a:rPr lang="en-US" sz="2300" dirty="0"/>
              <a:t>Therefore put on the full armor of God, so that when the day of evil comes, you may be able to stand your ground, and after you have done everything, to stand. </a:t>
            </a:r>
            <a:r>
              <a:rPr lang="en-US" sz="2300" b="1" baseline="30000" dirty="0"/>
              <a:t>14 </a:t>
            </a:r>
            <a:r>
              <a:rPr lang="en-US" sz="2300" dirty="0"/>
              <a:t>Stand firm then, with the belt of truth buckled around your waist, with the breastplate of righteousness in place, </a:t>
            </a:r>
            <a:r>
              <a:rPr lang="en-US" sz="2300" b="1" baseline="30000" dirty="0"/>
              <a:t>15 </a:t>
            </a:r>
            <a:r>
              <a:rPr lang="en-US" sz="2300" dirty="0"/>
              <a:t>and with your feet fitted with the readiness that comes from the gospel of peace. </a:t>
            </a:r>
            <a:r>
              <a:rPr lang="en-US" sz="2300" b="1" baseline="30000" dirty="0"/>
              <a:t>16 </a:t>
            </a:r>
            <a:r>
              <a:rPr lang="en-US" sz="2300" dirty="0"/>
              <a:t>In addition to all this, take up the shield of faith, with which you can extinguish all the flaming arrows of the evil one. </a:t>
            </a:r>
            <a:r>
              <a:rPr lang="en-US" sz="2300" b="1" baseline="30000" dirty="0"/>
              <a:t>17 </a:t>
            </a:r>
            <a:r>
              <a:rPr lang="en-US" sz="2300" dirty="0"/>
              <a:t>Take the helmet of salvation and the sword of the Spirit, which is the word of God.</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xmlns="" id="{D0F333D5-1DCD-47E0-992E-822C585C7627}"/>
                  </a:ext>
                </a:extLst>
              </p14:cNvPr>
              <p14:cNvContentPartPr/>
              <p14:nvPr/>
            </p14:nvContentPartPr>
            <p14:xfrm>
              <a:off x="8659800" y="709920"/>
              <a:ext cx="16200" cy="8280"/>
            </p14:xfrm>
          </p:contentPart>
        </mc:Choice>
        <mc:Fallback xmlns="">
          <p:pic>
            <p:nvPicPr>
              <p:cNvPr id="4" name="Ink 3">
                <a:extLst>
                  <a:ext uri="{FF2B5EF4-FFF2-40B4-BE49-F238E27FC236}">
                    <a16:creationId xmlns:a16="http://schemas.microsoft.com/office/drawing/2014/main" id="{D0F333D5-1DCD-47E0-992E-822C585C7627}"/>
                  </a:ext>
                </a:extLst>
              </p:cNvPr>
              <p:cNvPicPr/>
              <p:nvPr/>
            </p:nvPicPr>
            <p:blipFill>
              <a:blip r:embed="rId3"/>
              <a:stretch>
                <a:fillRect/>
              </a:stretch>
            </p:blipFill>
            <p:spPr>
              <a:xfrm>
                <a:off x="8650440" y="700560"/>
                <a:ext cx="34920" cy="27000"/>
              </a:xfrm>
              <a:prstGeom prst="rect">
                <a:avLst/>
              </a:prstGeom>
            </p:spPr>
          </p:pic>
        </mc:Fallback>
      </mc:AlternateContent>
    </p:spTree>
    <p:extLst>
      <p:ext uri="{BB962C8B-B14F-4D97-AF65-F5344CB8AC3E}">
        <p14:creationId xmlns:p14="http://schemas.microsoft.com/office/powerpoint/2010/main" val="3084406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588" y="6350"/>
            <a:ext cx="121935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xmlns="" id="{E8B67341-7275-4097-BFB0-420524CD0974}"/>
              </a:ext>
            </a:extLst>
          </p:cNvPr>
          <p:cNvSpPr>
            <a:spLocks noGrp="1"/>
          </p:cNvSpPr>
          <p:nvPr>
            <p:ph type="title"/>
          </p:nvPr>
        </p:nvSpPr>
        <p:spPr/>
        <p:txBody>
          <a:bodyPr/>
          <a:lstStyle/>
          <a:p>
            <a:pPr algn="ctr"/>
            <a:r>
              <a:rPr lang="en-US" dirty="0"/>
              <a:t>The Full Armor of God</a:t>
            </a:r>
          </a:p>
        </p:txBody>
      </p:sp>
      <p:sp>
        <p:nvSpPr>
          <p:cNvPr id="3" name="Content Placeholder 2">
            <a:extLst>
              <a:ext uri="{FF2B5EF4-FFF2-40B4-BE49-F238E27FC236}">
                <a16:creationId xmlns:a16="http://schemas.microsoft.com/office/drawing/2014/main" xmlns="" id="{0ABC329E-CEF0-491C-8700-C9E33CA6EABB}"/>
              </a:ext>
            </a:extLst>
          </p:cNvPr>
          <p:cNvSpPr>
            <a:spLocks noGrp="1"/>
          </p:cNvSpPr>
          <p:nvPr>
            <p:ph sz="half" idx="1"/>
          </p:nvPr>
        </p:nvSpPr>
        <p:spPr/>
        <p:txBody>
          <a:bodyPr/>
          <a:lstStyle/>
          <a:p>
            <a:pPr marL="0" indent="0" algn="ctr">
              <a:buNone/>
            </a:pPr>
            <a:r>
              <a:rPr lang="en-US" u="sng" dirty="0"/>
              <a:t>The reasons why you need to put on the full armor of God</a:t>
            </a:r>
          </a:p>
          <a:p>
            <a:pPr marL="0" indent="0" algn="ctr">
              <a:buNone/>
            </a:pPr>
            <a:endParaRPr lang="en-US" u="sng" dirty="0"/>
          </a:p>
          <a:p>
            <a:r>
              <a:rPr lang="en-US" dirty="0"/>
              <a:t>So you don’t end up </a:t>
            </a:r>
            <a:r>
              <a:rPr lang="en-US" dirty="0" smtClean="0"/>
              <a:t>like Elmo</a:t>
            </a:r>
            <a:endParaRPr lang="en-US" dirty="0"/>
          </a:p>
        </p:txBody>
      </p:sp>
      <p:sp>
        <p:nvSpPr>
          <p:cNvPr id="5" name="Content Placeholder 4">
            <a:extLst>
              <a:ext uri="{FF2B5EF4-FFF2-40B4-BE49-F238E27FC236}">
                <a16:creationId xmlns:a16="http://schemas.microsoft.com/office/drawing/2014/main" xmlns="" id="{6C74CC62-A788-4F3E-90C6-C4774B4988F8}"/>
              </a:ext>
            </a:extLst>
          </p:cNvPr>
          <p:cNvSpPr>
            <a:spLocks noGrp="1"/>
          </p:cNvSpPr>
          <p:nvPr>
            <p:ph sz="half" idx="2"/>
          </p:nvPr>
        </p:nvSpPr>
        <p:spPr/>
        <p:txBody>
          <a:bodyPr/>
          <a:lstStyle/>
          <a:p>
            <a:endParaRPr lang="en-US"/>
          </a:p>
        </p:txBody>
      </p:sp>
      <p:pic>
        <p:nvPicPr>
          <p:cNvPr id="3074" name="Picture 2" descr="Image result for memes a cartoon character burning in lava">
            <a:extLst>
              <a:ext uri="{FF2B5EF4-FFF2-40B4-BE49-F238E27FC236}">
                <a16:creationId xmlns:a16="http://schemas.microsoft.com/office/drawing/2014/main" xmlns="" id="{45FB05B5-F83D-452C-B869-7DDE36F35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833997"/>
            <a:ext cx="5181600" cy="4342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750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8497C5-FFA0-42A3-AC8A-B49DE731BF88}"/>
              </a:ext>
            </a:extLst>
          </p:cNvPr>
          <p:cNvSpPr>
            <a:spLocks noGrp="1"/>
          </p:cNvSpPr>
          <p:nvPr>
            <p:ph type="title"/>
          </p:nvPr>
        </p:nvSpPr>
        <p:spPr>
          <a:xfrm>
            <a:off x="1288064" y="0"/>
            <a:ext cx="9637776" cy="805912"/>
          </a:xfrm>
        </p:spPr>
        <p:txBody>
          <a:bodyPr>
            <a:normAutofit/>
          </a:bodyPr>
          <a:lstStyle/>
          <a:p>
            <a:r>
              <a:rPr lang="en-US" dirty="0"/>
              <a:t>The Full Armor of God</a:t>
            </a:r>
          </a:p>
        </p:txBody>
      </p:sp>
      <p:sp>
        <p:nvSpPr>
          <p:cNvPr id="3" name="Content Placeholder 2">
            <a:extLst>
              <a:ext uri="{FF2B5EF4-FFF2-40B4-BE49-F238E27FC236}">
                <a16:creationId xmlns:a16="http://schemas.microsoft.com/office/drawing/2014/main" xmlns="" id="{E817F484-A7A0-48A7-9CAE-9A4846C2EFA1}"/>
              </a:ext>
            </a:extLst>
          </p:cNvPr>
          <p:cNvSpPr>
            <a:spLocks noGrp="1"/>
          </p:cNvSpPr>
          <p:nvPr>
            <p:ph idx="1"/>
          </p:nvPr>
        </p:nvSpPr>
        <p:spPr>
          <a:xfrm>
            <a:off x="931603" y="963085"/>
            <a:ext cx="9637776" cy="1299667"/>
          </a:xfrm>
        </p:spPr>
        <p:txBody>
          <a:bodyPr>
            <a:normAutofit lnSpcReduction="10000"/>
          </a:bodyPr>
          <a:lstStyle/>
          <a:p>
            <a:pPr marL="0" indent="0">
              <a:buNone/>
            </a:pPr>
            <a:r>
              <a:rPr lang="en-US" sz="2400" dirty="0"/>
              <a:t>Football Equipment Is like the full armor of God but there are some similarities like Breastplate to the Shoulder pads, Shoes to Cleats, the Helmet, and most importantly they protect you from the opposing team.   </a:t>
            </a:r>
          </a:p>
          <a:p>
            <a:pPr marL="0" indent="0">
              <a:buNone/>
            </a:pPr>
            <a:endParaRPr lang="en-US" sz="2400" dirty="0"/>
          </a:p>
        </p:txBody>
      </p:sp>
      <p:pic>
        <p:nvPicPr>
          <p:cNvPr id="2062" name="Picture 14" descr="Related image">
            <a:extLst>
              <a:ext uri="{FF2B5EF4-FFF2-40B4-BE49-F238E27FC236}">
                <a16:creationId xmlns:a16="http://schemas.microsoft.com/office/drawing/2014/main" xmlns="" id="{FF09ACB2-FAAE-4081-BE73-04A0E23C4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722" y="2262752"/>
            <a:ext cx="4438075" cy="443807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the armor of god">
            <a:extLst>
              <a:ext uri="{FF2B5EF4-FFF2-40B4-BE49-F238E27FC236}">
                <a16:creationId xmlns:a16="http://schemas.microsoft.com/office/drawing/2014/main" xmlns="" id="{34504C66-3FE0-4531-98BE-0B3606A70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741" y="2358002"/>
            <a:ext cx="4052018" cy="449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238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C371C2-2514-4063-8381-C639DAAF83C8}"/>
              </a:ext>
            </a:extLst>
          </p:cNvPr>
          <p:cNvSpPr>
            <a:spLocks noGrp="1"/>
          </p:cNvSpPr>
          <p:nvPr>
            <p:ph type="title"/>
          </p:nvPr>
        </p:nvSpPr>
        <p:spPr/>
        <p:txBody>
          <a:bodyPr/>
          <a:lstStyle/>
          <a:p>
            <a:pPr algn="ctr"/>
            <a:r>
              <a:rPr lang="en-US" b="1" dirty="0"/>
              <a:t>The Full Armor of God List</a:t>
            </a:r>
            <a:br>
              <a:rPr lang="en-US" b="1" dirty="0"/>
            </a:br>
            <a:endParaRPr lang="en-US" dirty="0"/>
          </a:p>
        </p:txBody>
      </p:sp>
      <p:sp>
        <p:nvSpPr>
          <p:cNvPr id="3" name="Content Placeholder 2">
            <a:extLst>
              <a:ext uri="{FF2B5EF4-FFF2-40B4-BE49-F238E27FC236}">
                <a16:creationId xmlns:a16="http://schemas.microsoft.com/office/drawing/2014/main" xmlns="" id="{8C6D9BAD-449E-446D-9887-28F8B5FE73D1}"/>
              </a:ext>
            </a:extLst>
          </p:cNvPr>
          <p:cNvSpPr>
            <a:spLocks noGrp="1"/>
          </p:cNvSpPr>
          <p:nvPr>
            <p:ph idx="1"/>
          </p:nvPr>
        </p:nvSpPr>
        <p:spPr/>
        <p:txBody>
          <a:bodyPr>
            <a:normAutofit/>
          </a:bodyPr>
          <a:lstStyle/>
          <a:p>
            <a:r>
              <a:rPr lang="en-US" sz="3600" dirty="0"/>
              <a:t>Belt of truth</a:t>
            </a:r>
          </a:p>
          <a:p>
            <a:r>
              <a:rPr lang="en-US" sz="3600" dirty="0"/>
              <a:t>Breastplate of righteousness</a:t>
            </a:r>
          </a:p>
          <a:p>
            <a:r>
              <a:rPr lang="en-US" sz="3600" dirty="0"/>
              <a:t>Shoes of the gospel</a:t>
            </a:r>
          </a:p>
          <a:p>
            <a:r>
              <a:rPr lang="en-US" sz="3600" dirty="0"/>
              <a:t>Shield of faith</a:t>
            </a:r>
          </a:p>
          <a:p>
            <a:r>
              <a:rPr lang="en-US" sz="3600" dirty="0"/>
              <a:t>Helmet of salvation</a:t>
            </a:r>
          </a:p>
          <a:p>
            <a:r>
              <a:rPr lang="en-US" sz="3600" dirty="0"/>
              <a:t>Sword of the spirit</a:t>
            </a:r>
          </a:p>
          <a:p>
            <a:pPr marL="0" indent="0">
              <a:buNone/>
            </a:pPr>
            <a:endParaRPr lang="en-US" dirty="0"/>
          </a:p>
        </p:txBody>
      </p:sp>
    </p:spTree>
    <p:extLst>
      <p:ext uri="{BB962C8B-B14F-4D97-AF65-F5344CB8AC3E}">
        <p14:creationId xmlns:p14="http://schemas.microsoft.com/office/powerpoint/2010/main" val="3704808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588" y="6350"/>
            <a:ext cx="121935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xmlns="" id="{E6492284-C2BD-433F-8592-070A3646D0CC}"/>
              </a:ext>
            </a:extLst>
          </p:cNvPr>
          <p:cNvSpPr>
            <a:spLocks noGrp="1"/>
          </p:cNvSpPr>
          <p:nvPr>
            <p:ph type="title"/>
          </p:nvPr>
        </p:nvSpPr>
        <p:spPr/>
        <p:txBody>
          <a:bodyPr>
            <a:normAutofit/>
          </a:bodyPr>
          <a:lstStyle/>
          <a:p>
            <a:r>
              <a:rPr lang="en-US" b="1" dirty="0"/>
              <a:t>1. Belt of </a:t>
            </a:r>
            <a:r>
              <a:rPr lang="en-US" b="1" dirty="0" smtClean="0"/>
              <a:t>Truth (</a:t>
            </a:r>
            <a:r>
              <a:rPr lang="en-US" b="1" dirty="0"/>
              <a:t>Ephesians 6:14)</a:t>
            </a:r>
            <a:br>
              <a:rPr lang="en-US" b="1" dirty="0"/>
            </a:br>
            <a:endParaRPr lang="en-US" dirty="0"/>
          </a:p>
        </p:txBody>
      </p:sp>
      <p:pic>
        <p:nvPicPr>
          <p:cNvPr id="5122" name="Picture 2" descr="Belt of Truth">
            <a:extLst>
              <a:ext uri="{FF2B5EF4-FFF2-40B4-BE49-F238E27FC236}">
                <a16:creationId xmlns:a16="http://schemas.microsoft.com/office/drawing/2014/main" xmlns="" id="{F4F6D736-85FB-4686-B926-862767B87FEF}"/>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788444" y="2033274"/>
            <a:ext cx="5281112" cy="352074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xmlns="" id="{1B7DE1E1-E2F6-48FD-8428-121E93BB7ECD}"/>
              </a:ext>
            </a:extLst>
          </p:cNvPr>
          <p:cNvSpPr>
            <a:spLocks noGrp="1"/>
          </p:cNvSpPr>
          <p:nvPr>
            <p:ph sz="half" idx="2"/>
          </p:nvPr>
        </p:nvSpPr>
        <p:spPr>
          <a:xfrm>
            <a:off x="6172200" y="2143561"/>
            <a:ext cx="5181600" cy="3300167"/>
          </a:xfrm>
        </p:spPr>
        <p:txBody>
          <a:bodyPr/>
          <a:lstStyle/>
          <a:p>
            <a:pPr marL="0" indent="0">
              <a:lnSpc>
                <a:spcPct val="100000"/>
              </a:lnSpc>
              <a:buNone/>
            </a:pPr>
            <a:r>
              <a:rPr lang="en-US" dirty="0"/>
              <a:t>“</a:t>
            </a:r>
            <a:r>
              <a:rPr lang="en-US" dirty="0">
                <a:effectLst>
                  <a:outerShdw blurRad="38100" dist="38100" dir="2700000" algn="tl">
                    <a:srgbClr val="000000">
                      <a:alpha val="43137"/>
                    </a:srgbClr>
                  </a:outerShdw>
                </a:effectLst>
              </a:rPr>
              <a:t>Stand therefore, having girded your waist with truth,” Paul says. </a:t>
            </a:r>
            <a:r>
              <a:rPr lang="en-US" b="1" u="sng" dirty="0">
                <a:effectLst>
                  <a:outerShdw blurRad="38100" dist="38100" dir="2700000" algn="tl">
                    <a:srgbClr val="000000">
                      <a:alpha val="43137"/>
                    </a:srgbClr>
                  </a:outerShdw>
                </a:effectLst>
              </a:rPr>
              <a:t>Truth</a:t>
            </a:r>
            <a:r>
              <a:rPr lang="en-US" dirty="0">
                <a:effectLst>
                  <a:outerShdw blurRad="38100" dist="38100" dir="2700000" algn="tl">
                    <a:srgbClr val="000000">
                      <a:alpha val="43137"/>
                    </a:srgbClr>
                  </a:outerShdw>
                </a:effectLst>
              </a:rPr>
              <a:t> is the belt that holds all the other pieces of the armor in place.</a:t>
            </a:r>
          </a:p>
        </p:txBody>
      </p:sp>
    </p:spTree>
    <p:extLst>
      <p:ext uri="{BB962C8B-B14F-4D97-AF65-F5344CB8AC3E}">
        <p14:creationId xmlns:p14="http://schemas.microsoft.com/office/powerpoint/2010/main" val="2550741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588" y="6350"/>
            <a:ext cx="121935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xmlns="" id="{7570EA7B-2A0C-4801-BFD5-59225C7386C5}"/>
              </a:ext>
            </a:extLst>
          </p:cNvPr>
          <p:cNvSpPr>
            <a:spLocks noGrp="1"/>
          </p:cNvSpPr>
          <p:nvPr>
            <p:ph type="title"/>
          </p:nvPr>
        </p:nvSpPr>
        <p:spPr>
          <a:xfrm>
            <a:off x="838200" y="596947"/>
            <a:ext cx="10515600" cy="1325563"/>
          </a:xfrm>
        </p:spPr>
        <p:txBody>
          <a:bodyPr>
            <a:normAutofit fontScale="90000"/>
          </a:bodyPr>
          <a:lstStyle/>
          <a:p>
            <a:pPr marL="463550" indent="-463550"/>
            <a:r>
              <a:rPr lang="en-US" b="1" dirty="0"/>
              <a:t>2. Breastplate of </a:t>
            </a:r>
            <a:r>
              <a:rPr lang="en-US" b="1" dirty="0" smtClean="0"/>
              <a:t>Righteousness</a:t>
            </a:r>
            <a:br>
              <a:rPr lang="en-US" b="1" dirty="0" smtClean="0"/>
            </a:br>
            <a:r>
              <a:rPr lang="en-US" b="1" dirty="0" smtClean="0"/>
              <a:t>(Ephesians </a:t>
            </a:r>
            <a:r>
              <a:rPr lang="en-US" b="1" dirty="0"/>
              <a:t>6:14)</a:t>
            </a:r>
            <a:br>
              <a:rPr lang="en-US" b="1" dirty="0"/>
            </a:br>
            <a:endParaRPr lang="en-US" dirty="0"/>
          </a:p>
        </p:txBody>
      </p:sp>
      <p:pic>
        <p:nvPicPr>
          <p:cNvPr id="6146" name="Picture 2" descr="Breastplate of Righteousness">
            <a:extLst>
              <a:ext uri="{FF2B5EF4-FFF2-40B4-BE49-F238E27FC236}">
                <a16:creationId xmlns:a16="http://schemas.microsoft.com/office/drawing/2014/main" xmlns="" id="{1154C216-D32D-4B6E-ACA1-2740FF63DFA2}"/>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363442" y="2162066"/>
            <a:ext cx="5656358" cy="377090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xmlns="" id="{0367B743-F9FA-41FC-A6D1-9B37541C9279}"/>
              </a:ext>
            </a:extLst>
          </p:cNvPr>
          <p:cNvSpPr>
            <a:spLocks noGrp="1"/>
          </p:cNvSpPr>
          <p:nvPr>
            <p:ph sz="half" idx="2"/>
          </p:nvPr>
        </p:nvSpPr>
        <p:spPr>
          <a:xfrm>
            <a:off x="6172200" y="2307283"/>
            <a:ext cx="5181600" cy="3480471"/>
          </a:xfrm>
        </p:spPr>
        <p:txBody>
          <a:bodyPr/>
          <a:lstStyle/>
          <a:p>
            <a:pPr marL="0" indent="0">
              <a:lnSpc>
                <a:spcPct val="100000"/>
              </a:lnSpc>
              <a:buNone/>
            </a:pPr>
            <a:r>
              <a:rPr lang="en-US" dirty="0">
                <a:effectLst>
                  <a:outerShdw blurRad="38100" dist="38100" dir="2700000" algn="tl">
                    <a:srgbClr val="000000">
                      <a:alpha val="43137"/>
                    </a:srgbClr>
                  </a:outerShdw>
                </a:effectLst>
              </a:rPr>
              <a:t>The breastplate covers the heart and shields it and the other vital organs. The Bible says, “Keep your heart with all diligence, for out of it spring the issues of life” (Proverbs 4:23).</a:t>
            </a:r>
          </a:p>
        </p:txBody>
      </p:sp>
    </p:spTree>
    <p:extLst>
      <p:ext uri="{BB962C8B-B14F-4D97-AF65-F5344CB8AC3E}">
        <p14:creationId xmlns:p14="http://schemas.microsoft.com/office/powerpoint/2010/main" val="594374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3175"/>
            <a:ext cx="121999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xmlns="" id="{597A0E82-6588-4A2F-A38B-B1F82E54197F}"/>
              </a:ext>
            </a:extLst>
          </p:cNvPr>
          <p:cNvSpPr>
            <a:spLocks noGrp="1"/>
          </p:cNvSpPr>
          <p:nvPr>
            <p:ph type="title"/>
          </p:nvPr>
        </p:nvSpPr>
        <p:spPr/>
        <p:txBody>
          <a:bodyPr>
            <a:normAutofit fontScale="90000"/>
          </a:bodyPr>
          <a:lstStyle/>
          <a:p>
            <a:r>
              <a:rPr lang="en-US" b="1" dirty="0"/>
              <a:t/>
            </a:r>
            <a:br>
              <a:rPr lang="en-US" b="1" dirty="0"/>
            </a:br>
            <a:r>
              <a:rPr lang="en-US" b="1" dirty="0"/>
              <a:t>3. Shoes of the </a:t>
            </a:r>
            <a:r>
              <a:rPr lang="en-US" b="1" dirty="0" smtClean="0"/>
              <a:t>Gospel (</a:t>
            </a:r>
            <a:r>
              <a:rPr lang="en-US" b="1" dirty="0"/>
              <a:t>Ephesians 6:15)</a:t>
            </a:r>
            <a:br>
              <a:rPr lang="en-US" b="1" dirty="0"/>
            </a:br>
            <a:r>
              <a:rPr lang="en-US" dirty="0"/>
              <a:t/>
            </a:r>
            <a:br>
              <a:rPr lang="en-US" dirty="0"/>
            </a:br>
            <a:endParaRPr lang="en-US" dirty="0"/>
          </a:p>
        </p:txBody>
      </p:sp>
      <p:sp>
        <p:nvSpPr>
          <p:cNvPr id="4" name="Content Placeholder 3">
            <a:extLst>
              <a:ext uri="{FF2B5EF4-FFF2-40B4-BE49-F238E27FC236}">
                <a16:creationId xmlns:a16="http://schemas.microsoft.com/office/drawing/2014/main" xmlns="" id="{D2807F96-4DBF-4BA5-8865-F06C55DEC726}"/>
              </a:ext>
            </a:extLst>
          </p:cNvPr>
          <p:cNvSpPr>
            <a:spLocks noGrp="1"/>
          </p:cNvSpPr>
          <p:nvPr>
            <p:ph sz="half" idx="2"/>
          </p:nvPr>
        </p:nvSpPr>
        <p:spPr>
          <a:xfrm>
            <a:off x="6172200" y="1825625"/>
            <a:ext cx="5181600" cy="4678206"/>
          </a:xfrm>
        </p:spPr>
        <p:txBody>
          <a:bodyPr>
            <a:normAutofit/>
          </a:bodyPr>
          <a:lstStyle/>
          <a:p>
            <a:pPr marL="0" indent="0">
              <a:lnSpc>
                <a:spcPct val="100000"/>
              </a:lnSpc>
              <a:buNone/>
            </a:pPr>
            <a:r>
              <a:rPr lang="en-US" dirty="0">
                <a:effectLst>
                  <a:outerShdw blurRad="38100" dist="38100" dir="2700000" algn="tl">
                    <a:srgbClr val="000000">
                      <a:alpha val="43137"/>
                    </a:srgbClr>
                  </a:outerShdw>
                </a:effectLst>
              </a:rPr>
              <a:t>Soldiers marching into battle must have comfortable shoes. As soldiers of Christ, we must put on “gospel shoes” that will allow us to march wherever our Lord leads. The apostle John says, “He who says he abides in Him [Jesus] ought himself also to walk just as He [Jesus] walked” (1 John 2:6).</a:t>
            </a:r>
          </a:p>
        </p:txBody>
      </p:sp>
      <p:pic>
        <p:nvPicPr>
          <p:cNvPr id="7170" name="Picture 2" descr="Shoes of the Gospel">
            <a:extLst>
              <a:ext uri="{FF2B5EF4-FFF2-40B4-BE49-F238E27FC236}">
                <a16:creationId xmlns:a16="http://schemas.microsoft.com/office/drawing/2014/main" xmlns="" id="{09AF7603-3BED-4B3E-B701-E868FDD1BF8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8871" y="2144891"/>
            <a:ext cx="6059510" cy="403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812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1269</TotalTime>
  <Words>523</Words>
  <Application>Microsoft Office PowerPoint</Application>
  <PresentationFormat>Custom</PresentationFormat>
  <Paragraphs>53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Full Armor of God</vt:lpstr>
      <vt:lpstr>The Full Armor of God</vt:lpstr>
      <vt:lpstr> The Full Armor of God</vt:lpstr>
      <vt:lpstr>The Full Armor of God</vt:lpstr>
      <vt:lpstr>The Full Armor of God</vt:lpstr>
      <vt:lpstr>The Full Armor of God List </vt:lpstr>
      <vt:lpstr>1. Belt of Truth (Ephesians 6:14) </vt:lpstr>
      <vt:lpstr>2. Breastplate of Righteousness (Ephesians 6:14) </vt:lpstr>
      <vt:lpstr> 3. Shoes of the Gospel (Ephesians 6:15)  </vt:lpstr>
      <vt:lpstr>  4. Shield of Faith (Ephesians 6:16)   </vt:lpstr>
      <vt:lpstr>Helmet of Salvation (Ephesians 6:17) </vt:lpstr>
      <vt:lpstr> Sword of the Spirit (Ephesians 6:17) </vt:lpstr>
      <vt:lpstr>The Full Armor of God—1 Thessalonians 5:1-28</vt:lpstr>
      <vt:lpstr>The Full Armor of God—1 Thessalonians 9-13</vt:lpstr>
      <vt:lpstr>The Full Armor of God—1 Thessalonians 14-28</vt:lpstr>
      <vt:lpstr>The Full Armor of God—1 Thessalonians 14-28</vt:lpstr>
      <vt:lpstr>The Full Armor of God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you should put on the full armor of God</dc:title>
  <dc:creator>Wynn, David E. (TR Product)</dc:creator>
  <cp:keywords>The SHARE ep 9</cp:keywords>
  <cp:lastModifiedBy>Jones, Vanessa</cp:lastModifiedBy>
  <cp:revision>29</cp:revision>
  <cp:lastPrinted>2019-12-14T06:30:37Z</cp:lastPrinted>
  <dcterms:created xsi:type="dcterms:W3CDTF">2019-12-07T23:37:01Z</dcterms:created>
  <dcterms:modified xsi:type="dcterms:W3CDTF">2020-03-11T01:38:06Z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0cf5d0-3195-495b-8e47-6fd80127629b_Enabled">
    <vt:lpwstr>True</vt:lpwstr>
  </property>
  <property fmtid="{D5CDD505-2E9C-101B-9397-08002B2CF9AE}" pid="3" name="MSIP_Label_160cf5d0-3195-495b-8e47-6fd80127629b_SiteId">
    <vt:lpwstr>62ccb864-6a1a-4b5d-8e1c-397dec1a8258</vt:lpwstr>
  </property>
  <property fmtid="{D5CDD505-2E9C-101B-9397-08002B2CF9AE}" pid="4" name="MSIP_Label_160cf5d0-3195-495b-8e47-6fd80127629b_Owner">
    <vt:lpwstr>david.wynn@thomsonreuters.com</vt:lpwstr>
  </property>
  <property fmtid="{D5CDD505-2E9C-101B-9397-08002B2CF9AE}" pid="5" name="MSIP_Label_160cf5d0-3195-495b-8e47-6fd80127629b_SetDate">
    <vt:lpwstr>2019-12-08T03:25:13.4910000Z</vt:lpwstr>
  </property>
  <property fmtid="{D5CDD505-2E9C-101B-9397-08002B2CF9AE}" pid="6" name="MSIP_Label_160cf5d0-3195-495b-8e47-6fd80127629b_Name">
    <vt:lpwstr>Confidential</vt:lpwstr>
  </property>
  <property fmtid="{D5CDD505-2E9C-101B-9397-08002B2CF9AE}" pid="7" name="MSIP_Label_160cf5d0-3195-495b-8e47-6fd80127629b_Application">
    <vt:lpwstr>Microsoft Azure Information Protection</vt:lpwstr>
  </property>
  <property fmtid="{D5CDD505-2E9C-101B-9397-08002B2CF9AE}" pid="8" name="MSIP_Label_160cf5d0-3195-495b-8e47-6fd80127629b_Extended_MSFT_Method">
    <vt:lpwstr>Automatic</vt:lpwstr>
  </property>
  <property fmtid="{D5CDD505-2E9C-101B-9397-08002B2CF9AE}" pid="9" name="Sensitivity">
    <vt:lpwstr>Confidential</vt:lpwstr>
  </property>
</Properties>
</file>