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p:scale>
          <a:sx n="80" d="100"/>
          <a:sy n="80" d="100"/>
        </p:scale>
        <p:origin x="307" y="1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825403B-7DA6-4AC5-BA14-AFF05CB23BD9}" type="datetimeFigureOut">
              <a:rPr lang="en-US" smtClean="0"/>
              <a:t>3/26/2020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568F776-6C6C-40E9-A537-3BB9C161EA21}" type="slidenum">
              <a:rPr lang="en-US" smtClean="0"/>
              <a:t>‹#›</a:t>
            </a:fld>
            <a:endParaRPr lang="en-US" dirty="0"/>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5403B-7DA6-4AC5-BA14-AFF05CB23BD9}"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68F776-6C6C-40E9-A537-3BB9C161EA21}" type="slidenum">
              <a:rPr lang="en-US" smtClean="0"/>
              <a:t>‹#›</a:t>
            </a:fld>
            <a:endParaRPr lang="en-US" dirty="0"/>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5403B-7DA6-4AC5-BA14-AFF05CB23BD9}"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68F776-6C6C-40E9-A537-3BB9C161EA21}" type="slidenum">
              <a:rPr lang="en-US" smtClean="0"/>
              <a:t>‹#›</a:t>
            </a:fld>
            <a:endParaRPr lang="en-US" dirty="0"/>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5403B-7DA6-4AC5-BA14-AFF05CB23BD9}"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68F776-6C6C-40E9-A537-3BB9C161EA21}"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25403B-7DA6-4AC5-BA14-AFF05CB23BD9}"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68F776-6C6C-40E9-A537-3BB9C161EA2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25403B-7DA6-4AC5-BA14-AFF05CB23BD9}"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68F776-6C6C-40E9-A537-3BB9C161EA21}"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25403B-7DA6-4AC5-BA14-AFF05CB23BD9}" type="datetimeFigureOut">
              <a:rPr lang="en-US"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68F776-6C6C-40E9-A537-3BB9C161EA21}" type="slidenum">
              <a:rPr lang="en-US" smtClean="0"/>
              <a:t>‹#›</a:t>
            </a:fld>
            <a:endParaRPr lang="en-US" dirty="0"/>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25403B-7DA6-4AC5-BA14-AFF05CB23BD9}" type="datetimeFigureOut">
              <a:rPr lang="en-US" smtClean="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68F776-6C6C-40E9-A537-3BB9C161EA21}" type="slidenum">
              <a:rPr lang="en-US" smtClean="0"/>
              <a:t>‹#›</a:t>
            </a:fld>
            <a:endParaRPr lang="en-US" dirty="0"/>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5403B-7DA6-4AC5-BA14-AFF05CB23BD9}" type="datetimeFigureOut">
              <a:rPr lang="en-US" smtClean="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568F776-6C6C-40E9-A537-3BB9C161EA2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5403B-7DA6-4AC5-BA14-AFF05CB23BD9}"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68F776-6C6C-40E9-A537-3BB9C161EA2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5403B-7DA6-4AC5-BA14-AFF05CB23BD9}"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68F776-6C6C-40E9-A537-3BB9C161EA2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4825403B-7DA6-4AC5-BA14-AFF05CB23BD9}" type="datetimeFigureOut">
              <a:rPr lang="en-US" smtClean="0"/>
              <a:t>3/26/2020</a:t>
            </a:fld>
            <a:endParaRPr lang="en-US" dirty="0"/>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8568F776-6C6C-40E9-A537-3BB9C161EA2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OBS Lesson #2</a:t>
            </a:r>
            <a:endParaRPr lang="en-US" dirty="0"/>
          </a:p>
        </p:txBody>
      </p:sp>
      <p:sp>
        <p:nvSpPr>
          <p:cNvPr id="3" name="Subtitle 2"/>
          <p:cNvSpPr>
            <a:spLocks noGrp="1"/>
          </p:cNvSpPr>
          <p:nvPr>
            <p:ph type="subTitle" idx="1"/>
          </p:nvPr>
        </p:nvSpPr>
        <p:spPr/>
        <p:txBody>
          <a:bodyPr/>
          <a:lstStyle/>
          <a:p>
            <a:r>
              <a:rPr lang="en-US" sz="6000" dirty="0" smtClean="0"/>
              <a:t>The Gospel</a:t>
            </a:r>
          </a:p>
          <a:p>
            <a:endParaRPr lang="en-US" dirty="0" smtClean="0"/>
          </a:p>
        </p:txBody>
      </p:sp>
    </p:spTree>
    <p:extLst>
      <p:ext uri="{BB962C8B-B14F-4D97-AF65-F5344CB8AC3E}">
        <p14:creationId xmlns:p14="http://schemas.microsoft.com/office/powerpoint/2010/main" val="3657271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1952626"/>
            <a:ext cx="10327340" cy="4173538"/>
          </a:xfrm>
        </p:spPr>
        <p:txBody>
          <a:bodyPr>
            <a:normAutofit fontScale="92500"/>
          </a:bodyPr>
          <a:lstStyle/>
          <a:p>
            <a:pPr marL="0" indent="0">
              <a:buNone/>
            </a:pPr>
            <a:r>
              <a:rPr lang="en-US" dirty="0" smtClean="0"/>
              <a:t>Question 4 continued……</a:t>
            </a:r>
          </a:p>
          <a:p>
            <a:pPr marL="0" indent="0">
              <a:buNone/>
            </a:pPr>
            <a:endParaRPr lang="en-US" sz="900" dirty="0" smtClean="0"/>
          </a:p>
          <a:p>
            <a:pPr algn="just"/>
            <a:r>
              <a:rPr lang="en-US" b="1" dirty="0" smtClean="0"/>
              <a:t>(h)Note on methodology</a:t>
            </a:r>
            <a:r>
              <a:rPr lang="en-US" dirty="0" smtClean="0"/>
              <a:t>: Stop here and help the person face themselves in all cases except the one where a person has been sprinkled as an infant. In this case, repeat the procedure of (g) after answering questions at OBS 2:7</a:t>
            </a:r>
          </a:p>
          <a:p>
            <a:pPr marL="0" indent="0" algn="just">
              <a:buNone/>
            </a:pPr>
            <a:endParaRPr lang="en-US" sz="900" dirty="0" smtClean="0"/>
          </a:p>
          <a:p>
            <a:pPr algn="just"/>
            <a:r>
              <a:rPr lang="en-US" b="1" dirty="0" smtClean="0"/>
              <a:t>(i)Personal application:</a:t>
            </a:r>
            <a:r>
              <a:rPr lang="en-US" dirty="0" smtClean="0"/>
              <a:t> Get a commitment here! Once they understand the differences between what they have done religiously and what God expects, start calling for a decision, using questions like these:</a:t>
            </a:r>
          </a:p>
          <a:p>
            <a:pPr marL="0" indent="0" algn="just">
              <a:buNone/>
            </a:pPr>
            <a:endParaRPr lang="en-US" sz="900" dirty="0" smtClean="0"/>
          </a:p>
          <a:p>
            <a:pPr marL="0" indent="0" algn="just">
              <a:buNone/>
            </a:pPr>
            <a:r>
              <a:rPr lang="en-US" b="1" dirty="0" smtClean="0"/>
              <a:t>“ </a:t>
            </a:r>
            <a:r>
              <a:rPr lang="en-US" dirty="0" smtClean="0"/>
              <a:t>If a person has not been baptized for the right reason or with the understanding  of what he was doing, then was his baptism pleasing to God at all?”</a:t>
            </a:r>
            <a:endParaRPr lang="en-US" b="1" dirty="0" smtClean="0"/>
          </a:p>
          <a:p>
            <a:pPr marL="0" indent="0" algn="just">
              <a:buNone/>
            </a:pPr>
            <a:endParaRPr lang="en-US" b="1" dirty="0"/>
          </a:p>
        </p:txBody>
      </p:sp>
      <p:sp>
        <p:nvSpPr>
          <p:cNvPr id="3" name="Title 2"/>
          <p:cNvSpPr>
            <a:spLocks noGrp="1"/>
          </p:cNvSpPr>
          <p:nvPr>
            <p:ph type="title"/>
          </p:nvPr>
        </p:nvSpPr>
        <p:spPr/>
        <p:txBody>
          <a:bodyPr/>
          <a:lstStyle/>
          <a:p>
            <a:r>
              <a:rPr lang="en-US" sz="4000" dirty="0" smtClean="0"/>
              <a:t>Acts </a:t>
            </a:r>
            <a:r>
              <a:rPr lang="en-US" sz="4000" dirty="0"/>
              <a:t>2:37-47; 22:16</a:t>
            </a:r>
          </a:p>
        </p:txBody>
      </p:sp>
    </p:spTree>
    <p:extLst>
      <p:ext uri="{BB962C8B-B14F-4D97-AF65-F5344CB8AC3E}">
        <p14:creationId xmlns:p14="http://schemas.microsoft.com/office/powerpoint/2010/main" val="997795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1933576"/>
            <a:ext cx="10327340" cy="4192588"/>
          </a:xfrm>
        </p:spPr>
        <p:txBody>
          <a:bodyPr>
            <a:normAutofit lnSpcReduction="10000"/>
          </a:bodyPr>
          <a:lstStyle/>
          <a:p>
            <a:pPr marL="0" indent="0">
              <a:buNone/>
            </a:pPr>
            <a:r>
              <a:rPr lang="en-US" dirty="0" smtClean="0"/>
              <a:t>Question 4 continued……</a:t>
            </a:r>
          </a:p>
          <a:p>
            <a:pPr marL="0" indent="0">
              <a:buNone/>
            </a:pPr>
            <a:endParaRPr lang="en-US" sz="900" dirty="0" smtClean="0"/>
          </a:p>
          <a:p>
            <a:r>
              <a:rPr lang="en-US" dirty="0" smtClean="0"/>
              <a:t>“Have your sins been forgiven, according to what the scriptures say?”</a:t>
            </a:r>
          </a:p>
          <a:p>
            <a:r>
              <a:rPr lang="en-US" dirty="0" smtClean="0"/>
              <a:t>“ What thoughts do you have about this?”</a:t>
            </a:r>
          </a:p>
          <a:p>
            <a:r>
              <a:rPr lang="en-US" dirty="0" smtClean="0"/>
              <a:t>“ How does reading this from the bible make you feel?”</a:t>
            </a:r>
          </a:p>
          <a:p>
            <a:r>
              <a:rPr lang="en-US" dirty="0" smtClean="0"/>
              <a:t>“ What do you feel you need to do to make your life right with God?”</a:t>
            </a:r>
          </a:p>
          <a:p>
            <a:r>
              <a:rPr lang="en-US" dirty="0" smtClean="0"/>
              <a:t>“ From what we’ve read, if you were to die tonight, where would you spend eternity?”</a:t>
            </a:r>
          </a:p>
          <a:p>
            <a:r>
              <a:rPr lang="en-US" b="1" dirty="0" smtClean="0"/>
              <a:t>(j) If Trouble arises, read acts 22:6-16. Was Paul saved when he received his sight? NO! Not until he was baptized were his sins washed away.</a:t>
            </a:r>
            <a:endParaRPr lang="en-US" dirty="0"/>
          </a:p>
        </p:txBody>
      </p:sp>
      <p:sp>
        <p:nvSpPr>
          <p:cNvPr id="3" name="Title 2"/>
          <p:cNvSpPr>
            <a:spLocks noGrp="1"/>
          </p:cNvSpPr>
          <p:nvPr>
            <p:ph type="title"/>
          </p:nvPr>
        </p:nvSpPr>
        <p:spPr/>
        <p:txBody>
          <a:bodyPr/>
          <a:lstStyle/>
          <a:p>
            <a:r>
              <a:rPr lang="en-US" sz="4400" dirty="0" smtClean="0"/>
              <a:t>Acts </a:t>
            </a:r>
            <a:r>
              <a:rPr lang="en-US" sz="4400" dirty="0"/>
              <a:t>2:37-47; 22:16</a:t>
            </a:r>
          </a:p>
        </p:txBody>
      </p:sp>
    </p:spTree>
    <p:extLst>
      <p:ext uri="{BB962C8B-B14F-4D97-AF65-F5344CB8AC3E}">
        <p14:creationId xmlns:p14="http://schemas.microsoft.com/office/powerpoint/2010/main" val="4094356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1943100"/>
            <a:ext cx="10327340" cy="4619625"/>
          </a:xfrm>
        </p:spPr>
        <p:txBody>
          <a:bodyPr>
            <a:normAutofit lnSpcReduction="10000"/>
          </a:bodyPr>
          <a:lstStyle/>
          <a:p>
            <a:pPr marL="0" indent="0">
              <a:buNone/>
            </a:pPr>
            <a:r>
              <a:rPr lang="en-US" dirty="0" smtClean="0"/>
              <a:t>Question 5</a:t>
            </a:r>
          </a:p>
          <a:p>
            <a:r>
              <a:rPr lang="en-US" dirty="0" smtClean="0"/>
              <a:t>Purpose: </a:t>
            </a:r>
            <a:r>
              <a:rPr lang="en-US" dirty="0" smtClean="0">
                <a:solidFill>
                  <a:srgbClr val="FF0000"/>
                </a:solidFill>
              </a:rPr>
              <a:t>Show how many different types of baptisms are pleasing to God.</a:t>
            </a:r>
          </a:p>
          <a:p>
            <a:r>
              <a:rPr lang="en-US" u="sng" dirty="0" smtClean="0"/>
              <a:t>Methodology:</a:t>
            </a:r>
            <a:r>
              <a:rPr lang="en-US" dirty="0" smtClean="0"/>
              <a:t> </a:t>
            </a:r>
          </a:p>
          <a:p>
            <a:pPr marL="457200" indent="-457200">
              <a:buFont typeface="+mj-lt"/>
              <a:buAutoNum type="alphaLcParenR"/>
            </a:pPr>
            <a:r>
              <a:rPr lang="en-US" dirty="0" smtClean="0"/>
              <a:t>How many baptisms do we read about in God’s word-1</a:t>
            </a:r>
          </a:p>
          <a:p>
            <a:pPr marL="457200" indent="-457200">
              <a:buFont typeface="+mj-lt"/>
              <a:buAutoNum type="alphaLcParenR"/>
            </a:pPr>
            <a:r>
              <a:rPr lang="en-US" dirty="0" smtClean="0"/>
              <a:t>How many different types of baptisms are practiced in the religious world today?-many</a:t>
            </a:r>
          </a:p>
          <a:p>
            <a:pPr marL="457200" indent="-457200">
              <a:buFont typeface="+mj-lt"/>
              <a:buAutoNum type="alphaLcParenR"/>
            </a:pPr>
            <a:r>
              <a:rPr lang="en-US" dirty="0" smtClean="0"/>
              <a:t>“</a:t>
            </a:r>
            <a:r>
              <a:rPr lang="en-US" u="sng" dirty="0" smtClean="0"/>
              <a:t>Supposing</a:t>
            </a:r>
            <a:r>
              <a:rPr lang="en-US" dirty="0" smtClean="0"/>
              <a:t> that we were to find that sprinkling was the form of baptism that pleased God, what would that tell us about all other kinds of baptism?”- not correct “ We want to read about a man’s baptism that is recorded in the N.T. to find an example to follow.”</a:t>
            </a:r>
          </a:p>
          <a:p>
            <a:pPr marL="457200" indent="-457200">
              <a:buFont typeface="+mj-lt"/>
              <a:buAutoNum type="alphaLcParenR"/>
            </a:pPr>
            <a:r>
              <a:rPr lang="en-US" dirty="0" smtClean="0"/>
              <a:t>Answer question from OBS, </a:t>
            </a:r>
            <a:r>
              <a:rPr lang="en-US" u="sng" dirty="0" smtClean="0"/>
              <a:t>deleting the first sentence.</a:t>
            </a:r>
            <a:endParaRPr lang="en-US" dirty="0" smtClean="0"/>
          </a:p>
          <a:p>
            <a:pPr marL="457200" indent="-457200">
              <a:buFont typeface="+mj-lt"/>
              <a:buAutoNum type="alphaLcParenR"/>
            </a:pPr>
            <a:endParaRPr lang="en-US" dirty="0"/>
          </a:p>
        </p:txBody>
      </p:sp>
      <p:sp>
        <p:nvSpPr>
          <p:cNvPr id="3" name="Title 2"/>
          <p:cNvSpPr>
            <a:spLocks noGrp="1"/>
          </p:cNvSpPr>
          <p:nvPr>
            <p:ph type="title"/>
          </p:nvPr>
        </p:nvSpPr>
        <p:spPr/>
        <p:txBody>
          <a:bodyPr/>
          <a:lstStyle/>
          <a:p>
            <a:r>
              <a:rPr lang="en-US" sz="4400" dirty="0" smtClean="0"/>
              <a:t>Ephesians 4:4-5</a:t>
            </a:r>
            <a:endParaRPr lang="en-US" sz="4400" dirty="0"/>
          </a:p>
        </p:txBody>
      </p:sp>
    </p:spTree>
    <p:extLst>
      <p:ext uri="{BB962C8B-B14F-4D97-AF65-F5344CB8AC3E}">
        <p14:creationId xmlns:p14="http://schemas.microsoft.com/office/powerpoint/2010/main" val="102874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580">
                                          <p:stCondLst>
                                            <p:cond delay="0"/>
                                          </p:stCondLst>
                                        </p:cTn>
                                        <p:tgtEl>
                                          <p:spTgt spid="2">
                                            <p:txEl>
                                              <p:pRg st="0" end="0"/>
                                            </p:txEl>
                                          </p:spTgt>
                                        </p:tgtEl>
                                      </p:cBhvr>
                                    </p:animEffect>
                                    <p:anim calcmode="lin" valueType="num">
                                      <p:cBhvr>
                                        <p:cTn id="2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0" end="0"/>
                                            </p:txEl>
                                          </p:spTgt>
                                        </p:tgtEl>
                                      </p:cBhvr>
                                      <p:to x="100000" y="60000"/>
                                    </p:animScale>
                                    <p:animScale>
                                      <p:cBhvr>
                                        <p:cTn id="32" dur="166" decel="50000">
                                          <p:stCondLst>
                                            <p:cond delay="676"/>
                                          </p:stCondLst>
                                        </p:cTn>
                                        <p:tgtEl>
                                          <p:spTgt spid="2">
                                            <p:txEl>
                                              <p:pRg st="0" end="0"/>
                                            </p:txEl>
                                          </p:spTgt>
                                        </p:tgtEl>
                                      </p:cBhvr>
                                      <p:to x="100000" y="100000"/>
                                    </p:animScale>
                                    <p:animScale>
                                      <p:cBhvr>
                                        <p:cTn id="33" dur="26">
                                          <p:stCondLst>
                                            <p:cond delay="1312"/>
                                          </p:stCondLst>
                                        </p:cTn>
                                        <p:tgtEl>
                                          <p:spTgt spid="2">
                                            <p:txEl>
                                              <p:pRg st="0" end="0"/>
                                            </p:txEl>
                                          </p:spTgt>
                                        </p:tgtEl>
                                      </p:cBhvr>
                                      <p:to x="100000" y="80000"/>
                                    </p:animScale>
                                    <p:animScale>
                                      <p:cBhvr>
                                        <p:cTn id="34" dur="166" decel="50000">
                                          <p:stCondLst>
                                            <p:cond delay="1338"/>
                                          </p:stCondLst>
                                        </p:cTn>
                                        <p:tgtEl>
                                          <p:spTgt spid="2">
                                            <p:txEl>
                                              <p:pRg st="0" end="0"/>
                                            </p:txEl>
                                          </p:spTgt>
                                        </p:tgtEl>
                                      </p:cBhvr>
                                      <p:to x="100000" y="100000"/>
                                    </p:animScale>
                                    <p:animScale>
                                      <p:cBhvr>
                                        <p:cTn id="35" dur="26">
                                          <p:stCondLst>
                                            <p:cond delay="1642"/>
                                          </p:stCondLst>
                                        </p:cTn>
                                        <p:tgtEl>
                                          <p:spTgt spid="2">
                                            <p:txEl>
                                              <p:pRg st="0" end="0"/>
                                            </p:txEl>
                                          </p:spTgt>
                                        </p:tgtEl>
                                      </p:cBhvr>
                                      <p:to x="100000" y="90000"/>
                                    </p:animScale>
                                    <p:animScale>
                                      <p:cBhvr>
                                        <p:cTn id="36" dur="166" decel="50000">
                                          <p:stCondLst>
                                            <p:cond delay="1668"/>
                                          </p:stCondLst>
                                        </p:cTn>
                                        <p:tgtEl>
                                          <p:spTgt spid="2">
                                            <p:txEl>
                                              <p:pRg st="0" end="0"/>
                                            </p:txEl>
                                          </p:spTgt>
                                        </p:tgtEl>
                                      </p:cBhvr>
                                      <p:to x="100000" y="100000"/>
                                    </p:animScale>
                                    <p:animScale>
                                      <p:cBhvr>
                                        <p:cTn id="37" dur="26">
                                          <p:stCondLst>
                                            <p:cond delay="1808"/>
                                          </p:stCondLst>
                                        </p:cTn>
                                        <p:tgtEl>
                                          <p:spTgt spid="2">
                                            <p:txEl>
                                              <p:pRg st="0" end="0"/>
                                            </p:txEl>
                                          </p:spTgt>
                                        </p:tgtEl>
                                      </p:cBhvr>
                                      <p:to x="100000" y="95000"/>
                                    </p:animScale>
                                    <p:animScale>
                                      <p:cBhvr>
                                        <p:cTn id="38" dur="166" decel="50000">
                                          <p:stCondLst>
                                            <p:cond delay="1834"/>
                                          </p:stCondLst>
                                        </p:cTn>
                                        <p:tgtEl>
                                          <p:spTgt spid="2">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1" end="1"/>
                                            </p:txEl>
                                          </p:spTgt>
                                        </p:tgtEl>
                                        <p:attrNameLst>
                                          <p:attrName>style.visibility</p:attrName>
                                        </p:attrNameLst>
                                      </p:cBhvr>
                                      <p:to>
                                        <p:strVal val="visible"/>
                                      </p:to>
                                    </p:set>
                                    <p:animEffect transition="in" filter="wipe(down)">
                                      <p:cBhvr>
                                        <p:cTn id="43" dur="580">
                                          <p:stCondLst>
                                            <p:cond delay="0"/>
                                          </p:stCondLst>
                                        </p:cTn>
                                        <p:tgtEl>
                                          <p:spTgt spid="2">
                                            <p:txEl>
                                              <p:pRg st="1" end="1"/>
                                            </p:txEl>
                                          </p:spTgt>
                                        </p:tgtEl>
                                      </p:cBhvr>
                                    </p:animEffect>
                                    <p:anim calcmode="lin" valueType="num">
                                      <p:cBhvr>
                                        <p:cTn id="4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1" end="1"/>
                                            </p:txEl>
                                          </p:spTgt>
                                        </p:tgtEl>
                                      </p:cBhvr>
                                      <p:to x="100000" y="60000"/>
                                    </p:animScale>
                                    <p:animScale>
                                      <p:cBhvr>
                                        <p:cTn id="50" dur="166" decel="50000">
                                          <p:stCondLst>
                                            <p:cond delay="676"/>
                                          </p:stCondLst>
                                        </p:cTn>
                                        <p:tgtEl>
                                          <p:spTgt spid="2">
                                            <p:txEl>
                                              <p:pRg st="1" end="1"/>
                                            </p:txEl>
                                          </p:spTgt>
                                        </p:tgtEl>
                                      </p:cBhvr>
                                      <p:to x="100000" y="100000"/>
                                    </p:animScale>
                                    <p:animScale>
                                      <p:cBhvr>
                                        <p:cTn id="51" dur="26">
                                          <p:stCondLst>
                                            <p:cond delay="1312"/>
                                          </p:stCondLst>
                                        </p:cTn>
                                        <p:tgtEl>
                                          <p:spTgt spid="2">
                                            <p:txEl>
                                              <p:pRg st="1" end="1"/>
                                            </p:txEl>
                                          </p:spTgt>
                                        </p:tgtEl>
                                      </p:cBhvr>
                                      <p:to x="100000" y="80000"/>
                                    </p:animScale>
                                    <p:animScale>
                                      <p:cBhvr>
                                        <p:cTn id="52" dur="166" decel="50000">
                                          <p:stCondLst>
                                            <p:cond delay="1338"/>
                                          </p:stCondLst>
                                        </p:cTn>
                                        <p:tgtEl>
                                          <p:spTgt spid="2">
                                            <p:txEl>
                                              <p:pRg st="1" end="1"/>
                                            </p:txEl>
                                          </p:spTgt>
                                        </p:tgtEl>
                                      </p:cBhvr>
                                      <p:to x="100000" y="100000"/>
                                    </p:animScale>
                                    <p:animScale>
                                      <p:cBhvr>
                                        <p:cTn id="53" dur="26">
                                          <p:stCondLst>
                                            <p:cond delay="1642"/>
                                          </p:stCondLst>
                                        </p:cTn>
                                        <p:tgtEl>
                                          <p:spTgt spid="2">
                                            <p:txEl>
                                              <p:pRg st="1" end="1"/>
                                            </p:txEl>
                                          </p:spTgt>
                                        </p:tgtEl>
                                      </p:cBhvr>
                                      <p:to x="100000" y="90000"/>
                                    </p:animScale>
                                    <p:animScale>
                                      <p:cBhvr>
                                        <p:cTn id="54" dur="166" decel="50000">
                                          <p:stCondLst>
                                            <p:cond delay="1668"/>
                                          </p:stCondLst>
                                        </p:cTn>
                                        <p:tgtEl>
                                          <p:spTgt spid="2">
                                            <p:txEl>
                                              <p:pRg st="1" end="1"/>
                                            </p:txEl>
                                          </p:spTgt>
                                        </p:tgtEl>
                                      </p:cBhvr>
                                      <p:to x="100000" y="100000"/>
                                    </p:animScale>
                                    <p:animScale>
                                      <p:cBhvr>
                                        <p:cTn id="55" dur="26">
                                          <p:stCondLst>
                                            <p:cond delay="1808"/>
                                          </p:stCondLst>
                                        </p:cTn>
                                        <p:tgtEl>
                                          <p:spTgt spid="2">
                                            <p:txEl>
                                              <p:pRg st="1" end="1"/>
                                            </p:txEl>
                                          </p:spTgt>
                                        </p:tgtEl>
                                      </p:cBhvr>
                                      <p:to x="100000" y="95000"/>
                                    </p:animScale>
                                    <p:animScale>
                                      <p:cBhvr>
                                        <p:cTn id="56" dur="166" decel="50000">
                                          <p:stCondLst>
                                            <p:cond delay="1834"/>
                                          </p:stCondLst>
                                        </p:cTn>
                                        <p:tgtEl>
                                          <p:spTgt spid="2">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2" end="2"/>
                                            </p:txEl>
                                          </p:spTgt>
                                        </p:tgtEl>
                                        <p:attrNameLst>
                                          <p:attrName>style.visibility</p:attrName>
                                        </p:attrNameLst>
                                      </p:cBhvr>
                                      <p:to>
                                        <p:strVal val="visible"/>
                                      </p:to>
                                    </p:set>
                                    <p:animEffect transition="in" filter="wipe(down)">
                                      <p:cBhvr>
                                        <p:cTn id="61" dur="580">
                                          <p:stCondLst>
                                            <p:cond delay="0"/>
                                          </p:stCondLst>
                                        </p:cTn>
                                        <p:tgtEl>
                                          <p:spTgt spid="2">
                                            <p:txEl>
                                              <p:pRg st="2" end="2"/>
                                            </p:txEl>
                                          </p:spTgt>
                                        </p:tgtEl>
                                      </p:cBhvr>
                                    </p:animEffect>
                                    <p:anim calcmode="lin" valueType="num">
                                      <p:cBhvr>
                                        <p:cTn id="62"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2" end="2"/>
                                            </p:txEl>
                                          </p:spTgt>
                                        </p:tgtEl>
                                      </p:cBhvr>
                                      <p:to x="100000" y="60000"/>
                                    </p:animScale>
                                    <p:animScale>
                                      <p:cBhvr>
                                        <p:cTn id="68" dur="166" decel="50000">
                                          <p:stCondLst>
                                            <p:cond delay="676"/>
                                          </p:stCondLst>
                                        </p:cTn>
                                        <p:tgtEl>
                                          <p:spTgt spid="2">
                                            <p:txEl>
                                              <p:pRg st="2" end="2"/>
                                            </p:txEl>
                                          </p:spTgt>
                                        </p:tgtEl>
                                      </p:cBhvr>
                                      <p:to x="100000" y="100000"/>
                                    </p:animScale>
                                    <p:animScale>
                                      <p:cBhvr>
                                        <p:cTn id="69" dur="26">
                                          <p:stCondLst>
                                            <p:cond delay="1312"/>
                                          </p:stCondLst>
                                        </p:cTn>
                                        <p:tgtEl>
                                          <p:spTgt spid="2">
                                            <p:txEl>
                                              <p:pRg st="2" end="2"/>
                                            </p:txEl>
                                          </p:spTgt>
                                        </p:tgtEl>
                                      </p:cBhvr>
                                      <p:to x="100000" y="80000"/>
                                    </p:animScale>
                                    <p:animScale>
                                      <p:cBhvr>
                                        <p:cTn id="70" dur="166" decel="50000">
                                          <p:stCondLst>
                                            <p:cond delay="1338"/>
                                          </p:stCondLst>
                                        </p:cTn>
                                        <p:tgtEl>
                                          <p:spTgt spid="2">
                                            <p:txEl>
                                              <p:pRg st="2" end="2"/>
                                            </p:txEl>
                                          </p:spTgt>
                                        </p:tgtEl>
                                      </p:cBhvr>
                                      <p:to x="100000" y="100000"/>
                                    </p:animScale>
                                    <p:animScale>
                                      <p:cBhvr>
                                        <p:cTn id="71" dur="26">
                                          <p:stCondLst>
                                            <p:cond delay="1642"/>
                                          </p:stCondLst>
                                        </p:cTn>
                                        <p:tgtEl>
                                          <p:spTgt spid="2">
                                            <p:txEl>
                                              <p:pRg st="2" end="2"/>
                                            </p:txEl>
                                          </p:spTgt>
                                        </p:tgtEl>
                                      </p:cBhvr>
                                      <p:to x="100000" y="90000"/>
                                    </p:animScale>
                                    <p:animScale>
                                      <p:cBhvr>
                                        <p:cTn id="72" dur="166" decel="50000">
                                          <p:stCondLst>
                                            <p:cond delay="1668"/>
                                          </p:stCondLst>
                                        </p:cTn>
                                        <p:tgtEl>
                                          <p:spTgt spid="2">
                                            <p:txEl>
                                              <p:pRg st="2" end="2"/>
                                            </p:txEl>
                                          </p:spTgt>
                                        </p:tgtEl>
                                      </p:cBhvr>
                                      <p:to x="100000" y="100000"/>
                                    </p:animScale>
                                    <p:animScale>
                                      <p:cBhvr>
                                        <p:cTn id="73" dur="26">
                                          <p:stCondLst>
                                            <p:cond delay="1808"/>
                                          </p:stCondLst>
                                        </p:cTn>
                                        <p:tgtEl>
                                          <p:spTgt spid="2">
                                            <p:txEl>
                                              <p:pRg st="2" end="2"/>
                                            </p:txEl>
                                          </p:spTgt>
                                        </p:tgtEl>
                                      </p:cBhvr>
                                      <p:to x="100000" y="95000"/>
                                    </p:animScale>
                                    <p:animScale>
                                      <p:cBhvr>
                                        <p:cTn id="74" dur="166" decel="50000">
                                          <p:stCondLst>
                                            <p:cond delay="1834"/>
                                          </p:stCondLst>
                                        </p:cTn>
                                        <p:tgtEl>
                                          <p:spTgt spid="2">
                                            <p:txEl>
                                              <p:pRg st="2" end="2"/>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3" end="3"/>
                                            </p:txEl>
                                          </p:spTgt>
                                        </p:tgtEl>
                                        <p:attrNameLst>
                                          <p:attrName>style.visibility</p:attrName>
                                        </p:attrNameLst>
                                      </p:cBhvr>
                                      <p:to>
                                        <p:strVal val="visible"/>
                                      </p:to>
                                    </p:set>
                                    <p:animEffect transition="in" filter="wipe(down)">
                                      <p:cBhvr>
                                        <p:cTn id="79" dur="580">
                                          <p:stCondLst>
                                            <p:cond delay="0"/>
                                          </p:stCondLst>
                                        </p:cTn>
                                        <p:tgtEl>
                                          <p:spTgt spid="2">
                                            <p:txEl>
                                              <p:pRg st="3" end="3"/>
                                            </p:txEl>
                                          </p:spTgt>
                                        </p:tgtEl>
                                      </p:cBhvr>
                                    </p:animEffect>
                                    <p:anim calcmode="lin" valueType="num">
                                      <p:cBhvr>
                                        <p:cTn id="80"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3" end="3"/>
                                            </p:txEl>
                                          </p:spTgt>
                                        </p:tgtEl>
                                      </p:cBhvr>
                                      <p:to x="100000" y="60000"/>
                                    </p:animScale>
                                    <p:animScale>
                                      <p:cBhvr>
                                        <p:cTn id="86" dur="166" decel="50000">
                                          <p:stCondLst>
                                            <p:cond delay="676"/>
                                          </p:stCondLst>
                                        </p:cTn>
                                        <p:tgtEl>
                                          <p:spTgt spid="2">
                                            <p:txEl>
                                              <p:pRg st="3" end="3"/>
                                            </p:txEl>
                                          </p:spTgt>
                                        </p:tgtEl>
                                      </p:cBhvr>
                                      <p:to x="100000" y="100000"/>
                                    </p:animScale>
                                    <p:animScale>
                                      <p:cBhvr>
                                        <p:cTn id="87" dur="26">
                                          <p:stCondLst>
                                            <p:cond delay="1312"/>
                                          </p:stCondLst>
                                        </p:cTn>
                                        <p:tgtEl>
                                          <p:spTgt spid="2">
                                            <p:txEl>
                                              <p:pRg st="3" end="3"/>
                                            </p:txEl>
                                          </p:spTgt>
                                        </p:tgtEl>
                                      </p:cBhvr>
                                      <p:to x="100000" y="80000"/>
                                    </p:animScale>
                                    <p:animScale>
                                      <p:cBhvr>
                                        <p:cTn id="88" dur="166" decel="50000">
                                          <p:stCondLst>
                                            <p:cond delay="1338"/>
                                          </p:stCondLst>
                                        </p:cTn>
                                        <p:tgtEl>
                                          <p:spTgt spid="2">
                                            <p:txEl>
                                              <p:pRg st="3" end="3"/>
                                            </p:txEl>
                                          </p:spTgt>
                                        </p:tgtEl>
                                      </p:cBhvr>
                                      <p:to x="100000" y="100000"/>
                                    </p:animScale>
                                    <p:animScale>
                                      <p:cBhvr>
                                        <p:cTn id="89" dur="26">
                                          <p:stCondLst>
                                            <p:cond delay="1642"/>
                                          </p:stCondLst>
                                        </p:cTn>
                                        <p:tgtEl>
                                          <p:spTgt spid="2">
                                            <p:txEl>
                                              <p:pRg st="3" end="3"/>
                                            </p:txEl>
                                          </p:spTgt>
                                        </p:tgtEl>
                                      </p:cBhvr>
                                      <p:to x="100000" y="90000"/>
                                    </p:animScale>
                                    <p:animScale>
                                      <p:cBhvr>
                                        <p:cTn id="90" dur="166" decel="50000">
                                          <p:stCondLst>
                                            <p:cond delay="1668"/>
                                          </p:stCondLst>
                                        </p:cTn>
                                        <p:tgtEl>
                                          <p:spTgt spid="2">
                                            <p:txEl>
                                              <p:pRg st="3" end="3"/>
                                            </p:txEl>
                                          </p:spTgt>
                                        </p:tgtEl>
                                      </p:cBhvr>
                                      <p:to x="100000" y="100000"/>
                                    </p:animScale>
                                    <p:animScale>
                                      <p:cBhvr>
                                        <p:cTn id="91" dur="26">
                                          <p:stCondLst>
                                            <p:cond delay="1808"/>
                                          </p:stCondLst>
                                        </p:cTn>
                                        <p:tgtEl>
                                          <p:spTgt spid="2">
                                            <p:txEl>
                                              <p:pRg st="3" end="3"/>
                                            </p:txEl>
                                          </p:spTgt>
                                        </p:tgtEl>
                                      </p:cBhvr>
                                      <p:to x="100000" y="95000"/>
                                    </p:animScale>
                                    <p:animScale>
                                      <p:cBhvr>
                                        <p:cTn id="92" dur="166" decel="50000">
                                          <p:stCondLst>
                                            <p:cond delay="1834"/>
                                          </p:stCondLst>
                                        </p:cTn>
                                        <p:tgtEl>
                                          <p:spTgt spid="2">
                                            <p:txEl>
                                              <p:pRg st="3" end="3"/>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4" end="4"/>
                                            </p:txEl>
                                          </p:spTgt>
                                        </p:tgtEl>
                                        <p:attrNameLst>
                                          <p:attrName>style.visibility</p:attrName>
                                        </p:attrNameLst>
                                      </p:cBhvr>
                                      <p:to>
                                        <p:strVal val="visible"/>
                                      </p:to>
                                    </p:set>
                                    <p:animEffect transition="in" filter="wipe(down)">
                                      <p:cBhvr>
                                        <p:cTn id="97" dur="580">
                                          <p:stCondLst>
                                            <p:cond delay="0"/>
                                          </p:stCondLst>
                                        </p:cTn>
                                        <p:tgtEl>
                                          <p:spTgt spid="2">
                                            <p:txEl>
                                              <p:pRg st="4" end="4"/>
                                            </p:txEl>
                                          </p:spTgt>
                                        </p:tgtEl>
                                      </p:cBhvr>
                                    </p:animEffect>
                                    <p:anim calcmode="lin" valueType="num">
                                      <p:cBhvr>
                                        <p:cTn id="98"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4" end="4"/>
                                            </p:txEl>
                                          </p:spTgt>
                                        </p:tgtEl>
                                      </p:cBhvr>
                                      <p:to x="100000" y="60000"/>
                                    </p:animScale>
                                    <p:animScale>
                                      <p:cBhvr>
                                        <p:cTn id="104" dur="166" decel="50000">
                                          <p:stCondLst>
                                            <p:cond delay="676"/>
                                          </p:stCondLst>
                                        </p:cTn>
                                        <p:tgtEl>
                                          <p:spTgt spid="2">
                                            <p:txEl>
                                              <p:pRg st="4" end="4"/>
                                            </p:txEl>
                                          </p:spTgt>
                                        </p:tgtEl>
                                      </p:cBhvr>
                                      <p:to x="100000" y="100000"/>
                                    </p:animScale>
                                    <p:animScale>
                                      <p:cBhvr>
                                        <p:cTn id="105" dur="26">
                                          <p:stCondLst>
                                            <p:cond delay="1312"/>
                                          </p:stCondLst>
                                        </p:cTn>
                                        <p:tgtEl>
                                          <p:spTgt spid="2">
                                            <p:txEl>
                                              <p:pRg st="4" end="4"/>
                                            </p:txEl>
                                          </p:spTgt>
                                        </p:tgtEl>
                                      </p:cBhvr>
                                      <p:to x="100000" y="80000"/>
                                    </p:animScale>
                                    <p:animScale>
                                      <p:cBhvr>
                                        <p:cTn id="106" dur="166" decel="50000">
                                          <p:stCondLst>
                                            <p:cond delay="1338"/>
                                          </p:stCondLst>
                                        </p:cTn>
                                        <p:tgtEl>
                                          <p:spTgt spid="2">
                                            <p:txEl>
                                              <p:pRg st="4" end="4"/>
                                            </p:txEl>
                                          </p:spTgt>
                                        </p:tgtEl>
                                      </p:cBhvr>
                                      <p:to x="100000" y="100000"/>
                                    </p:animScale>
                                    <p:animScale>
                                      <p:cBhvr>
                                        <p:cTn id="107" dur="26">
                                          <p:stCondLst>
                                            <p:cond delay="1642"/>
                                          </p:stCondLst>
                                        </p:cTn>
                                        <p:tgtEl>
                                          <p:spTgt spid="2">
                                            <p:txEl>
                                              <p:pRg st="4" end="4"/>
                                            </p:txEl>
                                          </p:spTgt>
                                        </p:tgtEl>
                                      </p:cBhvr>
                                      <p:to x="100000" y="90000"/>
                                    </p:animScale>
                                    <p:animScale>
                                      <p:cBhvr>
                                        <p:cTn id="108" dur="166" decel="50000">
                                          <p:stCondLst>
                                            <p:cond delay="1668"/>
                                          </p:stCondLst>
                                        </p:cTn>
                                        <p:tgtEl>
                                          <p:spTgt spid="2">
                                            <p:txEl>
                                              <p:pRg st="4" end="4"/>
                                            </p:txEl>
                                          </p:spTgt>
                                        </p:tgtEl>
                                      </p:cBhvr>
                                      <p:to x="100000" y="100000"/>
                                    </p:animScale>
                                    <p:animScale>
                                      <p:cBhvr>
                                        <p:cTn id="109" dur="26">
                                          <p:stCondLst>
                                            <p:cond delay="1808"/>
                                          </p:stCondLst>
                                        </p:cTn>
                                        <p:tgtEl>
                                          <p:spTgt spid="2">
                                            <p:txEl>
                                              <p:pRg st="4" end="4"/>
                                            </p:txEl>
                                          </p:spTgt>
                                        </p:tgtEl>
                                      </p:cBhvr>
                                      <p:to x="100000" y="95000"/>
                                    </p:animScale>
                                    <p:animScale>
                                      <p:cBhvr>
                                        <p:cTn id="110" dur="166" decel="50000">
                                          <p:stCondLst>
                                            <p:cond delay="1834"/>
                                          </p:stCondLst>
                                        </p:cTn>
                                        <p:tgtEl>
                                          <p:spTgt spid="2">
                                            <p:txEl>
                                              <p:pRg st="4" end="4"/>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2">
                                            <p:txEl>
                                              <p:pRg st="5" end="5"/>
                                            </p:txEl>
                                          </p:spTgt>
                                        </p:tgtEl>
                                        <p:attrNameLst>
                                          <p:attrName>style.visibility</p:attrName>
                                        </p:attrNameLst>
                                      </p:cBhvr>
                                      <p:to>
                                        <p:strVal val="visible"/>
                                      </p:to>
                                    </p:set>
                                    <p:animEffect transition="in" filter="wipe(down)">
                                      <p:cBhvr>
                                        <p:cTn id="115" dur="580">
                                          <p:stCondLst>
                                            <p:cond delay="0"/>
                                          </p:stCondLst>
                                        </p:cTn>
                                        <p:tgtEl>
                                          <p:spTgt spid="2">
                                            <p:txEl>
                                              <p:pRg st="5" end="5"/>
                                            </p:txEl>
                                          </p:spTgt>
                                        </p:tgtEl>
                                      </p:cBhvr>
                                    </p:animEffect>
                                    <p:anim calcmode="lin" valueType="num">
                                      <p:cBhvr>
                                        <p:cTn id="116"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xEl>
                                              <p:pRg st="5" end="5"/>
                                            </p:txEl>
                                          </p:spTgt>
                                        </p:tgtEl>
                                      </p:cBhvr>
                                      <p:to x="100000" y="60000"/>
                                    </p:animScale>
                                    <p:animScale>
                                      <p:cBhvr>
                                        <p:cTn id="122" dur="166" decel="50000">
                                          <p:stCondLst>
                                            <p:cond delay="676"/>
                                          </p:stCondLst>
                                        </p:cTn>
                                        <p:tgtEl>
                                          <p:spTgt spid="2">
                                            <p:txEl>
                                              <p:pRg st="5" end="5"/>
                                            </p:txEl>
                                          </p:spTgt>
                                        </p:tgtEl>
                                      </p:cBhvr>
                                      <p:to x="100000" y="100000"/>
                                    </p:animScale>
                                    <p:animScale>
                                      <p:cBhvr>
                                        <p:cTn id="123" dur="26">
                                          <p:stCondLst>
                                            <p:cond delay="1312"/>
                                          </p:stCondLst>
                                        </p:cTn>
                                        <p:tgtEl>
                                          <p:spTgt spid="2">
                                            <p:txEl>
                                              <p:pRg st="5" end="5"/>
                                            </p:txEl>
                                          </p:spTgt>
                                        </p:tgtEl>
                                      </p:cBhvr>
                                      <p:to x="100000" y="80000"/>
                                    </p:animScale>
                                    <p:animScale>
                                      <p:cBhvr>
                                        <p:cTn id="124" dur="166" decel="50000">
                                          <p:stCondLst>
                                            <p:cond delay="1338"/>
                                          </p:stCondLst>
                                        </p:cTn>
                                        <p:tgtEl>
                                          <p:spTgt spid="2">
                                            <p:txEl>
                                              <p:pRg st="5" end="5"/>
                                            </p:txEl>
                                          </p:spTgt>
                                        </p:tgtEl>
                                      </p:cBhvr>
                                      <p:to x="100000" y="100000"/>
                                    </p:animScale>
                                    <p:animScale>
                                      <p:cBhvr>
                                        <p:cTn id="125" dur="26">
                                          <p:stCondLst>
                                            <p:cond delay="1642"/>
                                          </p:stCondLst>
                                        </p:cTn>
                                        <p:tgtEl>
                                          <p:spTgt spid="2">
                                            <p:txEl>
                                              <p:pRg st="5" end="5"/>
                                            </p:txEl>
                                          </p:spTgt>
                                        </p:tgtEl>
                                      </p:cBhvr>
                                      <p:to x="100000" y="90000"/>
                                    </p:animScale>
                                    <p:animScale>
                                      <p:cBhvr>
                                        <p:cTn id="126" dur="166" decel="50000">
                                          <p:stCondLst>
                                            <p:cond delay="1668"/>
                                          </p:stCondLst>
                                        </p:cTn>
                                        <p:tgtEl>
                                          <p:spTgt spid="2">
                                            <p:txEl>
                                              <p:pRg st="5" end="5"/>
                                            </p:txEl>
                                          </p:spTgt>
                                        </p:tgtEl>
                                      </p:cBhvr>
                                      <p:to x="100000" y="100000"/>
                                    </p:animScale>
                                    <p:animScale>
                                      <p:cBhvr>
                                        <p:cTn id="127" dur="26">
                                          <p:stCondLst>
                                            <p:cond delay="1808"/>
                                          </p:stCondLst>
                                        </p:cTn>
                                        <p:tgtEl>
                                          <p:spTgt spid="2">
                                            <p:txEl>
                                              <p:pRg st="5" end="5"/>
                                            </p:txEl>
                                          </p:spTgt>
                                        </p:tgtEl>
                                      </p:cBhvr>
                                      <p:to x="100000" y="95000"/>
                                    </p:animScale>
                                    <p:animScale>
                                      <p:cBhvr>
                                        <p:cTn id="128" dur="166" decel="50000">
                                          <p:stCondLst>
                                            <p:cond delay="1834"/>
                                          </p:stCondLst>
                                        </p:cTn>
                                        <p:tgtEl>
                                          <p:spTgt spid="2">
                                            <p:txEl>
                                              <p:pRg st="5" end="5"/>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2">
                                            <p:txEl>
                                              <p:pRg st="6" end="6"/>
                                            </p:txEl>
                                          </p:spTgt>
                                        </p:tgtEl>
                                        <p:attrNameLst>
                                          <p:attrName>style.visibility</p:attrName>
                                        </p:attrNameLst>
                                      </p:cBhvr>
                                      <p:to>
                                        <p:strVal val="visible"/>
                                      </p:to>
                                    </p:set>
                                    <p:animEffect transition="in" filter="wipe(down)">
                                      <p:cBhvr>
                                        <p:cTn id="133" dur="580">
                                          <p:stCondLst>
                                            <p:cond delay="0"/>
                                          </p:stCondLst>
                                        </p:cTn>
                                        <p:tgtEl>
                                          <p:spTgt spid="2">
                                            <p:txEl>
                                              <p:pRg st="6" end="6"/>
                                            </p:txEl>
                                          </p:spTgt>
                                        </p:tgtEl>
                                      </p:cBhvr>
                                    </p:animEffect>
                                    <p:anim calcmode="lin" valueType="num">
                                      <p:cBhvr>
                                        <p:cTn id="134"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2">
                                            <p:txEl>
                                              <p:pRg st="6" end="6"/>
                                            </p:txEl>
                                          </p:spTgt>
                                        </p:tgtEl>
                                      </p:cBhvr>
                                      <p:to x="100000" y="60000"/>
                                    </p:animScale>
                                    <p:animScale>
                                      <p:cBhvr>
                                        <p:cTn id="140" dur="166" decel="50000">
                                          <p:stCondLst>
                                            <p:cond delay="676"/>
                                          </p:stCondLst>
                                        </p:cTn>
                                        <p:tgtEl>
                                          <p:spTgt spid="2">
                                            <p:txEl>
                                              <p:pRg st="6" end="6"/>
                                            </p:txEl>
                                          </p:spTgt>
                                        </p:tgtEl>
                                      </p:cBhvr>
                                      <p:to x="100000" y="100000"/>
                                    </p:animScale>
                                    <p:animScale>
                                      <p:cBhvr>
                                        <p:cTn id="141" dur="26">
                                          <p:stCondLst>
                                            <p:cond delay="1312"/>
                                          </p:stCondLst>
                                        </p:cTn>
                                        <p:tgtEl>
                                          <p:spTgt spid="2">
                                            <p:txEl>
                                              <p:pRg st="6" end="6"/>
                                            </p:txEl>
                                          </p:spTgt>
                                        </p:tgtEl>
                                      </p:cBhvr>
                                      <p:to x="100000" y="80000"/>
                                    </p:animScale>
                                    <p:animScale>
                                      <p:cBhvr>
                                        <p:cTn id="142" dur="166" decel="50000">
                                          <p:stCondLst>
                                            <p:cond delay="1338"/>
                                          </p:stCondLst>
                                        </p:cTn>
                                        <p:tgtEl>
                                          <p:spTgt spid="2">
                                            <p:txEl>
                                              <p:pRg st="6" end="6"/>
                                            </p:txEl>
                                          </p:spTgt>
                                        </p:tgtEl>
                                      </p:cBhvr>
                                      <p:to x="100000" y="100000"/>
                                    </p:animScale>
                                    <p:animScale>
                                      <p:cBhvr>
                                        <p:cTn id="143" dur="26">
                                          <p:stCondLst>
                                            <p:cond delay="1642"/>
                                          </p:stCondLst>
                                        </p:cTn>
                                        <p:tgtEl>
                                          <p:spTgt spid="2">
                                            <p:txEl>
                                              <p:pRg st="6" end="6"/>
                                            </p:txEl>
                                          </p:spTgt>
                                        </p:tgtEl>
                                      </p:cBhvr>
                                      <p:to x="100000" y="90000"/>
                                    </p:animScale>
                                    <p:animScale>
                                      <p:cBhvr>
                                        <p:cTn id="144" dur="166" decel="50000">
                                          <p:stCondLst>
                                            <p:cond delay="1668"/>
                                          </p:stCondLst>
                                        </p:cTn>
                                        <p:tgtEl>
                                          <p:spTgt spid="2">
                                            <p:txEl>
                                              <p:pRg st="6" end="6"/>
                                            </p:txEl>
                                          </p:spTgt>
                                        </p:tgtEl>
                                      </p:cBhvr>
                                      <p:to x="100000" y="100000"/>
                                    </p:animScale>
                                    <p:animScale>
                                      <p:cBhvr>
                                        <p:cTn id="145" dur="26">
                                          <p:stCondLst>
                                            <p:cond delay="1808"/>
                                          </p:stCondLst>
                                        </p:cTn>
                                        <p:tgtEl>
                                          <p:spTgt spid="2">
                                            <p:txEl>
                                              <p:pRg st="6" end="6"/>
                                            </p:txEl>
                                          </p:spTgt>
                                        </p:tgtEl>
                                      </p:cBhvr>
                                      <p:to x="100000" y="95000"/>
                                    </p:animScale>
                                    <p:animScale>
                                      <p:cBhvr>
                                        <p:cTn id="146"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1924050"/>
            <a:ext cx="10327340" cy="4202113"/>
          </a:xfrm>
        </p:spPr>
        <p:txBody>
          <a:bodyPr/>
          <a:lstStyle/>
          <a:p>
            <a:pPr marL="0" indent="0">
              <a:buNone/>
            </a:pPr>
            <a:r>
              <a:rPr lang="en-US" dirty="0" smtClean="0"/>
              <a:t>Question 6</a:t>
            </a:r>
          </a:p>
          <a:p>
            <a:r>
              <a:rPr lang="en-US" dirty="0" smtClean="0"/>
              <a:t>Purpose: </a:t>
            </a:r>
            <a:r>
              <a:rPr lang="en-US" dirty="0" smtClean="0">
                <a:solidFill>
                  <a:srgbClr val="FF0000"/>
                </a:solidFill>
              </a:rPr>
              <a:t>Show an example of N.T. baptism</a:t>
            </a:r>
          </a:p>
          <a:p>
            <a:r>
              <a:rPr lang="en-US" u="sng" dirty="0" smtClean="0"/>
              <a:t>Methodology: </a:t>
            </a:r>
          </a:p>
          <a:p>
            <a:pPr marL="457200" indent="-457200">
              <a:buFont typeface="+mj-lt"/>
              <a:buAutoNum type="alphaLcParenR"/>
            </a:pPr>
            <a:r>
              <a:rPr lang="en-US" dirty="0" smtClean="0"/>
              <a:t>Have them read from v. 26 if unfamiliar with the story.</a:t>
            </a:r>
          </a:p>
          <a:p>
            <a:pPr marL="457200" indent="-457200">
              <a:buFont typeface="+mj-lt"/>
              <a:buAutoNum type="alphaLcParenR"/>
            </a:pPr>
            <a:r>
              <a:rPr lang="en-US" dirty="0" smtClean="0"/>
              <a:t>Emphasize: Phillip and the Ethiopian eunuch having a Bible study, ‘good news’ about Jesus- why?</a:t>
            </a:r>
          </a:p>
          <a:p>
            <a:pPr marL="457200" indent="-457200">
              <a:buFont typeface="+mj-lt"/>
              <a:buAutoNum type="alphaLcParenR"/>
            </a:pPr>
            <a:r>
              <a:rPr lang="en-US" dirty="0" smtClean="0"/>
              <a:t>“From what we’ve read, what would you logically conclude was the way this man was baptized?”—immersion</a:t>
            </a:r>
          </a:p>
          <a:p>
            <a:pPr marL="457200" indent="-457200">
              <a:buFont typeface="+mj-lt"/>
              <a:buAutoNum type="alphaLcParenR"/>
            </a:pPr>
            <a:r>
              <a:rPr lang="en-US" dirty="0" smtClean="0"/>
              <a:t>Answer the questions from OBS. Pause. </a:t>
            </a:r>
            <a:r>
              <a:rPr lang="en-US" b="1" dirty="0" smtClean="0"/>
              <a:t>(Plan od salvation card)ladder</a:t>
            </a:r>
            <a:endParaRPr lang="en-US" b="1" dirty="0"/>
          </a:p>
        </p:txBody>
      </p:sp>
      <p:sp>
        <p:nvSpPr>
          <p:cNvPr id="3" name="Title 2"/>
          <p:cNvSpPr>
            <a:spLocks noGrp="1"/>
          </p:cNvSpPr>
          <p:nvPr>
            <p:ph type="title"/>
          </p:nvPr>
        </p:nvSpPr>
        <p:spPr/>
        <p:txBody>
          <a:bodyPr/>
          <a:lstStyle/>
          <a:p>
            <a:r>
              <a:rPr lang="en-US" sz="4000" dirty="0" smtClean="0"/>
              <a:t>Acts 8:35-39 </a:t>
            </a:r>
            <a:r>
              <a:rPr lang="en-US" sz="2800" dirty="0" smtClean="0"/>
              <a:t>(see OBS worksheet-Ladder)</a:t>
            </a:r>
            <a:endParaRPr lang="en-US" sz="2800" dirty="0"/>
          </a:p>
        </p:txBody>
      </p:sp>
    </p:spTree>
    <p:extLst>
      <p:ext uri="{BB962C8B-B14F-4D97-AF65-F5344CB8AC3E}">
        <p14:creationId xmlns:p14="http://schemas.microsoft.com/office/powerpoint/2010/main" val="369747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circle(in)">
                                      <p:cBhvr>
                                        <p:cTn id="11" dur="20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circle(in)">
                                      <p:cBhvr>
                                        <p:cTn id="16" dur="2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circle(in)">
                                      <p:cBhvr>
                                        <p:cTn id="21" dur="20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circle(in)">
                                      <p:cBhvr>
                                        <p:cTn id="26" dur="2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circle(in)">
                                      <p:cBhvr>
                                        <p:cTn id="31" dur="20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circle(in)">
                                      <p:cBhvr>
                                        <p:cTn id="36" dur="2000"/>
                                        <p:tgtEl>
                                          <p:spTgt spid="2">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circle(in)">
                                      <p:cBhvr>
                                        <p:cTn id="41"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1943100"/>
            <a:ext cx="10327340" cy="4183063"/>
          </a:xfrm>
        </p:spPr>
        <p:txBody>
          <a:bodyPr>
            <a:normAutofit lnSpcReduction="10000"/>
          </a:bodyPr>
          <a:lstStyle/>
          <a:p>
            <a:pPr marL="0" indent="0">
              <a:buNone/>
            </a:pPr>
            <a:r>
              <a:rPr lang="en-US" dirty="0" smtClean="0"/>
              <a:t>Question 7</a:t>
            </a:r>
          </a:p>
          <a:p>
            <a:r>
              <a:rPr lang="en-US" dirty="0" smtClean="0"/>
              <a:t>Purpose: </a:t>
            </a:r>
            <a:r>
              <a:rPr lang="en-US" dirty="0" smtClean="0">
                <a:solidFill>
                  <a:srgbClr val="FF0000"/>
                </a:solidFill>
              </a:rPr>
              <a:t>Show the symbolism and meaning of baptism.</a:t>
            </a:r>
          </a:p>
          <a:p>
            <a:pPr marL="0" indent="0">
              <a:buNone/>
            </a:pPr>
            <a:endParaRPr lang="en-US" sz="1100" dirty="0" smtClean="0">
              <a:solidFill>
                <a:srgbClr val="FF0000"/>
              </a:solidFill>
            </a:endParaRPr>
          </a:p>
          <a:p>
            <a:r>
              <a:rPr lang="en-US" u="sng" dirty="0" smtClean="0"/>
              <a:t>Methodology:</a:t>
            </a:r>
          </a:p>
          <a:p>
            <a:pPr marL="457200" indent="-457200">
              <a:buFont typeface="+mj-lt"/>
              <a:buAutoNum type="alphaLcParenR"/>
            </a:pPr>
            <a:r>
              <a:rPr lang="en-US" dirty="0" smtClean="0"/>
              <a:t>Paul, writing to the church at Rome, compares baptism to something-What?-Christ’s death, burial, and resurrection</a:t>
            </a:r>
          </a:p>
          <a:p>
            <a:pPr marL="457200" indent="-457200">
              <a:buFont typeface="+mj-lt"/>
              <a:buAutoNum type="alphaLcParenR"/>
            </a:pPr>
            <a:r>
              <a:rPr lang="en-US" dirty="0" smtClean="0"/>
              <a:t>Answer questions from OBS</a:t>
            </a:r>
          </a:p>
          <a:p>
            <a:pPr marL="457200" indent="-457200">
              <a:buFont typeface="+mj-lt"/>
              <a:buAutoNum type="alphaLcParenR"/>
            </a:pPr>
            <a:r>
              <a:rPr lang="en-US" dirty="0" smtClean="0"/>
              <a:t>“What questions do you have about baptism?”</a:t>
            </a:r>
          </a:p>
          <a:p>
            <a:pPr marL="457200" indent="-457200">
              <a:buFont typeface="+mj-lt"/>
              <a:buAutoNum type="alphaLcParenR"/>
            </a:pPr>
            <a:r>
              <a:rPr lang="en-US" dirty="0" smtClean="0"/>
              <a:t>Review-purpose of baptism, number of acceptable ways of being baptized, symbolism involved.</a:t>
            </a:r>
          </a:p>
          <a:p>
            <a:pPr marL="457200" indent="-457200">
              <a:buFont typeface="+mj-lt"/>
              <a:buAutoNum type="alphaLcParenR"/>
            </a:pPr>
            <a:r>
              <a:rPr lang="en-US" dirty="0" smtClean="0"/>
              <a:t>Draw diagram example-(Plan of Salvation chart moment)Ladder.</a:t>
            </a:r>
            <a:endParaRPr lang="en-US" dirty="0"/>
          </a:p>
        </p:txBody>
      </p:sp>
      <p:sp>
        <p:nvSpPr>
          <p:cNvPr id="3" name="Title 2"/>
          <p:cNvSpPr>
            <a:spLocks noGrp="1"/>
          </p:cNvSpPr>
          <p:nvPr>
            <p:ph type="title"/>
          </p:nvPr>
        </p:nvSpPr>
        <p:spPr/>
        <p:txBody>
          <a:bodyPr/>
          <a:lstStyle/>
          <a:p>
            <a:r>
              <a:rPr lang="en-US" sz="3600" dirty="0" smtClean="0"/>
              <a:t>Romans 6:3-4</a:t>
            </a:r>
            <a:endParaRPr lang="en-US" sz="3600" dirty="0"/>
          </a:p>
        </p:txBody>
      </p:sp>
    </p:spTree>
    <p:extLst>
      <p:ext uri="{BB962C8B-B14F-4D97-AF65-F5344CB8AC3E}">
        <p14:creationId xmlns:p14="http://schemas.microsoft.com/office/powerpoint/2010/main" val="64427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p:cTn id="5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 calcmode="lin" valueType="num">
                                      <p:cBhvr>
                                        <p:cTn id="63"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1933576"/>
            <a:ext cx="10327340" cy="4192588"/>
          </a:xfrm>
        </p:spPr>
        <p:txBody>
          <a:bodyPr/>
          <a:lstStyle/>
          <a:p>
            <a:pPr marL="0" indent="0">
              <a:buNone/>
            </a:pPr>
            <a:r>
              <a:rPr lang="en-US" dirty="0" smtClean="0"/>
              <a:t>Question 8</a:t>
            </a:r>
          </a:p>
          <a:p>
            <a:r>
              <a:rPr lang="en-US" dirty="0" smtClean="0"/>
              <a:t>Purpose: </a:t>
            </a:r>
            <a:r>
              <a:rPr lang="en-US" dirty="0" smtClean="0">
                <a:solidFill>
                  <a:srgbClr val="FF0000"/>
                </a:solidFill>
              </a:rPr>
              <a:t>Show that all honor and glory should go to God, and not some man.</a:t>
            </a:r>
          </a:p>
          <a:p>
            <a:r>
              <a:rPr lang="en-US" u="sng" dirty="0" smtClean="0"/>
              <a:t>Methodology:</a:t>
            </a:r>
          </a:p>
          <a:p>
            <a:pPr marL="457200" indent="-457200">
              <a:buFont typeface="+mj-lt"/>
              <a:buAutoNum type="alphaLcParenR"/>
            </a:pPr>
            <a:r>
              <a:rPr lang="en-US" dirty="0" smtClean="0"/>
              <a:t>“Who deserves the honor and glory from our service to God-some    man? No</a:t>
            </a:r>
          </a:p>
          <a:p>
            <a:pPr marL="457200" indent="-457200">
              <a:buFont typeface="+mj-lt"/>
              <a:buAutoNum type="alphaLcParenR"/>
            </a:pPr>
            <a:r>
              <a:rPr lang="en-US" dirty="0" smtClean="0"/>
              <a:t>Answer question from OBS</a:t>
            </a:r>
          </a:p>
          <a:p>
            <a:pPr marL="457200" indent="-457200">
              <a:buFont typeface="+mj-lt"/>
              <a:buAutoNum type="alphaLcParenR"/>
            </a:pPr>
            <a:r>
              <a:rPr lang="en-US" dirty="0" smtClean="0"/>
              <a:t>“What do we find in this passage we should do to be pleasing to God that we can add to the next rung of the ladder?” Do all in the Lord’s name.</a:t>
            </a:r>
            <a:endParaRPr lang="en-US" dirty="0"/>
          </a:p>
        </p:txBody>
      </p:sp>
      <p:sp>
        <p:nvSpPr>
          <p:cNvPr id="3" name="Title 2"/>
          <p:cNvSpPr>
            <a:spLocks noGrp="1"/>
          </p:cNvSpPr>
          <p:nvPr>
            <p:ph type="title"/>
          </p:nvPr>
        </p:nvSpPr>
        <p:spPr>
          <a:xfrm>
            <a:off x="927512" y="570156"/>
            <a:ext cx="10341684" cy="1054250"/>
          </a:xfrm>
        </p:spPr>
        <p:txBody>
          <a:bodyPr/>
          <a:lstStyle/>
          <a:p>
            <a:r>
              <a:rPr lang="en-US" sz="3600" dirty="0" smtClean="0"/>
              <a:t>Colossians 3:17</a:t>
            </a:r>
            <a:r>
              <a:rPr lang="en-US" sz="2400" dirty="0" smtClean="0"/>
              <a:t>(see</a:t>
            </a:r>
            <a:r>
              <a:rPr lang="en-US" sz="3600" dirty="0" smtClean="0"/>
              <a:t> </a:t>
            </a:r>
            <a:r>
              <a:rPr lang="en-US" sz="2400" dirty="0" smtClean="0"/>
              <a:t>worksheet)</a:t>
            </a:r>
            <a:endParaRPr lang="en-US" sz="2400" dirty="0"/>
          </a:p>
        </p:txBody>
      </p:sp>
    </p:spTree>
    <p:extLst>
      <p:ext uri="{BB962C8B-B14F-4D97-AF65-F5344CB8AC3E}">
        <p14:creationId xmlns:p14="http://schemas.microsoft.com/office/powerpoint/2010/main" val="130427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2000"/>
                                        <p:tgtEl>
                                          <p:spTgt spid="2">
                                            <p:txEl>
                                              <p:pRg st="0" end="0"/>
                                            </p:txEl>
                                          </p:spTgt>
                                        </p:tgtEl>
                                      </p:cBhvr>
                                    </p:animEffect>
                                    <p:anim calcmode="lin" valueType="num">
                                      <p:cBhvr>
                                        <p:cTn id="16"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2000"/>
                                        <p:tgtEl>
                                          <p:spTgt spid="2">
                                            <p:txEl>
                                              <p:pRg st="1" end="1"/>
                                            </p:txEl>
                                          </p:spTgt>
                                        </p:tgtEl>
                                      </p:cBhvr>
                                    </p:animEffect>
                                    <p:anim calcmode="lin" valueType="num">
                                      <p:cBhvr>
                                        <p:cTn id="23"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Effect transition="in" filter="fade">
                                      <p:cBhvr>
                                        <p:cTn id="29" dur="2000"/>
                                        <p:tgtEl>
                                          <p:spTgt spid="2">
                                            <p:txEl>
                                              <p:pRg st="2" end="2"/>
                                            </p:txEl>
                                          </p:spTgt>
                                        </p:tgtEl>
                                      </p:cBhvr>
                                    </p:animEffect>
                                    <p:anim calcmode="lin" valueType="num">
                                      <p:cBhvr>
                                        <p:cTn id="30"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31"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Effect transition="in" filter="fade">
                                      <p:cBhvr>
                                        <p:cTn id="36" dur="2000"/>
                                        <p:tgtEl>
                                          <p:spTgt spid="2">
                                            <p:txEl>
                                              <p:pRg st="3" end="3"/>
                                            </p:txEl>
                                          </p:spTgt>
                                        </p:tgtEl>
                                      </p:cBhvr>
                                    </p:animEffect>
                                    <p:anim calcmode="lin" valueType="num">
                                      <p:cBhvr>
                                        <p:cTn id="37"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38"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fade">
                                      <p:cBhvr>
                                        <p:cTn id="43" dur="2000"/>
                                        <p:tgtEl>
                                          <p:spTgt spid="2">
                                            <p:txEl>
                                              <p:pRg st="4" end="4"/>
                                            </p:txEl>
                                          </p:spTgt>
                                        </p:tgtEl>
                                      </p:cBhvr>
                                    </p:animEffect>
                                    <p:anim calcmode="lin" valueType="num">
                                      <p:cBhvr>
                                        <p:cTn id="44"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45"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grpId="0" nodeType="clickEffect">
                                  <p:stCondLst>
                                    <p:cond delay="0"/>
                                  </p:stCondLst>
                                  <p:childTnLst>
                                    <p:set>
                                      <p:cBhvr>
                                        <p:cTn id="49" dur="1" fill="hold">
                                          <p:stCondLst>
                                            <p:cond delay="0"/>
                                          </p:stCondLst>
                                        </p:cTn>
                                        <p:tgtEl>
                                          <p:spTgt spid="2">
                                            <p:txEl>
                                              <p:pRg st="5" end="5"/>
                                            </p:txEl>
                                          </p:spTgt>
                                        </p:tgtEl>
                                        <p:attrNameLst>
                                          <p:attrName>style.visibility</p:attrName>
                                        </p:attrNameLst>
                                      </p:cBhvr>
                                      <p:to>
                                        <p:strVal val="visible"/>
                                      </p:to>
                                    </p:set>
                                    <p:animEffect transition="in" filter="fade">
                                      <p:cBhvr>
                                        <p:cTn id="50" dur="2000"/>
                                        <p:tgtEl>
                                          <p:spTgt spid="2">
                                            <p:txEl>
                                              <p:pRg st="5" end="5"/>
                                            </p:txEl>
                                          </p:spTgt>
                                        </p:tgtEl>
                                      </p:cBhvr>
                                    </p:animEffect>
                                    <p:anim calcmode="lin" valueType="num">
                                      <p:cBhvr>
                                        <p:cTn id="51" dur="2000" fill="hold"/>
                                        <p:tgtEl>
                                          <p:spTgt spid="2">
                                            <p:txEl>
                                              <p:pRg st="5" end="5"/>
                                            </p:txEl>
                                          </p:spTgt>
                                        </p:tgtEl>
                                        <p:attrNameLst>
                                          <p:attrName>ppt_w</p:attrName>
                                        </p:attrNameLst>
                                      </p:cBhvr>
                                      <p:tavLst>
                                        <p:tav tm="0" fmla="#ppt_w*sin(2.5*pi*$)">
                                          <p:val>
                                            <p:fltVal val="0"/>
                                          </p:val>
                                        </p:tav>
                                        <p:tav tm="100000">
                                          <p:val>
                                            <p:fltVal val="1"/>
                                          </p:val>
                                        </p:tav>
                                      </p:tavLst>
                                    </p:anim>
                                    <p:anim calcmode="lin" valueType="num">
                                      <p:cBhvr>
                                        <p:cTn id="52" dur="20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1933576"/>
            <a:ext cx="10327340" cy="4192588"/>
          </a:xfrm>
        </p:spPr>
        <p:txBody>
          <a:bodyPr>
            <a:normAutofit fontScale="70000" lnSpcReduction="20000"/>
          </a:bodyPr>
          <a:lstStyle/>
          <a:p>
            <a:r>
              <a:rPr lang="en-US" dirty="0" smtClean="0"/>
              <a:t>Question 9</a:t>
            </a:r>
          </a:p>
          <a:p>
            <a:pPr marL="0" indent="0">
              <a:buNone/>
            </a:pPr>
            <a:endParaRPr lang="en-US" sz="900" dirty="0" smtClean="0"/>
          </a:p>
          <a:p>
            <a:r>
              <a:rPr lang="en-US" dirty="0" smtClean="0"/>
              <a:t>Purpose: </a:t>
            </a:r>
            <a:r>
              <a:rPr lang="en-US" dirty="0" smtClean="0">
                <a:solidFill>
                  <a:srgbClr val="FF0000"/>
                </a:solidFill>
              </a:rPr>
              <a:t>Show that Jesus wanted all of the believers to be “one”(united)</a:t>
            </a:r>
          </a:p>
          <a:p>
            <a:pPr marL="0" indent="0">
              <a:buNone/>
            </a:pPr>
            <a:endParaRPr lang="en-US" sz="900" dirty="0" smtClean="0">
              <a:solidFill>
                <a:srgbClr val="FF0000"/>
              </a:solidFill>
            </a:endParaRPr>
          </a:p>
          <a:p>
            <a:r>
              <a:rPr lang="en-US" dirty="0" smtClean="0">
                <a:solidFill>
                  <a:schemeClr val="tx1"/>
                </a:solidFill>
              </a:rPr>
              <a:t>Methodology: </a:t>
            </a:r>
          </a:p>
          <a:p>
            <a:pPr marL="0" indent="0">
              <a:buNone/>
            </a:pPr>
            <a:endParaRPr lang="en-US" sz="1100" dirty="0" smtClean="0">
              <a:solidFill>
                <a:schemeClr val="tx1"/>
              </a:solidFill>
            </a:endParaRPr>
          </a:p>
          <a:p>
            <a:pPr marL="457200" indent="-457200">
              <a:buFont typeface="+mj-lt"/>
              <a:buAutoNum type="alphaLcParenR"/>
            </a:pPr>
            <a:r>
              <a:rPr lang="en-US" dirty="0" smtClean="0">
                <a:solidFill>
                  <a:schemeClr val="tx1"/>
                </a:solidFill>
              </a:rPr>
              <a:t>Have the student read verses 20 and 21</a:t>
            </a:r>
          </a:p>
          <a:p>
            <a:pPr marL="0" indent="0">
              <a:buNone/>
            </a:pPr>
            <a:endParaRPr lang="en-US" sz="900" dirty="0" smtClean="0">
              <a:solidFill>
                <a:schemeClr val="tx1"/>
              </a:solidFill>
            </a:endParaRPr>
          </a:p>
          <a:p>
            <a:pPr marL="0" indent="0">
              <a:buNone/>
            </a:pPr>
            <a:r>
              <a:rPr lang="en-US" dirty="0" smtClean="0">
                <a:solidFill>
                  <a:schemeClr val="accent1"/>
                </a:solidFill>
              </a:rPr>
              <a:t>b</a:t>
            </a:r>
            <a:r>
              <a:rPr lang="en-US" dirty="0" smtClean="0">
                <a:solidFill>
                  <a:schemeClr val="tx1"/>
                </a:solidFill>
              </a:rPr>
              <a:t>)“What was Jesus really praying for?” – that all believers might be one</a:t>
            </a:r>
          </a:p>
          <a:p>
            <a:pPr marL="457200" indent="-457200">
              <a:buFont typeface="+mj-lt"/>
              <a:buAutoNum type="alphaLcParenR"/>
            </a:pPr>
            <a:endParaRPr lang="en-US" sz="1000" dirty="0" smtClean="0">
              <a:solidFill>
                <a:schemeClr val="tx1"/>
              </a:solidFill>
            </a:endParaRPr>
          </a:p>
          <a:p>
            <a:pPr marL="0" indent="0">
              <a:buNone/>
            </a:pPr>
            <a:r>
              <a:rPr lang="en-US" dirty="0" smtClean="0">
                <a:solidFill>
                  <a:schemeClr val="accent1"/>
                </a:solidFill>
              </a:rPr>
              <a:t>c</a:t>
            </a:r>
            <a:r>
              <a:rPr lang="en-US" dirty="0" smtClean="0">
                <a:solidFill>
                  <a:schemeClr val="tx1"/>
                </a:solidFill>
              </a:rPr>
              <a:t>)“What does it mean “to be one?” united, thinking and acting alike</a:t>
            </a:r>
          </a:p>
          <a:p>
            <a:pPr marL="457200" indent="-457200">
              <a:buFont typeface="+mj-lt"/>
              <a:buAutoNum type="alphaLcParenR"/>
            </a:pPr>
            <a:endParaRPr lang="en-US" sz="1000" dirty="0" smtClean="0">
              <a:solidFill>
                <a:schemeClr val="tx1"/>
              </a:solidFill>
            </a:endParaRPr>
          </a:p>
          <a:p>
            <a:pPr marL="0" indent="0">
              <a:buNone/>
            </a:pPr>
            <a:r>
              <a:rPr lang="en-US" dirty="0" smtClean="0">
                <a:solidFill>
                  <a:schemeClr val="accent1"/>
                </a:solidFill>
              </a:rPr>
              <a:t>d)</a:t>
            </a:r>
            <a:r>
              <a:rPr lang="en-US" dirty="0" smtClean="0">
                <a:solidFill>
                  <a:schemeClr val="tx1"/>
                </a:solidFill>
              </a:rPr>
              <a:t>“Is this true of all believers today?” – No</a:t>
            </a:r>
          </a:p>
          <a:p>
            <a:pPr marL="457200" indent="-457200">
              <a:buFont typeface="+mj-lt"/>
              <a:buAutoNum type="alphaLcParenR"/>
            </a:pPr>
            <a:endParaRPr lang="en-US" sz="1100" dirty="0" smtClean="0">
              <a:solidFill>
                <a:schemeClr val="tx1"/>
              </a:solidFill>
            </a:endParaRPr>
          </a:p>
          <a:p>
            <a:pPr marL="0" indent="0">
              <a:buNone/>
            </a:pPr>
            <a:r>
              <a:rPr lang="en-US" dirty="0" smtClean="0">
                <a:solidFill>
                  <a:schemeClr val="accent1"/>
                </a:solidFill>
              </a:rPr>
              <a:t>e) </a:t>
            </a:r>
            <a:r>
              <a:rPr lang="en-US" dirty="0" smtClean="0">
                <a:solidFill>
                  <a:schemeClr val="tx1"/>
                </a:solidFill>
              </a:rPr>
              <a:t>Answer the question from the OBS</a:t>
            </a:r>
          </a:p>
          <a:p>
            <a:pPr marL="457200" indent="-457200">
              <a:buFont typeface="+mj-lt"/>
              <a:buAutoNum type="alphaLcParenR"/>
            </a:pPr>
            <a:endParaRPr lang="en-US" sz="1100" dirty="0" smtClean="0">
              <a:solidFill>
                <a:schemeClr val="tx1"/>
              </a:solidFill>
            </a:endParaRPr>
          </a:p>
          <a:p>
            <a:pPr marL="0" indent="0">
              <a:buNone/>
            </a:pPr>
            <a:r>
              <a:rPr lang="en-US" dirty="0" smtClean="0">
                <a:solidFill>
                  <a:schemeClr val="accent1"/>
                </a:solidFill>
              </a:rPr>
              <a:t>f</a:t>
            </a:r>
            <a:r>
              <a:rPr lang="en-US" dirty="0" smtClean="0">
                <a:solidFill>
                  <a:schemeClr val="tx1"/>
                </a:solidFill>
              </a:rPr>
              <a:t>) “What is a denomination?”- a part of something ex. A quarter is a denomination would be a group of believers that followed or constituted only a part of a whole.</a:t>
            </a:r>
          </a:p>
          <a:p>
            <a:pPr marL="0" indent="0">
              <a:buNone/>
            </a:pPr>
            <a:endParaRPr lang="en-US" sz="900" dirty="0" smtClean="0">
              <a:solidFill>
                <a:schemeClr val="tx1"/>
              </a:solidFill>
            </a:endParaRPr>
          </a:p>
          <a:p>
            <a:pPr marL="0" indent="0">
              <a:buNone/>
            </a:pPr>
            <a:r>
              <a:rPr lang="en-US" dirty="0" smtClean="0">
                <a:solidFill>
                  <a:schemeClr val="accent1"/>
                </a:solidFill>
              </a:rPr>
              <a:t>g)</a:t>
            </a:r>
            <a:r>
              <a:rPr lang="en-US" dirty="0" smtClean="0">
                <a:solidFill>
                  <a:schemeClr val="tx1"/>
                </a:solidFill>
              </a:rPr>
              <a:t>“Which does God prefer?” That we be (totally) of what he wants us to be.</a:t>
            </a:r>
          </a:p>
          <a:p>
            <a:pPr marL="0" indent="0">
              <a:buNone/>
            </a:pPr>
            <a:endParaRPr lang="en-US" dirty="0" smtClean="0">
              <a:solidFill>
                <a:schemeClr val="tx1"/>
              </a:solidFill>
            </a:endParaRPr>
          </a:p>
          <a:p>
            <a:pPr marL="0" indent="0">
              <a:buNone/>
            </a:pPr>
            <a:endParaRPr lang="en-US" dirty="0">
              <a:solidFill>
                <a:srgbClr val="FF0000"/>
              </a:solidFill>
            </a:endParaRPr>
          </a:p>
        </p:txBody>
      </p:sp>
      <p:sp>
        <p:nvSpPr>
          <p:cNvPr id="3" name="Title 2"/>
          <p:cNvSpPr>
            <a:spLocks noGrp="1"/>
          </p:cNvSpPr>
          <p:nvPr>
            <p:ph type="title"/>
          </p:nvPr>
        </p:nvSpPr>
        <p:spPr/>
        <p:txBody>
          <a:bodyPr/>
          <a:lstStyle/>
          <a:p>
            <a:r>
              <a:rPr lang="en-US" sz="3600" dirty="0" smtClean="0"/>
              <a:t>John 17:21</a:t>
            </a:r>
            <a:endParaRPr lang="en-US" sz="3600" dirty="0"/>
          </a:p>
        </p:txBody>
      </p:sp>
    </p:spTree>
    <p:extLst>
      <p:ext uri="{BB962C8B-B14F-4D97-AF65-F5344CB8AC3E}">
        <p14:creationId xmlns:p14="http://schemas.microsoft.com/office/powerpoint/2010/main" val="48103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down)">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down)">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wipe(down)">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wipe(down)">
                                      <p:cBhvr>
                                        <p:cTn id="35" dur="500"/>
                                        <p:tgtEl>
                                          <p:spTgt spid="2">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
                                            <p:txEl>
                                              <p:pRg st="10" end="10"/>
                                            </p:txEl>
                                          </p:spTgt>
                                        </p:tgtEl>
                                        <p:attrNameLst>
                                          <p:attrName>style.visibility</p:attrName>
                                        </p:attrNameLst>
                                      </p:cBhvr>
                                      <p:to>
                                        <p:strVal val="visible"/>
                                      </p:to>
                                    </p:set>
                                    <p:animEffect transition="in" filter="wipe(down)">
                                      <p:cBhvr>
                                        <p:cTn id="40" dur="500"/>
                                        <p:tgtEl>
                                          <p:spTgt spid="2">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animEffect transition="in" filter="wipe(down)">
                                      <p:cBhvr>
                                        <p:cTn id="45" dur="500"/>
                                        <p:tgtEl>
                                          <p:spTgt spid="2">
                                            <p:txEl>
                                              <p:pRg st="12" end="1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
                                            <p:txEl>
                                              <p:pRg st="14" end="14"/>
                                            </p:txEl>
                                          </p:spTgt>
                                        </p:tgtEl>
                                        <p:attrNameLst>
                                          <p:attrName>style.visibility</p:attrName>
                                        </p:attrNameLst>
                                      </p:cBhvr>
                                      <p:to>
                                        <p:strVal val="visible"/>
                                      </p:to>
                                    </p:set>
                                    <p:animEffect transition="in" filter="wipe(down)">
                                      <p:cBhvr>
                                        <p:cTn id="50" dur="500"/>
                                        <p:tgtEl>
                                          <p:spTgt spid="2">
                                            <p:txEl>
                                              <p:pRg st="14" end="1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
                                            <p:txEl>
                                              <p:pRg st="16" end="16"/>
                                            </p:txEl>
                                          </p:spTgt>
                                        </p:tgtEl>
                                        <p:attrNameLst>
                                          <p:attrName>style.visibility</p:attrName>
                                        </p:attrNameLst>
                                      </p:cBhvr>
                                      <p:to>
                                        <p:strVal val="visible"/>
                                      </p:to>
                                    </p:set>
                                    <p:animEffect transition="in" filter="wipe(down)">
                                      <p:cBhvr>
                                        <p:cTn id="55" dur="500"/>
                                        <p:tgtEl>
                                          <p:spTgt spid="2">
                                            <p:txEl>
                                              <p:pRg st="16" end="1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
                                            <p:txEl>
                                              <p:pRg st="18" end="18"/>
                                            </p:txEl>
                                          </p:spTgt>
                                        </p:tgtEl>
                                        <p:attrNameLst>
                                          <p:attrName>style.visibility</p:attrName>
                                        </p:attrNameLst>
                                      </p:cBhvr>
                                      <p:to>
                                        <p:strVal val="visible"/>
                                      </p:to>
                                    </p:set>
                                    <p:animEffect transition="in" filter="wipe(down)">
                                      <p:cBhvr>
                                        <p:cTn id="60" dur="500"/>
                                        <p:tgtEl>
                                          <p:spTgt spid="2">
                                            <p:txEl>
                                              <p:pRg st="18" end="1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1" nodeType="click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additive="base">
                                        <p:cTn id="65" dur="500" fill="hold"/>
                                        <p:tgtEl>
                                          <p:spTgt spid="3"/>
                                        </p:tgtEl>
                                        <p:attrNameLst>
                                          <p:attrName>ppt_x</p:attrName>
                                        </p:attrNameLst>
                                      </p:cBhvr>
                                      <p:tavLst>
                                        <p:tav tm="0">
                                          <p:val>
                                            <p:strVal val="#ppt_x"/>
                                          </p:val>
                                        </p:tav>
                                        <p:tav tm="100000">
                                          <p:val>
                                            <p:strVal val="#ppt_x"/>
                                          </p:val>
                                        </p:tav>
                                      </p:tavLst>
                                    </p:anim>
                                    <p:anim calcmode="lin" valueType="num">
                                      <p:cBhvr additive="base">
                                        <p:cTn id="6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1" nodeType="clickEffect">
                                  <p:stCondLst>
                                    <p:cond delay="0"/>
                                  </p:stCondLst>
                                  <p:childTnLst>
                                    <p:set>
                                      <p:cBhvr>
                                        <p:cTn id="70" dur="1" fill="hold">
                                          <p:stCondLst>
                                            <p:cond delay="0"/>
                                          </p:stCondLst>
                                        </p:cTn>
                                        <p:tgtEl>
                                          <p:spTgt spid="2">
                                            <p:txEl>
                                              <p:pRg st="0" end="0"/>
                                            </p:txEl>
                                          </p:spTgt>
                                        </p:tgtEl>
                                        <p:attrNameLst>
                                          <p:attrName>style.visibility</p:attrName>
                                        </p:attrNameLst>
                                      </p:cBhvr>
                                      <p:to>
                                        <p:strVal val="visible"/>
                                      </p:to>
                                    </p:set>
                                    <p:animEffect transition="in" filter="wipe(down)">
                                      <p:cBhvr>
                                        <p:cTn id="71" dur="580">
                                          <p:stCondLst>
                                            <p:cond delay="0"/>
                                          </p:stCondLst>
                                        </p:cTn>
                                        <p:tgtEl>
                                          <p:spTgt spid="2">
                                            <p:txEl>
                                              <p:pRg st="0" end="0"/>
                                            </p:txEl>
                                          </p:spTgt>
                                        </p:tgtEl>
                                      </p:cBhvr>
                                    </p:animEffect>
                                    <p:anim calcmode="lin" valueType="num">
                                      <p:cBhvr>
                                        <p:cTn id="72"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xEl>
                                              <p:pRg st="0" end="0"/>
                                            </p:txEl>
                                          </p:spTgt>
                                        </p:tgtEl>
                                      </p:cBhvr>
                                      <p:to x="100000" y="60000"/>
                                    </p:animScale>
                                    <p:animScale>
                                      <p:cBhvr>
                                        <p:cTn id="78" dur="166" decel="50000">
                                          <p:stCondLst>
                                            <p:cond delay="676"/>
                                          </p:stCondLst>
                                        </p:cTn>
                                        <p:tgtEl>
                                          <p:spTgt spid="2">
                                            <p:txEl>
                                              <p:pRg st="0" end="0"/>
                                            </p:txEl>
                                          </p:spTgt>
                                        </p:tgtEl>
                                      </p:cBhvr>
                                      <p:to x="100000" y="100000"/>
                                    </p:animScale>
                                    <p:animScale>
                                      <p:cBhvr>
                                        <p:cTn id="79" dur="26">
                                          <p:stCondLst>
                                            <p:cond delay="1312"/>
                                          </p:stCondLst>
                                        </p:cTn>
                                        <p:tgtEl>
                                          <p:spTgt spid="2">
                                            <p:txEl>
                                              <p:pRg st="0" end="0"/>
                                            </p:txEl>
                                          </p:spTgt>
                                        </p:tgtEl>
                                      </p:cBhvr>
                                      <p:to x="100000" y="80000"/>
                                    </p:animScale>
                                    <p:animScale>
                                      <p:cBhvr>
                                        <p:cTn id="80" dur="166" decel="50000">
                                          <p:stCondLst>
                                            <p:cond delay="1338"/>
                                          </p:stCondLst>
                                        </p:cTn>
                                        <p:tgtEl>
                                          <p:spTgt spid="2">
                                            <p:txEl>
                                              <p:pRg st="0" end="0"/>
                                            </p:txEl>
                                          </p:spTgt>
                                        </p:tgtEl>
                                      </p:cBhvr>
                                      <p:to x="100000" y="100000"/>
                                    </p:animScale>
                                    <p:animScale>
                                      <p:cBhvr>
                                        <p:cTn id="81" dur="26">
                                          <p:stCondLst>
                                            <p:cond delay="1642"/>
                                          </p:stCondLst>
                                        </p:cTn>
                                        <p:tgtEl>
                                          <p:spTgt spid="2">
                                            <p:txEl>
                                              <p:pRg st="0" end="0"/>
                                            </p:txEl>
                                          </p:spTgt>
                                        </p:tgtEl>
                                      </p:cBhvr>
                                      <p:to x="100000" y="90000"/>
                                    </p:animScale>
                                    <p:animScale>
                                      <p:cBhvr>
                                        <p:cTn id="82" dur="166" decel="50000">
                                          <p:stCondLst>
                                            <p:cond delay="1668"/>
                                          </p:stCondLst>
                                        </p:cTn>
                                        <p:tgtEl>
                                          <p:spTgt spid="2">
                                            <p:txEl>
                                              <p:pRg st="0" end="0"/>
                                            </p:txEl>
                                          </p:spTgt>
                                        </p:tgtEl>
                                      </p:cBhvr>
                                      <p:to x="100000" y="100000"/>
                                    </p:animScale>
                                    <p:animScale>
                                      <p:cBhvr>
                                        <p:cTn id="83" dur="26">
                                          <p:stCondLst>
                                            <p:cond delay="1808"/>
                                          </p:stCondLst>
                                        </p:cTn>
                                        <p:tgtEl>
                                          <p:spTgt spid="2">
                                            <p:txEl>
                                              <p:pRg st="0" end="0"/>
                                            </p:txEl>
                                          </p:spTgt>
                                        </p:tgtEl>
                                      </p:cBhvr>
                                      <p:to x="100000" y="95000"/>
                                    </p:animScale>
                                    <p:animScale>
                                      <p:cBhvr>
                                        <p:cTn id="84" dur="166" decel="50000">
                                          <p:stCondLst>
                                            <p:cond delay="1834"/>
                                          </p:stCondLst>
                                        </p:cTn>
                                        <p:tgtEl>
                                          <p:spTgt spid="2">
                                            <p:txEl>
                                              <p:pRg st="0" end="0"/>
                                            </p:txEl>
                                          </p:spTgt>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26" presetClass="entr" presetSubtype="0" fill="hold" grpId="1" nodeType="clickEffect">
                                  <p:stCondLst>
                                    <p:cond delay="0"/>
                                  </p:stCondLst>
                                  <p:childTnLst>
                                    <p:set>
                                      <p:cBhvr>
                                        <p:cTn id="88" dur="1" fill="hold">
                                          <p:stCondLst>
                                            <p:cond delay="0"/>
                                          </p:stCondLst>
                                        </p:cTn>
                                        <p:tgtEl>
                                          <p:spTgt spid="2">
                                            <p:txEl>
                                              <p:pRg st="2" end="2"/>
                                            </p:txEl>
                                          </p:spTgt>
                                        </p:tgtEl>
                                        <p:attrNameLst>
                                          <p:attrName>style.visibility</p:attrName>
                                        </p:attrNameLst>
                                      </p:cBhvr>
                                      <p:to>
                                        <p:strVal val="visible"/>
                                      </p:to>
                                    </p:set>
                                    <p:animEffect transition="in" filter="wipe(down)">
                                      <p:cBhvr>
                                        <p:cTn id="89" dur="580">
                                          <p:stCondLst>
                                            <p:cond delay="0"/>
                                          </p:stCondLst>
                                        </p:cTn>
                                        <p:tgtEl>
                                          <p:spTgt spid="2">
                                            <p:txEl>
                                              <p:pRg st="2" end="2"/>
                                            </p:txEl>
                                          </p:spTgt>
                                        </p:tgtEl>
                                      </p:cBhvr>
                                    </p:animEffect>
                                    <p:anim calcmode="lin" valueType="num">
                                      <p:cBhvr>
                                        <p:cTn id="90"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2">
                                            <p:txEl>
                                              <p:pRg st="2" end="2"/>
                                            </p:txEl>
                                          </p:spTgt>
                                        </p:tgtEl>
                                      </p:cBhvr>
                                      <p:to x="100000" y="60000"/>
                                    </p:animScale>
                                    <p:animScale>
                                      <p:cBhvr>
                                        <p:cTn id="96" dur="166" decel="50000">
                                          <p:stCondLst>
                                            <p:cond delay="676"/>
                                          </p:stCondLst>
                                        </p:cTn>
                                        <p:tgtEl>
                                          <p:spTgt spid="2">
                                            <p:txEl>
                                              <p:pRg st="2" end="2"/>
                                            </p:txEl>
                                          </p:spTgt>
                                        </p:tgtEl>
                                      </p:cBhvr>
                                      <p:to x="100000" y="100000"/>
                                    </p:animScale>
                                    <p:animScale>
                                      <p:cBhvr>
                                        <p:cTn id="97" dur="26">
                                          <p:stCondLst>
                                            <p:cond delay="1312"/>
                                          </p:stCondLst>
                                        </p:cTn>
                                        <p:tgtEl>
                                          <p:spTgt spid="2">
                                            <p:txEl>
                                              <p:pRg st="2" end="2"/>
                                            </p:txEl>
                                          </p:spTgt>
                                        </p:tgtEl>
                                      </p:cBhvr>
                                      <p:to x="100000" y="80000"/>
                                    </p:animScale>
                                    <p:animScale>
                                      <p:cBhvr>
                                        <p:cTn id="98" dur="166" decel="50000">
                                          <p:stCondLst>
                                            <p:cond delay="1338"/>
                                          </p:stCondLst>
                                        </p:cTn>
                                        <p:tgtEl>
                                          <p:spTgt spid="2">
                                            <p:txEl>
                                              <p:pRg st="2" end="2"/>
                                            </p:txEl>
                                          </p:spTgt>
                                        </p:tgtEl>
                                      </p:cBhvr>
                                      <p:to x="100000" y="100000"/>
                                    </p:animScale>
                                    <p:animScale>
                                      <p:cBhvr>
                                        <p:cTn id="99" dur="26">
                                          <p:stCondLst>
                                            <p:cond delay="1642"/>
                                          </p:stCondLst>
                                        </p:cTn>
                                        <p:tgtEl>
                                          <p:spTgt spid="2">
                                            <p:txEl>
                                              <p:pRg st="2" end="2"/>
                                            </p:txEl>
                                          </p:spTgt>
                                        </p:tgtEl>
                                      </p:cBhvr>
                                      <p:to x="100000" y="90000"/>
                                    </p:animScale>
                                    <p:animScale>
                                      <p:cBhvr>
                                        <p:cTn id="100" dur="166" decel="50000">
                                          <p:stCondLst>
                                            <p:cond delay="1668"/>
                                          </p:stCondLst>
                                        </p:cTn>
                                        <p:tgtEl>
                                          <p:spTgt spid="2">
                                            <p:txEl>
                                              <p:pRg st="2" end="2"/>
                                            </p:txEl>
                                          </p:spTgt>
                                        </p:tgtEl>
                                      </p:cBhvr>
                                      <p:to x="100000" y="100000"/>
                                    </p:animScale>
                                    <p:animScale>
                                      <p:cBhvr>
                                        <p:cTn id="101" dur="26">
                                          <p:stCondLst>
                                            <p:cond delay="1808"/>
                                          </p:stCondLst>
                                        </p:cTn>
                                        <p:tgtEl>
                                          <p:spTgt spid="2">
                                            <p:txEl>
                                              <p:pRg st="2" end="2"/>
                                            </p:txEl>
                                          </p:spTgt>
                                        </p:tgtEl>
                                      </p:cBhvr>
                                      <p:to x="100000" y="95000"/>
                                    </p:animScale>
                                    <p:animScale>
                                      <p:cBhvr>
                                        <p:cTn id="102" dur="166" decel="50000">
                                          <p:stCondLst>
                                            <p:cond delay="1834"/>
                                          </p:stCondLst>
                                        </p:cTn>
                                        <p:tgtEl>
                                          <p:spTgt spid="2">
                                            <p:txEl>
                                              <p:pRg st="2" end="2"/>
                                            </p:txEl>
                                          </p:spTgt>
                                        </p:tgtEl>
                                      </p:cBhvr>
                                      <p:to x="100000" y="100000"/>
                                    </p:animScale>
                                  </p:childTnLst>
                                </p:cTn>
                              </p:par>
                            </p:childTnLst>
                          </p:cTn>
                        </p:par>
                      </p:childTnLst>
                    </p:cTn>
                  </p:par>
                  <p:par>
                    <p:cTn id="103" fill="hold">
                      <p:stCondLst>
                        <p:cond delay="indefinite"/>
                      </p:stCondLst>
                      <p:childTnLst>
                        <p:par>
                          <p:cTn id="104" fill="hold">
                            <p:stCondLst>
                              <p:cond delay="0"/>
                            </p:stCondLst>
                            <p:childTnLst>
                              <p:par>
                                <p:cTn id="105" presetID="26" presetClass="entr" presetSubtype="0" fill="hold" grpId="1" nodeType="clickEffect">
                                  <p:stCondLst>
                                    <p:cond delay="0"/>
                                  </p:stCondLst>
                                  <p:childTnLst>
                                    <p:set>
                                      <p:cBhvr>
                                        <p:cTn id="106" dur="1" fill="hold">
                                          <p:stCondLst>
                                            <p:cond delay="0"/>
                                          </p:stCondLst>
                                        </p:cTn>
                                        <p:tgtEl>
                                          <p:spTgt spid="2">
                                            <p:txEl>
                                              <p:pRg st="4" end="4"/>
                                            </p:txEl>
                                          </p:spTgt>
                                        </p:tgtEl>
                                        <p:attrNameLst>
                                          <p:attrName>style.visibility</p:attrName>
                                        </p:attrNameLst>
                                      </p:cBhvr>
                                      <p:to>
                                        <p:strVal val="visible"/>
                                      </p:to>
                                    </p:set>
                                    <p:animEffect transition="in" filter="wipe(down)">
                                      <p:cBhvr>
                                        <p:cTn id="107" dur="580">
                                          <p:stCondLst>
                                            <p:cond delay="0"/>
                                          </p:stCondLst>
                                        </p:cTn>
                                        <p:tgtEl>
                                          <p:spTgt spid="2">
                                            <p:txEl>
                                              <p:pRg st="4" end="4"/>
                                            </p:txEl>
                                          </p:spTgt>
                                        </p:tgtEl>
                                      </p:cBhvr>
                                    </p:animEffect>
                                    <p:anim calcmode="lin" valueType="num">
                                      <p:cBhvr>
                                        <p:cTn id="108"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113" dur="26">
                                          <p:stCondLst>
                                            <p:cond delay="650"/>
                                          </p:stCondLst>
                                        </p:cTn>
                                        <p:tgtEl>
                                          <p:spTgt spid="2">
                                            <p:txEl>
                                              <p:pRg st="4" end="4"/>
                                            </p:txEl>
                                          </p:spTgt>
                                        </p:tgtEl>
                                      </p:cBhvr>
                                      <p:to x="100000" y="60000"/>
                                    </p:animScale>
                                    <p:animScale>
                                      <p:cBhvr>
                                        <p:cTn id="114" dur="166" decel="50000">
                                          <p:stCondLst>
                                            <p:cond delay="676"/>
                                          </p:stCondLst>
                                        </p:cTn>
                                        <p:tgtEl>
                                          <p:spTgt spid="2">
                                            <p:txEl>
                                              <p:pRg st="4" end="4"/>
                                            </p:txEl>
                                          </p:spTgt>
                                        </p:tgtEl>
                                      </p:cBhvr>
                                      <p:to x="100000" y="100000"/>
                                    </p:animScale>
                                    <p:animScale>
                                      <p:cBhvr>
                                        <p:cTn id="115" dur="26">
                                          <p:stCondLst>
                                            <p:cond delay="1312"/>
                                          </p:stCondLst>
                                        </p:cTn>
                                        <p:tgtEl>
                                          <p:spTgt spid="2">
                                            <p:txEl>
                                              <p:pRg st="4" end="4"/>
                                            </p:txEl>
                                          </p:spTgt>
                                        </p:tgtEl>
                                      </p:cBhvr>
                                      <p:to x="100000" y="80000"/>
                                    </p:animScale>
                                    <p:animScale>
                                      <p:cBhvr>
                                        <p:cTn id="116" dur="166" decel="50000">
                                          <p:stCondLst>
                                            <p:cond delay="1338"/>
                                          </p:stCondLst>
                                        </p:cTn>
                                        <p:tgtEl>
                                          <p:spTgt spid="2">
                                            <p:txEl>
                                              <p:pRg st="4" end="4"/>
                                            </p:txEl>
                                          </p:spTgt>
                                        </p:tgtEl>
                                      </p:cBhvr>
                                      <p:to x="100000" y="100000"/>
                                    </p:animScale>
                                    <p:animScale>
                                      <p:cBhvr>
                                        <p:cTn id="117" dur="26">
                                          <p:stCondLst>
                                            <p:cond delay="1642"/>
                                          </p:stCondLst>
                                        </p:cTn>
                                        <p:tgtEl>
                                          <p:spTgt spid="2">
                                            <p:txEl>
                                              <p:pRg st="4" end="4"/>
                                            </p:txEl>
                                          </p:spTgt>
                                        </p:tgtEl>
                                      </p:cBhvr>
                                      <p:to x="100000" y="90000"/>
                                    </p:animScale>
                                    <p:animScale>
                                      <p:cBhvr>
                                        <p:cTn id="118" dur="166" decel="50000">
                                          <p:stCondLst>
                                            <p:cond delay="1668"/>
                                          </p:stCondLst>
                                        </p:cTn>
                                        <p:tgtEl>
                                          <p:spTgt spid="2">
                                            <p:txEl>
                                              <p:pRg st="4" end="4"/>
                                            </p:txEl>
                                          </p:spTgt>
                                        </p:tgtEl>
                                      </p:cBhvr>
                                      <p:to x="100000" y="100000"/>
                                    </p:animScale>
                                    <p:animScale>
                                      <p:cBhvr>
                                        <p:cTn id="119" dur="26">
                                          <p:stCondLst>
                                            <p:cond delay="1808"/>
                                          </p:stCondLst>
                                        </p:cTn>
                                        <p:tgtEl>
                                          <p:spTgt spid="2">
                                            <p:txEl>
                                              <p:pRg st="4" end="4"/>
                                            </p:txEl>
                                          </p:spTgt>
                                        </p:tgtEl>
                                      </p:cBhvr>
                                      <p:to x="100000" y="95000"/>
                                    </p:animScale>
                                    <p:animScale>
                                      <p:cBhvr>
                                        <p:cTn id="120" dur="166" decel="50000">
                                          <p:stCondLst>
                                            <p:cond delay="1834"/>
                                          </p:stCondLst>
                                        </p:cTn>
                                        <p:tgtEl>
                                          <p:spTgt spid="2">
                                            <p:txEl>
                                              <p:pRg st="4" end="4"/>
                                            </p:txEl>
                                          </p:spTgt>
                                        </p:tgtEl>
                                      </p:cBhvr>
                                      <p:to x="100000" y="100000"/>
                                    </p:animScale>
                                  </p:childTnLst>
                                </p:cTn>
                              </p:par>
                            </p:childTnLst>
                          </p:cTn>
                        </p:par>
                      </p:childTnLst>
                    </p:cTn>
                  </p:par>
                  <p:par>
                    <p:cTn id="121" fill="hold">
                      <p:stCondLst>
                        <p:cond delay="indefinite"/>
                      </p:stCondLst>
                      <p:childTnLst>
                        <p:par>
                          <p:cTn id="122" fill="hold">
                            <p:stCondLst>
                              <p:cond delay="0"/>
                            </p:stCondLst>
                            <p:childTnLst>
                              <p:par>
                                <p:cTn id="123" presetID="26" presetClass="entr" presetSubtype="0" fill="hold" grpId="1" nodeType="clickEffect">
                                  <p:stCondLst>
                                    <p:cond delay="0"/>
                                  </p:stCondLst>
                                  <p:childTnLst>
                                    <p:set>
                                      <p:cBhvr>
                                        <p:cTn id="124" dur="1" fill="hold">
                                          <p:stCondLst>
                                            <p:cond delay="0"/>
                                          </p:stCondLst>
                                        </p:cTn>
                                        <p:tgtEl>
                                          <p:spTgt spid="2">
                                            <p:txEl>
                                              <p:pRg st="6" end="6"/>
                                            </p:txEl>
                                          </p:spTgt>
                                        </p:tgtEl>
                                        <p:attrNameLst>
                                          <p:attrName>style.visibility</p:attrName>
                                        </p:attrNameLst>
                                      </p:cBhvr>
                                      <p:to>
                                        <p:strVal val="visible"/>
                                      </p:to>
                                    </p:set>
                                    <p:animEffect transition="in" filter="wipe(down)">
                                      <p:cBhvr>
                                        <p:cTn id="125" dur="580">
                                          <p:stCondLst>
                                            <p:cond delay="0"/>
                                          </p:stCondLst>
                                        </p:cTn>
                                        <p:tgtEl>
                                          <p:spTgt spid="2">
                                            <p:txEl>
                                              <p:pRg st="6" end="6"/>
                                            </p:txEl>
                                          </p:spTgt>
                                        </p:tgtEl>
                                      </p:cBhvr>
                                    </p:animEffect>
                                    <p:anim calcmode="lin" valueType="num">
                                      <p:cBhvr>
                                        <p:cTn id="126"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31" dur="26">
                                          <p:stCondLst>
                                            <p:cond delay="650"/>
                                          </p:stCondLst>
                                        </p:cTn>
                                        <p:tgtEl>
                                          <p:spTgt spid="2">
                                            <p:txEl>
                                              <p:pRg st="6" end="6"/>
                                            </p:txEl>
                                          </p:spTgt>
                                        </p:tgtEl>
                                      </p:cBhvr>
                                      <p:to x="100000" y="60000"/>
                                    </p:animScale>
                                    <p:animScale>
                                      <p:cBhvr>
                                        <p:cTn id="132" dur="166" decel="50000">
                                          <p:stCondLst>
                                            <p:cond delay="676"/>
                                          </p:stCondLst>
                                        </p:cTn>
                                        <p:tgtEl>
                                          <p:spTgt spid="2">
                                            <p:txEl>
                                              <p:pRg st="6" end="6"/>
                                            </p:txEl>
                                          </p:spTgt>
                                        </p:tgtEl>
                                      </p:cBhvr>
                                      <p:to x="100000" y="100000"/>
                                    </p:animScale>
                                    <p:animScale>
                                      <p:cBhvr>
                                        <p:cTn id="133" dur="26">
                                          <p:stCondLst>
                                            <p:cond delay="1312"/>
                                          </p:stCondLst>
                                        </p:cTn>
                                        <p:tgtEl>
                                          <p:spTgt spid="2">
                                            <p:txEl>
                                              <p:pRg st="6" end="6"/>
                                            </p:txEl>
                                          </p:spTgt>
                                        </p:tgtEl>
                                      </p:cBhvr>
                                      <p:to x="100000" y="80000"/>
                                    </p:animScale>
                                    <p:animScale>
                                      <p:cBhvr>
                                        <p:cTn id="134" dur="166" decel="50000">
                                          <p:stCondLst>
                                            <p:cond delay="1338"/>
                                          </p:stCondLst>
                                        </p:cTn>
                                        <p:tgtEl>
                                          <p:spTgt spid="2">
                                            <p:txEl>
                                              <p:pRg st="6" end="6"/>
                                            </p:txEl>
                                          </p:spTgt>
                                        </p:tgtEl>
                                      </p:cBhvr>
                                      <p:to x="100000" y="100000"/>
                                    </p:animScale>
                                    <p:animScale>
                                      <p:cBhvr>
                                        <p:cTn id="135" dur="26">
                                          <p:stCondLst>
                                            <p:cond delay="1642"/>
                                          </p:stCondLst>
                                        </p:cTn>
                                        <p:tgtEl>
                                          <p:spTgt spid="2">
                                            <p:txEl>
                                              <p:pRg st="6" end="6"/>
                                            </p:txEl>
                                          </p:spTgt>
                                        </p:tgtEl>
                                      </p:cBhvr>
                                      <p:to x="100000" y="90000"/>
                                    </p:animScale>
                                    <p:animScale>
                                      <p:cBhvr>
                                        <p:cTn id="136" dur="166" decel="50000">
                                          <p:stCondLst>
                                            <p:cond delay="1668"/>
                                          </p:stCondLst>
                                        </p:cTn>
                                        <p:tgtEl>
                                          <p:spTgt spid="2">
                                            <p:txEl>
                                              <p:pRg st="6" end="6"/>
                                            </p:txEl>
                                          </p:spTgt>
                                        </p:tgtEl>
                                      </p:cBhvr>
                                      <p:to x="100000" y="100000"/>
                                    </p:animScale>
                                    <p:animScale>
                                      <p:cBhvr>
                                        <p:cTn id="137" dur="26">
                                          <p:stCondLst>
                                            <p:cond delay="1808"/>
                                          </p:stCondLst>
                                        </p:cTn>
                                        <p:tgtEl>
                                          <p:spTgt spid="2">
                                            <p:txEl>
                                              <p:pRg st="6" end="6"/>
                                            </p:txEl>
                                          </p:spTgt>
                                        </p:tgtEl>
                                      </p:cBhvr>
                                      <p:to x="100000" y="95000"/>
                                    </p:animScale>
                                    <p:animScale>
                                      <p:cBhvr>
                                        <p:cTn id="138" dur="166" decel="50000">
                                          <p:stCondLst>
                                            <p:cond delay="1834"/>
                                          </p:stCondLst>
                                        </p:cTn>
                                        <p:tgtEl>
                                          <p:spTgt spid="2">
                                            <p:txEl>
                                              <p:pRg st="6" end="6"/>
                                            </p:txEl>
                                          </p:spTgt>
                                        </p:tgtEl>
                                      </p:cBhvr>
                                      <p:to x="100000" y="100000"/>
                                    </p:animScale>
                                  </p:childTnLst>
                                </p:cTn>
                              </p:par>
                            </p:childTnLst>
                          </p:cTn>
                        </p:par>
                      </p:childTnLst>
                    </p:cTn>
                  </p:par>
                  <p:par>
                    <p:cTn id="139" fill="hold">
                      <p:stCondLst>
                        <p:cond delay="indefinite"/>
                      </p:stCondLst>
                      <p:childTnLst>
                        <p:par>
                          <p:cTn id="140" fill="hold">
                            <p:stCondLst>
                              <p:cond delay="0"/>
                            </p:stCondLst>
                            <p:childTnLst>
                              <p:par>
                                <p:cTn id="141" presetID="26" presetClass="entr" presetSubtype="0" fill="hold" grpId="1" nodeType="clickEffect">
                                  <p:stCondLst>
                                    <p:cond delay="0"/>
                                  </p:stCondLst>
                                  <p:childTnLst>
                                    <p:set>
                                      <p:cBhvr>
                                        <p:cTn id="142" dur="1" fill="hold">
                                          <p:stCondLst>
                                            <p:cond delay="0"/>
                                          </p:stCondLst>
                                        </p:cTn>
                                        <p:tgtEl>
                                          <p:spTgt spid="2">
                                            <p:txEl>
                                              <p:pRg st="8" end="8"/>
                                            </p:txEl>
                                          </p:spTgt>
                                        </p:tgtEl>
                                        <p:attrNameLst>
                                          <p:attrName>style.visibility</p:attrName>
                                        </p:attrNameLst>
                                      </p:cBhvr>
                                      <p:to>
                                        <p:strVal val="visible"/>
                                      </p:to>
                                    </p:set>
                                    <p:animEffect transition="in" filter="wipe(down)">
                                      <p:cBhvr>
                                        <p:cTn id="143" dur="580">
                                          <p:stCondLst>
                                            <p:cond delay="0"/>
                                          </p:stCondLst>
                                        </p:cTn>
                                        <p:tgtEl>
                                          <p:spTgt spid="2">
                                            <p:txEl>
                                              <p:pRg st="8" end="8"/>
                                            </p:txEl>
                                          </p:spTgt>
                                        </p:tgtEl>
                                      </p:cBhvr>
                                    </p:animEffect>
                                    <p:anim calcmode="lin" valueType="num">
                                      <p:cBhvr>
                                        <p:cTn id="144"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49" dur="26">
                                          <p:stCondLst>
                                            <p:cond delay="650"/>
                                          </p:stCondLst>
                                        </p:cTn>
                                        <p:tgtEl>
                                          <p:spTgt spid="2">
                                            <p:txEl>
                                              <p:pRg st="8" end="8"/>
                                            </p:txEl>
                                          </p:spTgt>
                                        </p:tgtEl>
                                      </p:cBhvr>
                                      <p:to x="100000" y="60000"/>
                                    </p:animScale>
                                    <p:animScale>
                                      <p:cBhvr>
                                        <p:cTn id="150" dur="166" decel="50000">
                                          <p:stCondLst>
                                            <p:cond delay="676"/>
                                          </p:stCondLst>
                                        </p:cTn>
                                        <p:tgtEl>
                                          <p:spTgt spid="2">
                                            <p:txEl>
                                              <p:pRg st="8" end="8"/>
                                            </p:txEl>
                                          </p:spTgt>
                                        </p:tgtEl>
                                      </p:cBhvr>
                                      <p:to x="100000" y="100000"/>
                                    </p:animScale>
                                    <p:animScale>
                                      <p:cBhvr>
                                        <p:cTn id="151" dur="26">
                                          <p:stCondLst>
                                            <p:cond delay="1312"/>
                                          </p:stCondLst>
                                        </p:cTn>
                                        <p:tgtEl>
                                          <p:spTgt spid="2">
                                            <p:txEl>
                                              <p:pRg st="8" end="8"/>
                                            </p:txEl>
                                          </p:spTgt>
                                        </p:tgtEl>
                                      </p:cBhvr>
                                      <p:to x="100000" y="80000"/>
                                    </p:animScale>
                                    <p:animScale>
                                      <p:cBhvr>
                                        <p:cTn id="152" dur="166" decel="50000">
                                          <p:stCondLst>
                                            <p:cond delay="1338"/>
                                          </p:stCondLst>
                                        </p:cTn>
                                        <p:tgtEl>
                                          <p:spTgt spid="2">
                                            <p:txEl>
                                              <p:pRg st="8" end="8"/>
                                            </p:txEl>
                                          </p:spTgt>
                                        </p:tgtEl>
                                      </p:cBhvr>
                                      <p:to x="100000" y="100000"/>
                                    </p:animScale>
                                    <p:animScale>
                                      <p:cBhvr>
                                        <p:cTn id="153" dur="26">
                                          <p:stCondLst>
                                            <p:cond delay="1642"/>
                                          </p:stCondLst>
                                        </p:cTn>
                                        <p:tgtEl>
                                          <p:spTgt spid="2">
                                            <p:txEl>
                                              <p:pRg st="8" end="8"/>
                                            </p:txEl>
                                          </p:spTgt>
                                        </p:tgtEl>
                                      </p:cBhvr>
                                      <p:to x="100000" y="90000"/>
                                    </p:animScale>
                                    <p:animScale>
                                      <p:cBhvr>
                                        <p:cTn id="154" dur="166" decel="50000">
                                          <p:stCondLst>
                                            <p:cond delay="1668"/>
                                          </p:stCondLst>
                                        </p:cTn>
                                        <p:tgtEl>
                                          <p:spTgt spid="2">
                                            <p:txEl>
                                              <p:pRg st="8" end="8"/>
                                            </p:txEl>
                                          </p:spTgt>
                                        </p:tgtEl>
                                      </p:cBhvr>
                                      <p:to x="100000" y="100000"/>
                                    </p:animScale>
                                    <p:animScale>
                                      <p:cBhvr>
                                        <p:cTn id="155" dur="26">
                                          <p:stCondLst>
                                            <p:cond delay="1808"/>
                                          </p:stCondLst>
                                        </p:cTn>
                                        <p:tgtEl>
                                          <p:spTgt spid="2">
                                            <p:txEl>
                                              <p:pRg st="8" end="8"/>
                                            </p:txEl>
                                          </p:spTgt>
                                        </p:tgtEl>
                                      </p:cBhvr>
                                      <p:to x="100000" y="95000"/>
                                    </p:animScale>
                                    <p:animScale>
                                      <p:cBhvr>
                                        <p:cTn id="156" dur="166" decel="50000">
                                          <p:stCondLst>
                                            <p:cond delay="1834"/>
                                          </p:stCondLst>
                                        </p:cTn>
                                        <p:tgtEl>
                                          <p:spTgt spid="2">
                                            <p:txEl>
                                              <p:pRg st="8" end="8"/>
                                            </p:txEl>
                                          </p:spTgt>
                                        </p:tgtEl>
                                      </p:cBhvr>
                                      <p:to x="100000" y="100000"/>
                                    </p:animScale>
                                  </p:childTnLst>
                                </p:cTn>
                              </p:par>
                            </p:childTnLst>
                          </p:cTn>
                        </p:par>
                      </p:childTnLst>
                    </p:cTn>
                  </p:par>
                  <p:par>
                    <p:cTn id="157" fill="hold">
                      <p:stCondLst>
                        <p:cond delay="indefinite"/>
                      </p:stCondLst>
                      <p:childTnLst>
                        <p:par>
                          <p:cTn id="158" fill="hold">
                            <p:stCondLst>
                              <p:cond delay="0"/>
                            </p:stCondLst>
                            <p:childTnLst>
                              <p:par>
                                <p:cTn id="159" presetID="26" presetClass="entr" presetSubtype="0" fill="hold" grpId="1" nodeType="clickEffect">
                                  <p:stCondLst>
                                    <p:cond delay="0"/>
                                  </p:stCondLst>
                                  <p:childTnLst>
                                    <p:set>
                                      <p:cBhvr>
                                        <p:cTn id="160" dur="1" fill="hold">
                                          <p:stCondLst>
                                            <p:cond delay="0"/>
                                          </p:stCondLst>
                                        </p:cTn>
                                        <p:tgtEl>
                                          <p:spTgt spid="2">
                                            <p:txEl>
                                              <p:pRg st="10" end="10"/>
                                            </p:txEl>
                                          </p:spTgt>
                                        </p:tgtEl>
                                        <p:attrNameLst>
                                          <p:attrName>style.visibility</p:attrName>
                                        </p:attrNameLst>
                                      </p:cBhvr>
                                      <p:to>
                                        <p:strVal val="visible"/>
                                      </p:to>
                                    </p:set>
                                    <p:animEffect transition="in" filter="wipe(down)">
                                      <p:cBhvr>
                                        <p:cTn id="161" dur="580">
                                          <p:stCondLst>
                                            <p:cond delay="0"/>
                                          </p:stCondLst>
                                        </p:cTn>
                                        <p:tgtEl>
                                          <p:spTgt spid="2">
                                            <p:txEl>
                                              <p:pRg st="10" end="10"/>
                                            </p:txEl>
                                          </p:spTgt>
                                        </p:tgtEl>
                                      </p:cBhvr>
                                    </p:animEffect>
                                    <p:anim calcmode="lin" valueType="num">
                                      <p:cBhvr>
                                        <p:cTn id="162"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163"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164"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165"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166"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167" dur="26">
                                          <p:stCondLst>
                                            <p:cond delay="650"/>
                                          </p:stCondLst>
                                        </p:cTn>
                                        <p:tgtEl>
                                          <p:spTgt spid="2">
                                            <p:txEl>
                                              <p:pRg st="10" end="10"/>
                                            </p:txEl>
                                          </p:spTgt>
                                        </p:tgtEl>
                                      </p:cBhvr>
                                      <p:to x="100000" y="60000"/>
                                    </p:animScale>
                                    <p:animScale>
                                      <p:cBhvr>
                                        <p:cTn id="168" dur="166" decel="50000">
                                          <p:stCondLst>
                                            <p:cond delay="676"/>
                                          </p:stCondLst>
                                        </p:cTn>
                                        <p:tgtEl>
                                          <p:spTgt spid="2">
                                            <p:txEl>
                                              <p:pRg st="10" end="10"/>
                                            </p:txEl>
                                          </p:spTgt>
                                        </p:tgtEl>
                                      </p:cBhvr>
                                      <p:to x="100000" y="100000"/>
                                    </p:animScale>
                                    <p:animScale>
                                      <p:cBhvr>
                                        <p:cTn id="169" dur="26">
                                          <p:stCondLst>
                                            <p:cond delay="1312"/>
                                          </p:stCondLst>
                                        </p:cTn>
                                        <p:tgtEl>
                                          <p:spTgt spid="2">
                                            <p:txEl>
                                              <p:pRg st="10" end="10"/>
                                            </p:txEl>
                                          </p:spTgt>
                                        </p:tgtEl>
                                      </p:cBhvr>
                                      <p:to x="100000" y="80000"/>
                                    </p:animScale>
                                    <p:animScale>
                                      <p:cBhvr>
                                        <p:cTn id="170" dur="166" decel="50000">
                                          <p:stCondLst>
                                            <p:cond delay="1338"/>
                                          </p:stCondLst>
                                        </p:cTn>
                                        <p:tgtEl>
                                          <p:spTgt spid="2">
                                            <p:txEl>
                                              <p:pRg st="10" end="10"/>
                                            </p:txEl>
                                          </p:spTgt>
                                        </p:tgtEl>
                                      </p:cBhvr>
                                      <p:to x="100000" y="100000"/>
                                    </p:animScale>
                                    <p:animScale>
                                      <p:cBhvr>
                                        <p:cTn id="171" dur="26">
                                          <p:stCondLst>
                                            <p:cond delay="1642"/>
                                          </p:stCondLst>
                                        </p:cTn>
                                        <p:tgtEl>
                                          <p:spTgt spid="2">
                                            <p:txEl>
                                              <p:pRg st="10" end="10"/>
                                            </p:txEl>
                                          </p:spTgt>
                                        </p:tgtEl>
                                      </p:cBhvr>
                                      <p:to x="100000" y="90000"/>
                                    </p:animScale>
                                    <p:animScale>
                                      <p:cBhvr>
                                        <p:cTn id="172" dur="166" decel="50000">
                                          <p:stCondLst>
                                            <p:cond delay="1668"/>
                                          </p:stCondLst>
                                        </p:cTn>
                                        <p:tgtEl>
                                          <p:spTgt spid="2">
                                            <p:txEl>
                                              <p:pRg st="10" end="10"/>
                                            </p:txEl>
                                          </p:spTgt>
                                        </p:tgtEl>
                                      </p:cBhvr>
                                      <p:to x="100000" y="100000"/>
                                    </p:animScale>
                                    <p:animScale>
                                      <p:cBhvr>
                                        <p:cTn id="173" dur="26">
                                          <p:stCondLst>
                                            <p:cond delay="1808"/>
                                          </p:stCondLst>
                                        </p:cTn>
                                        <p:tgtEl>
                                          <p:spTgt spid="2">
                                            <p:txEl>
                                              <p:pRg st="10" end="10"/>
                                            </p:txEl>
                                          </p:spTgt>
                                        </p:tgtEl>
                                      </p:cBhvr>
                                      <p:to x="100000" y="95000"/>
                                    </p:animScale>
                                    <p:animScale>
                                      <p:cBhvr>
                                        <p:cTn id="174" dur="166" decel="50000">
                                          <p:stCondLst>
                                            <p:cond delay="1834"/>
                                          </p:stCondLst>
                                        </p:cTn>
                                        <p:tgtEl>
                                          <p:spTgt spid="2">
                                            <p:txEl>
                                              <p:pRg st="10" end="10"/>
                                            </p:txEl>
                                          </p:spTgt>
                                        </p:tgtEl>
                                      </p:cBhvr>
                                      <p:to x="100000" y="100000"/>
                                    </p:animScale>
                                  </p:childTnLst>
                                </p:cTn>
                              </p:par>
                            </p:childTnLst>
                          </p:cTn>
                        </p:par>
                      </p:childTnLst>
                    </p:cTn>
                  </p:par>
                  <p:par>
                    <p:cTn id="175" fill="hold">
                      <p:stCondLst>
                        <p:cond delay="indefinite"/>
                      </p:stCondLst>
                      <p:childTnLst>
                        <p:par>
                          <p:cTn id="176" fill="hold">
                            <p:stCondLst>
                              <p:cond delay="0"/>
                            </p:stCondLst>
                            <p:childTnLst>
                              <p:par>
                                <p:cTn id="177" presetID="26" presetClass="entr" presetSubtype="0" fill="hold" grpId="1" nodeType="clickEffect">
                                  <p:stCondLst>
                                    <p:cond delay="0"/>
                                  </p:stCondLst>
                                  <p:childTnLst>
                                    <p:set>
                                      <p:cBhvr>
                                        <p:cTn id="178" dur="1" fill="hold">
                                          <p:stCondLst>
                                            <p:cond delay="0"/>
                                          </p:stCondLst>
                                        </p:cTn>
                                        <p:tgtEl>
                                          <p:spTgt spid="2">
                                            <p:txEl>
                                              <p:pRg st="12" end="12"/>
                                            </p:txEl>
                                          </p:spTgt>
                                        </p:tgtEl>
                                        <p:attrNameLst>
                                          <p:attrName>style.visibility</p:attrName>
                                        </p:attrNameLst>
                                      </p:cBhvr>
                                      <p:to>
                                        <p:strVal val="visible"/>
                                      </p:to>
                                    </p:set>
                                    <p:animEffect transition="in" filter="wipe(down)">
                                      <p:cBhvr>
                                        <p:cTn id="179" dur="580">
                                          <p:stCondLst>
                                            <p:cond delay="0"/>
                                          </p:stCondLst>
                                        </p:cTn>
                                        <p:tgtEl>
                                          <p:spTgt spid="2">
                                            <p:txEl>
                                              <p:pRg st="12" end="12"/>
                                            </p:txEl>
                                          </p:spTgt>
                                        </p:tgtEl>
                                      </p:cBhvr>
                                    </p:animEffect>
                                    <p:anim calcmode="lin" valueType="num">
                                      <p:cBhvr>
                                        <p:cTn id="180" dur="1822" tmFilter="0,0; 0.14,0.36; 0.43,0.73; 0.71,0.91; 1.0,1.0">
                                          <p:stCondLst>
                                            <p:cond delay="0"/>
                                          </p:stCondLst>
                                        </p:cTn>
                                        <p:tgtEl>
                                          <p:spTgt spid="2">
                                            <p:txEl>
                                              <p:pRg st="12" end="12"/>
                                            </p:txEl>
                                          </p:spTgt>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2">
                                            <p:txEl>
                                              <p:pRg st="12" end="12"/>
                                            </p:txEl>
                                          </p:spTgt>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2">
                                            <p:txEl>
                                              <p:pRg st="12" end="12"/>
                                            </p:txEl>
                                          </p:spTgt>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2">
                                            <p:txEl>
                                              <p:pRg st="12" end="12"/>
                                            </p:txEl>
                                          </p:spTgt>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2">
                                            <p:txEl>
                                              <p:pRg st="12" end="12"/>
                                            </p:txEl>
                                          </p:spTgt>
                                        </p:tgtEl>
                                        <p:attrNameLst>
                                          <p:attrName>ppt_y</p:attrName>
                                        </p:attrNameLst>
                                      </p:cBhvr>
                                      <p:tavLst>
                                        <p:tav tm="0" fmla="#ppt_y-sin(pi*$)/81">
                                          <p:val>
                                            <p:fltVal val="0"/>
                                          </p:val>
                                        </p:tav>
                                        <p:tav tm="100000">
                                          <p:val>
                                            <p:fltVal val="1"/>
                                          </p:val>
                                        </p:tav>
                                      </p:tavLst>
                                    </p:anim>
                                    <p:animScale>
                                      <p:cBhvr>
                                        <p:cTn id="185" dur="26">
                                          <p:stCondLst>
                                            <p:cond delay="650"/>
                                          </p:stCondLst>
                                        </p:cTn>
                                        <p:tgtEl>
                                          <p:spTgt spid="2">
                                            <p:txEl>
                                              <p:pRg st="12" end="12"/>
                                            </p:txEl>
                                          </p:spTgt>
                                        </p:tgtEl>
                                      </p:cBhvr>
                                      <p:to x="100000" y="60000"/>
                                    </p:animScale>
                                    <p:animScale>
                                      <p:cBhvr>
                                        <p:cTn id="186" dur="166" decel="50000">
                                          <p:stCondLst>
                                            <p:cond delay="676"/>
                                          </p:stCondLst>
                                        </p:cTn>
                                        <p:tgtEl>
                                          <p:spTgt spid="2">
                                            <p:txEl>
                                              <p:pRg st="12" end="12"/>
                                            </p:txEl>
                                          </p:spTgt>
                                        </p:tgtEl>
                                      </p:cBhvr>
                                      <p:to x="100000" y="100000"/>
                                    </p:animScale>
                                    <p:animScale>
                                      <p:cBhvr>
                                        <p:cTn id="187" dur="26">
                                          <p:stCondLst>
                                            <p:cond delay="1312"/>
                                          </p:stCondLst>
                                        </p:cTn>
                                        <p:tgtEl>
                                          <p:spTgt spid="2">
                                            <p:txEl>
                                              <p:pRg st="12" end="12"/>
                                            </p:txEl>
                                          </p:spTgt>
                                        </p:tgtEl>
                                      </p:cBhvr>
                                      <p:to x="100000" y="80000"/>
                                    </p:animScale>
                                    <p:animScale>
                                      <p:cBhvr>
                                        <p:cTn id="188" dur="166" decel="50000">
                                          <p:stCondLst>
                                            <p:cond delay="1338"/>
                                          </p:stCondLst>
                                        </p:cTn>
                                        <p:tgtEl>
                                          <p:spTgt spid="2">
                                            <p:txEl>
                                              <p:pRg st="12" end="12"/>
                                            </p:txEl>
                                          </p:spTgt>
                                        </p:tgtEl>
                                      </p:cBhvr>
                                      <p:to x="100000" y="100000"/>
                                    </p:animScale>
                                    <p:animScale>
                                      <p:cBhvr>
                                        <p:cTn id="189" dur="26">
                                          <p:stCondLst>
                                            <p:cond delay="1642"/>
                                          </p:stCondLst>
                                        </p:cTn>
                                        <p:tgtEl>
                                          <p:spTgt spid="2">
                                            <p:txEl>
                                              <p:pRg st="12" end="12"/>
                                            </p:txEl>
                                          </p:spTgt>
                                        </p:tgtEl>
                                      </p:cBhvr>
                                      <p:to x="100000" y="90000"/>
                                    </p:animScale>
                                    <p:animScale>
                                      <p:cBhvr>
                                        <p:cTn id="190" dur="166" decel="50000">
                                          <p:stCondLst>
                                            <p:cond delay="1668"/>
                                          </p:stCondLst>
                                        </p:cTn>
                                        <p:tgtEl>
                                          <p:spTgt spid="2">
                                            <p:txEl>
                                              <p:pRg st="12" end="12"/>
                                            </p:txEl>
                                          </p:spTgt>
                                        </p:tgtEl>
                                      </p:cBhvr>
                                      <p:to x="100000" y="100000"/>
                                    </p:animScale>
                                    <p:animScale>
                                      <p:cBhvr>
                                        <p:cTn id="191" dur="26">
                                          <p:stCondLst>
                                            <p:cond delay="1808"/>
                                          </p:stCondLst>
                                        </p:cTn>
                                        <p:tgtEl>
                                          <p:spTgt spid="2">
                                            <p:txEl>
                                              <p:pRg st="12" end="12"/>
                                            </p:txEl>
                                          </p:spTgt>
                                        </p:tgtEl>
                                      </p:cBhvr>
                                      <p:to x="100000" y="95000"/>
                                    </p:animScale>
                                    <p:animScale>
                                      <p:cBhvr>
                                        <p:cTn id="192" dur="166" decel="50000">
                                          <p:stCondLst>
                                            <p:cond delay="1834"/>
                                          </p:stCondLst>
                                        </p:cTn>
                                        <p:tgtEl>
                                          <p:spTgt spid="2">
                                            <p:txEl>
                                              <p:pRg st="12" end="12"/>
                                            </p:txEl>
                                          </p:spTgt>
                                        </p:tgtEl>
                                      </p:cBhvr>
                                      <p:to x="100000" y="100000"/>
                                    </p:animScale>
                                  </p:childTnLst>
                                </p:cTn>
                              </p:par>
                            </p:childTnLst>
                          </p:cTn>
                        </p:par>
                      </p:childTnLst>
                    </p:cTn>
                  </p:par>
                  <p:par>
                    <p:cTn id="193" fill="hold">
                      <p:stCondLst>
                        <p:cond delay="indefinite"/>
                      </p:stCondLst>
                      <p:childTnLst>
                        <p:par>
                          <p:cTn id="194" fill="hold">
                            <p:stCondLst>
                              <p:cond delay="0"/>
                            </p:stCondLst>
                            <p:childTnLst>
                              <p:par>
                                <p:cTn id="195" presetID="26" presetClass="entr" presetSubtype="0" fill="hold" grpId="1" nodeType="clickEffect">
                                  <p:stCondLst>
                                    <p:cond delay="0"/>
                                  </p:stCondLst>
                                  <p:childTnLst>
                                    <p:set>
                                      <p:cBhvr>
                                        <p:cTn id="196" dur="1" fill="hold">
                                          <p:stCondLst>
                                            <p:cond delay="0"/>
                                          </p:stCondLst>
                                        </p:cTn>
                                        <p:tgtEl>
                                          <p:spTgt spid="2">
                                            <p:txEl>
                                              <p:pRg st="14" end="14"/>
                                            </p:txEl>
                                          </p:spTgt>
                                        </p:tgtEl>
                                        <p:attrNameLst>
                                          <p:attrName>style.visibility</p:attrName>
                                        </p:attrNameLst>
                                      </p:cBhvr>
                                      <p:to>
                                        <p:strVal val="visible"/>
                                      </p:to>
                                    </p:set>
                                    <p:animEffect transition="in" filter="wipe(down)">
                                      <p:cBhvr>
                                        <p:cTn id="197" dur="580">
                                          <p:stCondLst>
                                            <p:cond delay="0"/>
                                          </p:stCondLst>
                                        </p:cTn>
                                        <p:tgtEl>
                                          <p:spTgt spid="2">
                                            <p:txEl>
                                              <p:pRg st="14" end="14"/>
                                            </p:txEl>
                                          </p:spTgt>
                                        </p:tgtEl>
                                      </p:cBhvr>
                                    </p:animEffect>
                                    <p:anim calcmode="lin" valueType="num">
                                      <p:cBhvr>
                                        <p:cTn id="198" dur="1822" tmFilter="0,0; 0.14,0.36; 0.43,0.73; 0.71,0.91; 1.0,1.0">
                                          <p:stCondLst>
                                            <p:cond delay="0"/>
                                          </p:stCondLst>
                                        </p:cTn>
                                        <p:tgtEl>
                                          <p:spTgt spid="2">
                                            <p:txEl>
                                              <p:pRg st="14" end="14"/>
                                            </p:txEl>
                                          </p:spTgt>
                                        </p:tgtEl>
                                        <p:attrNameLst>
                                          <p:attrName>ppt_x</p:attrName>
                                        </p:attrNameLst>
                                      </p:cBhvr>
                                      <p:tavLst>
                                        <p:tav tm="0">
                                          <p:val>
                                            <p:strVal val="#ppt_x-0.25"/>
                                          </p:val>
                                        </p:tav>
                                        <p:tav tm="100000">
                                          <p:val>
                                            <p:strVal val="#ppt_x"/>
                                          </p:val>
                                        </p:tav>
                                      </p:tavLst>
                                    </p:anim>
                                    <p:anim calcmode="lin" valueType="num">
                                      <p:cBhvr>
                                        <p:cTn id="199" dur="664" tmFilter="0.0,0.0; 0.25,0.07; 0.50,0.2; 0.75,0.467; 1.0,1.0">
                                          <p:stCondLst>
                                            <p:cond delay="0"/>
                                          </p:stCondLst>
                                        </p:cTn>
                                        <p:tgtEl>
                                          <p:spTgt spid="2">
                                            <p:txEl>
                                              <p:pRg st="14" end="14"/>
                                            </p:txEl>
                                          </p:spTgt>
                                        </p:tgtEl>
                                        <p:attrNameLst>
                                          <p:attrName>ppt_y</p:attrName>
                                        </p:attrNameLst>
                                      </p:cBhvr>
                                      <p:tavLst>
                                        <p:tav tm="0" fmla="#ppt_y-sin(pi*$)/3">
                                          <p:val>
                                            <p:fltVal val="0.5"/>
                                          </p:val>
                                        </p:tav>
                                        <p:tav tm="100000">
                                          <p:val>
                                            <p:fltVal val="1"/>
                                          </p:val>
                                        </p:tav>
                                      </p:tavLst>
                                    </p:anim>
                                    <p:anim calcmode="lin" valueType="num">
                                      <p:cBhvr>
                                        <p:cTn id="200" dur="664" tmFilter="0, 0; 0.125,0.2665; 0.25,0.4; 0.375,0.465; 0.5,0.5;  0.625,0.535; 0.75,0.6; 0.875,0.7335; 1,1">
                                          <p:stCondLst>
                                            <p:cond delay="664"/>
                                          </p:stCondLst>
                                        </p:cTn>
                                        <p:tgtEl>
                                          <p:spTgt spid="2">
                                            <p:txEl>
                                              <p:pRg st="14" end="14"/>
                                            </p:txEl>
                                          </p:spTgt>
                                        </p:tgtEl>
                                        <p:attrNameLst>
                                          <p:attrName>ppt_y</p:attrName>
                                        </p:attrNameLst>
                                      </p:cBhvr>
                                      <p:tavLst>
                                        <p:tav tm="0" fmla="#ppt_y-sin(pi*$)/9">
                                          <p:val>
                                            <p:fltVal val="0"/>
                                          </p:val>
                                        </p:tav>
                                        <p:tav tm="100000">
                                          <p:val>
                                            <p:fltVal val="1"/>
                                          </p:val>
                                        </p:tav>
                                      </p:tavLst>
                                    </p:anim>
                                    <p:anim calcmode="lin" valueType="num">
                                      <p:cBhvr>
                                        <p:cTn id="201" dur="332" tmFilter="0, 0; 0.125,0.2665; 0.25,0.4; 0.375,0.465; 0.5,0.5;  0.625,0.535; 0.75,0.6; 0.875,0.7335; 1,1">
                                          <p:stCondLst>
                                            <p:cond delay="1324"/>
                                          </p:stCondLst>
                                        </p:cTn>
                                        <p:tgtEl>
                                          <p:spTgt spid="2">
                                            <p:txEl>
                                              <p:pRg st="14" end="14"/>
                                            </p:txEl>
                                          </p:spTgt>
                                        </p:tgtEl>
                                        <p:attrNameLst>
                                          <p:attrName>ppt_y</p:attrName>
                                        </p:attrNameLst>
                                      </p:cBhvr>
                                      <p:tavLst>
                                        <p:tav tm="0" fmla="#ppt_y-sin(pi*$)/27">
                                          <p:val>
                                            <p:fltVal val="0"/>
                                          </p:val>
                                        </p:tav>
                                        <p:tav tm="100000">
                                          <p:val>
                                            <p:fltVal val="1"/>
                                          </p:val>
                                        </p:tav>
                                      </p:tavLst>
                                    </p:anim>
                                    <p:anim calcmode="lin" valueType="num">
                                      <p:cBhvr>
                                        <p:cTn id="202" dur="164" tmFilter="0, 0; 0.125,0.2665; 0.25,0.4; 0.375,0.465; 0.5,0.5;  0.625,0.535; 0.75,0.6; 0.875,0.7335; 1,1">
                                          <p:stCondLst>
                                            <p:cond delay="1656"/>
                                          </p:stCondLst>
                                        </p:cTn>
                                        <p:tgtEl>
                                          <p:spTgt spid="2">
                                            <p:txEl>
                                              <p:pRg st="14" end="14"/>
                                            </p:txEl>
                                          </p:spTgt>
                                        </p:tgtEl>
                                        <p:attrNameLst>
                                          <p:attrName>ppt_y</p:attrName>
                                        </p:attrNameLst>
                                      </p:cBhvr>
                                      <p:tavLst>
                                        <p:tav tm="0" fmla="#ppt_y-sin(pi*$)/81">
                                          <p:val>
                                            <p:fltVal val="0"/>
                                          </p:val>
                                        </p:tav>
                                        <p:tav tm="100000">
                                          <p:val>
                                            <p:fltVal val="1"/>
                                          </p:val>
                                        </p:tav>
                                      </p:tavLst>
                                    </p:anim>
                                    <p:animScale>
                                      <p:cBhvr>
                                        <p:cTn id="203" dur="26">
                                          <p:stCondLst>
                                            <p:cond delay="650"/>
                                          </p:stCondLst>
                                        </p:cTn>
                                        <p:tgtEl>
                                          <p:spTgt spid="2">
                                            <p:txEl>
                                              <p:pRg st="14" end="14"/>
                                            </p:txEl>
                                          </p:spTgt>
                                        </p:tgtEl>
                                      </p:cBhvr>
                                      <p:to x="100000" y="60000"/>
                                    </p:animScale>
                                    <p:animScale>
                                      <p:cBhvr>
                                        <p:cTn id="204" dur="166" decel="50000">
                                          <p:stCondLst>
                                            <p:cond delay="676"/>
                                          </p:stCondLst>
                                        </p:cTn>
                                        <p:tgtEl>
                                          <p:spTgt spid="2">
                                            <p:txEl>
                                              <p:pRg st="14" end="14"/>
                                            </p:txEl>
                                          </p:spTgt>
                                        </p:tgtEl>
                                      </p:cBhvr>
                                      <p:to x="100000" y="100000"/>
                                    </p:animScale>
                                    <p:animScale>
                                      <p:cBhvr>
                                        <p:cTn id="205" dur="26">
                                          <p:stCondLst>
                                            <p:cond delay="1312"/>
                                          </p:stCondLst>
                                        </p:cTn>
                                        <p:tgtEl>
                                          <p:spTgt spid="2">
                                            <p:txEl>
                                              <p:pRg st="14" end="14"/>
                                            </p:txEl>
                                          </p:spTgt>
                                        </p:tgtEl>
                                      </p:cBhvr>
                                      <p:to x="100000" y="80000"/>
                                    </p:animScale>
                                    <p:animScale>
                                      <p:cBhvr>
                                        <p:cTn id="206" dur="166" decel="50000">
                                          <p:stCondLst>
                                            <p:cond delay="1338"/>
                                          </p:stCondLst>
                                        </p:cTn>
                                        <p:tgtEl>
                                          <p:spTgt spid="2">
                                            <p:txEl>
                                              <p:pRg st="14" end="14"/>
                                            </p:txEl>
                                          </p:spTgt>
                                        </p:tgtEl>
                                      </p:cBhvr>
                                      <p:to x="100000" y="100000"/>
                                    </p:animScale>
                                    <p:animScale>
                                      <p:cBhvr>
                                        <p:cTn id="207" dur="26">
                                          <p:stCondLst>
                                            <p:cond delay="1642"/>
                                          </p:stCondLst>
                                        </p:cTn>
                                        <p:tgtEl>
                                          <p:spTgt spid="2">
                                            <p:txEl>
                                              <p:pRg st="14" end="14"/>
                                            </p:txEl>
                                          </p:spTgt>
                                        </p:tgtEl>
                                      </p:cBhvr>
                                      <p:to x="100000" y="90000"/>
                                    </p:animScale>
                                    <p:animScale>
                                      <p:cBhvr>
                                        <p:cTn id="208" dur="166" decel="50000">
                                          <p:stCondLst>
                                            <p:cond delay="1668"/>
                                          </p:stCondLst>
                                        </p:cTn>
                                        <p:tgtEl>
                                          <p:spTgt spid="2">
                                            <p:txEl>
                                              <p:pRg st="14" end="14"/>
                                            </p:txEl>
                                          </p:spTgt>
                                        </p:tgtEl>
                                      </p:cBhvr>
                                      <p:to x="100000" y="100000"/>
                                    </p:animScale>
                                    <p:animScale>
                                      <p:cBhvr>
                                        <p:cTn id="209" dur="26">
                                          <p:stCondLst>
                                            <p:cond delay="1808"/>
                                          </p:stCondLst>
                                        </p:cTn>
                                        <p:tgtEl>
                                          <p:spTgt spid="2">
                                            <p:txEl>
                                              <p:pRg st="14" end="14"/>
                                            </p:txEl>
                                          </p:spTgt>
                                        </p:tgtEl>
                                      </p:cBhvr>
                                      <p:to x="100000" y="95000"/>
                                    </p:animScale>
                                    <p:animScale>
                                      <p:cBhvr>
                                        <p:cTn id="210" dur="166" decel="50000">
                                          <p:stCondLst>
                                            <p:cond delay="1834"/>
                                          </p:stCondLst>
                                        </p:cTn>
                                        <p:tgtEl>
                                          <p:spTgt spid="2">
                                            <p:txEl>
                                              <p:pRg st="14" end="14"/>
                                            </p:txEl>
                                          </p:spTgt>
                                        </p:tgtEl>
                                      </p:cBhvr>
                                      <p:to x="100000" y="100000"/>
                                    </p:animScale>
                                  </p:childTnLst>
                                </p:cTn>
                              </p:par>
                            </p:childTnLst>
                          </p:cTn>
                        </p:par>
                      </p:childTnLst>
                    </p:cTn>
                  </p:par>
                  <p:par>
                    <p:cTn id="211" fill="hold">
                      <p:stCondLst>
                        <p:cond delay="indefinite"/>
                      </p:stCondLst>
                      <p:childTnLst>
                        <p:par>
                          <p:cTn id="212" fill="hold">
                            <p:stCondLst>
                              <p:cond delay="0"/>
                            </p:stCondLst>
                            <p:childTnLst>
                              <p:par>
                                <p:cTn id="213" presetID="26" presetClass="entr" presetSubtype="0" fill="hold" grpId="1" nodeType="clickEffect">
                                  <p:stCondLst>
                                    <p:cond delay="0"/>
                                  </p:stCondLst>
                                  <p:childTnLst>
                                    <p:set>
                                      <p:cBhvr>
                                        <p:cTn id="214" dur="1" fill="hold">
                                          <p:stCondLst>
                                            <p:cond delay="0"/>
                                          </p:stCondLst>
                                        </p:cTn>
                                        <p:tgtEl>
                                          <p:spTgt spid="2">
                                            <p:txEl>
                                              <p:pRg st="16" end="16"/>
                                            </p:txEl>
                                          </p:spTgt>
                                        </p:tgtEl>
                                        <p:attrNameLst>
                                          <p:attrName>style.visibility</p:attrName>
                                        </p:attrNameLst>
                                      </p:cBhvr>
                                      <p:to>
                                        <p:strVal val="visible"/>
                                      </p:to>
                                    </p:set>
                                    <p:animEffect transition="in" filter="wipe(down)">
                                      <p:cBhvr>
                                        <p:cTn id="215" dur="580">
                                          <p:stCondLst>
                                            <p:cond delay="0"/>
                                          </p:stCondLst>
                                        </p:cTn>
                                        <p:tgtEl>
                                          <p:spTgt spid="2">
                                            <p:txEl>
                                              <p:pRg st="16" end="16"/>
                                            </p:txEl>
                                          </p:spTgt>
                                        </p:tgtEl>
                                      </p:cBhvr>
                                    </p:animEffect>
                                    <p:anim calcmode="lin" valueType="num">
                                      <p:cBhvr>
                                        <p:cTn id="216" dur="1822" tmFilter="0,0; 0.14,0.36; 0.43,0.73; 0.71,0.91; 1.0,1.0">
                                          <p:stCondLst>
                                            <p:cond delay="0"/>
                                          </p:stCondLst>
                                        </p:cTn>
                                        <p:tgtEl>
                                          <p:spTgt spid="2">
                                            <p:txEl>
                                              <p:pRg st="16" end="16"/>
                                            </p:txEl>
                                          </p:spTgt>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2">
                                            <p:txEl>
                                              <p:pRg st="16" end="16"/>
                                            </p:txEl>
                                          </p:spTgt>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2">
                                            <p:txEl>
                                              <p:pRg st="16" end="16"/>
                                            </p:txEl>
                                          </p:spTgt>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2">
                                            <p:txEl>
                                              <p:pRg st="16" end="16"/>
                                            </p:txEl>
                                          </p:spTgt>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2">
                                            <p:txEl>
                                              <p:pRg st="16" end="16"/>
                                            </p:txEl>
                                          </p:spTgt>
                                        </p:tgtEl>
                                        <p:attrNameLst>
                                          <p:attrName>ppt_y</p:attrName>
                                        </p:attrNameLst>
                                      </p:cBhvr>
                                      <p:tavLst>
                                        <p:tav tm="0" fmla="#ppt_y-sin(pi*$)/81">
                                          <p:val>
                                            <p:fltVal val="0"/>
                                          </p:val>
                                        </p:tav>
                                        <p:tav tm="100000">
                                          <p:val>
                                            <p:fltVal val="1"/>
                                          </p:val>
                                        </p:tav>
                                      </p:tavLst>
                                    </p:anim>
                                    <p:animScale>
                                      <p:cBhvr>
                                        <p:cTn id="221" dur="26">
                                          <p:stCondLst>
                                            <p:cond delay="650"/>
                                          </p:stCondLst>
                                        </p:cTn>
                                        <p:tgtEl>
                                          <p:spTgt spid="2">
                                            <p:txEl>
                                              <p:pRg st="16" end="16"/>
                                            </p:txEl>
                                          </p:spTgt>
                                        </p:tgtEl>
                                      </p:cBhvr>
                                      <p:to x="100000" y="60000"/>
                                    </p:animScale>
                                    <p:animScale>
                                      <p:cBhvr>
                                        <p:cTn id="222" dur="166" decel="50000">
                                          <p:stCondLst>
                                            <p:cond delay="676"/>
                                          </p:stCondLst>
                                        </p:cTn>
                                        <p:tgtEl>
                                          <p:spTgt spid="2">
                                            <p:txEl>
                                              <p:pRg st="16" end="16"/>
                                            </p:txEl>
                                          </p:spTgt>
                                        </p:tgtEl>
                                      </p:cBhvr>
                                      <p:to x="100000" y="100000"/>
                                    </p:animScale>
                                    <p:animScale>
                                      <p:cBhvr>
                                        <p:cTn id="223" dur="26">
                                          <p:stCondLst>
                                            <p:cond delay="1312"/>
                                          </p:stCondLst>
                                        </p:cTn>
                                        <p:tgtEl>
                                          <p:spTgt spid="2">
                                            <p:txEl>
                                              <p:pRg st="16" end="16"/>
                                            </p:txEl>
                                          </p:spTgt>
                                        </p:tgtEl>
                                      </p:cBhvr>
                                      <p:to x="100000" y="80000"/>
                                    </p:animScale>
                                    <p:animScale>
                                      <p:cBhvr>
                                        <p:cTn id="224" dur="166" decel="50000">
                                          <p:stCondLst>
                                            <p:cond delay="1338"/>
                                          </p:stCondLst>
                                        </p:cTn>
                                        <p:tgtEl>
                                          <p:spTgt spid="2">
                                            <p:txEl>
                                              <p:pRg st="16" end="16"/>
                                            </p:txEl>
                                          </p:spTgt>
                                        </p:tgtEl>
                                      </p:cBhvr>
                                      <p:to x="100000" y="100000"/>
                                    </p:animScale>
                                    <p:animScale>
                                      <p:cBhvr>
                                        <p:cTn id="225" dur="26">
                                          <p:stCondLst>
                                            <p:cond delay="1642"/>
                                          </p:stCondLst>
                                        </p:cTn>
                                        <p:tgtEl>
                                          <p:spTgt spid="2">
                                            <p:txEl>
                                              <p:pRg st="16" end="16"/>
                                            </p:txEl>
                                          </p:spTgt>
                                        </p:tgtEl>
                                      </p:cBhvr>
                                      <p:to x="100000" y="90000"/>
                                    </p:animScale>
                                    <p:animScale>
                                      <p:cBhvr>
                                        <p:cTn id="226" dur="166" decel="50000">
                                          <p:stCondLst>
                                            <p:cond delay="1668"/>
                                          </p:stCondLst>
                                        </p:cTn>
                                        <p:tgtEl>
                                          <p:spTgt spid="2">
                                            <p:txEl>
                                              <p:pRg st="16" end="16"/>
                                            </p:txEl>
                                          </p:spTgt>
                                        </p:tgtEl>
                                      </p:cBhvr>
                                      <p:to x="100000" y="100000"/>
                                    </p:animScale>
                                    <p:animScale>
                                      <p:cBhvr>
                                        <p:cTn id="227" dur="26">
                                          <p:stCondLst>
                                            <p:cond delay="1808"/>
                                          </p:stCondLst>
                                        </p:cTn>
                                        <p:tgtEl>
                                          <p:spTgt spid="2">
                                            <p:txEl>
                                              <p:pRg st="16" end="16"/>
                                            </p:txEl>
                                          </p:spTgt>
                                        </p:tgtEl>
                                      </p:cBhvr>
                                      <p:to x="100000" y="95000"/>
                                    </p:animScale>
                                    <p:animScale>
                                      <p:cBhvr>
                                        <p:cTn id="228" dur="166" decel="50000">
                                          <p:stCondLst>
                                            <p:cond delay="1834"/>
                                          </p:stCondLst>
                                        </p:cTn>
                                        <p:tgtEl>
                                          <p:spTgt spid="2">
                                            <p:txEl>
                                              <p:pRg st="16" end="16"/>
                                            </p:txEl>
                                          </p:spTgt>
                                        </p:tgtEl>
                                      </p:cBhvr>
                                      <p:to x="100000" y="100000"/>
                                    </p:animScale>
                                  </p:childTnLst>
                                </p:cTn>
                              </p:par>
                            </p:childTnLst>
                          </p:cTn>
                        </p:par>
                      </p:childTnLst>
                    </p:cTn>
                  </p:par>
                  <p:par>
                    <p:cTn id="229" fill="hold">
                      <p:stCondLst>
                        <p:cond delay="indefinite"/>
                      </p:stCondLst>
                      <p:childTnLst>
                        <p:par>
                          <p:cTn id="230" fill="hold">
                            <p:stCondLst>
                              <p:cond delay="0"/>
                            </p:stCondLst>
                            <p:childTnLst>
                              <p:par>
                                <p:cTn id="231" presetID="26" presetClass="entr" presetSubtype="0" fill="hold" grpId="1" nodeType="clickEffect">
                                  <p:stCondLst>
                                    <p:cond delay="0"/>
                                  </p:stCondLst>
                                  <p:childTnLst>
                                    <p:set>
                                      <p:cBhvr>
                                        <p:cTn id="232" dur="1" fill="hold">
                                          <p:stCondLst>
                                            <p:cond delay="0"/>
                                          </p:stCondLst>
                                        </p:cTn>
                                        <p:tgtEl>
                                          <p:spTgt spid="2">
                                            <p:txEl>
                                              <p:pRg st="18" end="18"/>
                                            </p:txEl>
                                          </p:spTgt>
                                        </p:tgtEl>
                                        <p:attrNameLst>
                                          <p:attrName>style.visibility</p:attrName>
                                        </p:attrNameLst>
                                      </p:cBhvr>
                                      <p:to>
                                        <p:strVal val="visible"/>
                                      </p:to>
                                    </p:set>
                                    <p:animEffect transition="in" filter="wipe(down)">
                                      <p:cBhvr>
                                        <p:cTn id="233" dur="580">
                                          <p:stCondLst>
                                            <p:cond delay="0"/>
                                          </p:stCondLst>
                                        </p:cTn>
                                        <p:tgtEl>
                                          <p:spTgt spid="2">
                                            <p:txEl>
                                              <p:pRg st="18" end="18"/>
                                            </p:txEl>
                                          </p:spTgt>
                                        </p:tgtEl>
                                      </p:cBhvr>
                                    </p:animEffect>
                                    <p:anim calcmode="lin" valueType="num">
                                      <p:cBhvr>
                                        <p:cTn id="234" dur="1822" tmFilter="0,0; 0.14,0.36; 0.43,0.73; 0.71,0.91; 1.0,1.0">
                                          <p:stCondLst>
                                            <p:cond delay="0"/>
                                          </p:stCondLst>
                                        </p:cTn>
                                        <p:tgtEl>
                                          <p:spTgt spid="2">
                                            <p:txEl>
                                              <p:pRg st="18" end="18"/>
                                            </p:txEl>
                                          </p:spTgt>
                                        </p:tgtEl>
                                        <p:attrNameLst>
                                          <p:attrName>ppt_x</p:attrName>
                                        </p:attrNameLst>
                                      </p:cBhvr>
                                      <p:tavLst>
                                        <p:tav tm="0">
                                          <p:val>
                                            <p:strVal val="#ppt_x-0.25"/>
                                          </p:val>
                                        </p:tav>
                                        <p:tav tm="100000">
                                          <p:val>
                                            <p:strVal val="#ppt_x"/>
                                          </p:val>
                                        </p:tav>
                                      </p:tavLst>
                                    </p:anim>
                                    <p:anim calcmode="lin" valueType="num">
                                      <p:cBhvr>
                                        <p:cTn id="235" dur="664" tmFilter="0.0,0.0; 0.25,0.07; 0.50,0.2; 0.75,0.467; 1.0,1.0">
                                          <p:stCondLst>
                                            <p:cond delay="0"/>
                                          </p:stCondLst>
                                        </p:cTn>
                                        <p:tgtEl>
                                          <p:spTgt spid="2">
                                            <p:txEl>
                                              <p:pRg st="18" end="18"/>
                                            </p:txEl>
                                          </p:spTgt>
                                        </p:tgtEl>
                                        <p:attrNameLst>
                                          <p:attrName>ppt_y</p:attrName>
                                        </p:attrNameLst>
                                      </p:cBhvr>
                                      <p:tavLst>
                                        <p:tav tm="0" fmla="#ppt_y-sin(pi*$)/3">
                                          <p:val>
                                            <p:fltVal val="0.5"/>
                                          </p:val>
                                        </p:tav>
                                        <p:tav tm="100000">
                                          <p:val>
                                            <p:fltVal val="1"/>
                                          </p:val>
                                        </p:tav>
                                      </p:tavLst>
                                    </p:anim>
                                    <p:anim calcmode="lin" valueType="num">
                                      <p:cBhvr>
                                        <p:cTn id="236" dur="664" tmFilter="0, 0; 0.125,0.2665; 0.25,0.4; 0.375,0.465; 0.5,0.5;  0.625,0.535; 0.75,0.6; 0.875,0.7335; 1,1">
                                          <p:stCondLst>
                                            <p:cond delay="664"/>
                                          </p:stCondLst>
                                        </p:cTn>
                                        <p:tgtEl>
                                          <p:spTgt spid="2">
                                            <p:txEl>
                                              <p:pRg st="18" end="18"/>
                                            </p:txEl>
                                          </p:spTgt>
                                        </p:tgtEl>
                                        <p:attrNameLst>
                                          <p:attrName>ppt_y</p:attrName>
                                        </p:attrNameLst>
                                      </p:cBhvr>
                                      <p:tavLst>
                                        <p:tav tm="0" fmla="#ppt_y-sin(pi*$)/9">
                                          <p:val>
                                            <p:fltVal val="0"/>
                                          </p:val>
                                        </p:tav>
                                        <p:tav tm="100000">
                                          <p:val>
                                            <p:fltVal val="1"/>
                                          </p:val>
                                        </p:tav>
                                      </p:tavLst>
                                    </p:anim>
                                    <p:anim calcmode="lin" valueType="num">
                                      <p:cBhvr>
                                        <p:cTn id="237" dur="332" tmFilter="0, 0; 0.125,0.2665; 0.25,0.4; 0.375,0.465; 0.5,0.5;  0.625,0.535; 0.75,0.6; 0.875,0.7335; 1,1">
                                          <p:stCondLst>
                                            <p:cond delay="1324"/>
                                          </p:stCondLst>
                                        </p:cTn>
                                        <p:tgtEl>
                                          <p:spTgt spid="2">
                                            <p:txEl>
                                              <p:pRg st="18" end="18"/>
                                            </p:txEl>
                                          </p:spTgt>
                                        </p:tgtEl>
                                        <p:attrNameLst>
                                          <p:attrName>ppt_y</p:attrName>
                                        </p:attrNameLst>
                                      </p:cBhvr>
                                      <p:tavLst>
                                        <p:tav tm="0" fmla="#ppt_y-sin(pi*$)/27">
                                          <p:val>
                                            <p:fltVal val="0"/>
                                          </p:val>
                                        </p:tav>
                                        <p:tav tm="100000">
                                          <p:val>
                                            <p:fltVal val="1"/>
                                          </p:val>
                                        </p:tav>
                                      </p:tavLst>
                                    </p:anim>
                                    <p:anim calcmode="lin" valueType="num">
                                      <p:cBhvr>
                                        <p:cTn id="238" dur="164" tmFilter="0, 0; 0.125,0.2665; 0.25,0.4; 0.375,0.465; 0.5,0.5;  0.625,0.535; 0.75,0.6; 0.875,0.7335; 1,1">
                                          <p:stCondLst>
                                            <p:cond delay="1656"/>
                                          </p:stCondLst>
                                        </p:cTn>
                                        <p:tgtEl>
                                          <p:spTgt spid="2">
                                            <p:txEl>
                                              <p:pRg st="18" end="18"/>
                                            </p:txEl>
                                          </p:spTgt>
                                        </p:tgtEl>
                                        <p:attrNameLst>
                                          <p:attrName>ppt_y</p:attrName>
                                        </p:attrNameLst>
                                      </p:cBhvr>
                                      <p:tavLst>
                                        <p:tav tm="0" fmla="#ppt_y-sin(pi*$)/81">
                                          <p:val>
                                            <p:fltVal val="0"/>
                                          </p:val>
                                        </p:tav>
                                        <p:tav tm="100000">
                                          <p:val>
                                            <p:fltVal val="1"/>
                                          </p:val>
                                        </p:tav>
                                      </p:tavLst>
                                    </p:anim>
                                    <p:animScale>
                                      <p:cBhvr>
                                        <p:cTn id="239" dur="26">
                                          <p:stCondLst>
                                            <p:cond delay="650"/>
                                          </p:stCondLst>
                                        </p:cTn>
                                        <p:tgtEl>
                                          <p:spTgt spid="2">
                                            <p:txEl>
                                              <p:pRg st="18" end="18"/>
                                            </p:txEl>
                                          </p:spTgt>
                                        </p:tgtEl>
                                      </p:cBhvr>
                                      <p:to x="100000" y="60000"/>
                                    </p:animScale>
                                    <p:animScale>
                                      <p:cBhvr>
                                        <p:cTn id="240" dur="166" decel="50000">
                                          <p:stCondLst>
                                            <p:cond delay="676"/>
                                          </p:stCondLst>
                                        </p:cTn>
                                        <p:tgtEl>
                                          <p:spTgt spid="2">
                                            <p:txEl>
                                              <p:pRg st="18" end="18"/>
                                            </p:txEl>
                                          </p:spTgt>
                                        </p:tgtEl>
                                      </p:cBhvr>
                                      <p:to x="100000" y="100000"/>
                                    </p:animScale>
                                    <p:animScale>
                                      <p:cBhvr>
                                        <p:cTn id="241" dur="26">
                                          <p:stCondLst>
                                            <p:cond delay="1312"/>
                                          </p:stCondLst>
                                        </p:cTn>
                                        <p:tgtEl>
                                          <p:spTgt spid="2">
                                            <p:txEl>
                                              <p:pRg st="18" end="18"/>
                                            </p:txEl>
                                          </p:spTgt>
                                        </p:tgtEl>
                                      </p:cBhvr>
                                      <p:to x="100000" y="80000"/>
                                    </p:animScale>
                                    <p:animScale>
                                      <p:cBhvr>
                                        <p:cTn id="242" dur="166" decel="50000">
                                          <p:stCondLst>
                                            <p:cond delay="1338"/>
                                          </p:stCondLst>
                                        </p:cTn>
                                        <p:tgtEl>
                                          <p:spTgt spid="2">
                                            <p:txEl>
                                              <p:pRg st="18" end="18"/>
                                            </p:txEl>
                                          </p:spTgt>
                                        </p:tgtEl>
                                      </p:cBhvr>
                                      <p:to x="100000" y="100000"/>
                                    </p:animScale>
                                    <p:animScale>
                                      <p:cBhvr>
                                        <p:cTn id="243" dur="26">
                                          <p:stCondLst>
                                            <p:cond delay="1642"/>
                                          </p:stCondLst>
                                        </p:cTn>
                                        <p:tgtEl>
                                          <p:spTgt spid="2">
                                            <p:txEl>
                                              <p:pRg st="18" end="18"/>
                                            </p:txEl>
                                          </p:spTgt>
                                        </p:tgtEl>
                                      </p:cBhvr>
                                      <p:to x="100000" y="90000"/>
                                    </p:animScale>
                                    <p:animScale>
                                      <p:cBhvr>
                                        <p:cTn id="244" dur="166" decel="50000">
                                          <p:stCondLst>
                                            <p:cond delay="1668"/>
                                          </p:stCondLst>
                                        </p:cTn>
                                        <p:tgtEl>
                                          <p:spTgt spid="2">
                                            <p:txEl>
                                              <p:pRg st="18" end="18"/>
                                            </p:txEl>
                                          </p:spTgt>
                                        </p:tgtEl>
                                      </p:cBhvr>
                                      <p:to x="100000" y="100000"/>
                                    </p:animScale>
                                    <p:animScale>
                                      <p:cBhvr>
                                        <p:cTn id="245" dur="26">
                                          <p:stCondLst>
                                            <p:cond delay="1808"/>
                                          </p:stCondLst>
                                        </p:cTn>
                                        <p:tgtEl>
                                          <p:spTgt spid="2">
                                            <p:txEl>
                                              <p:pRg st="18" end="18"/>
                                            </p:txEl>
                                          </p:spTgt>
                                        </p:tgtEl>
                                      </p:cBhvr>
                                      <p:to x="100000" y="95000"/>
                                    </p:animScale>
                                    <p:animScale>
                                      <p:cBhvr>
                                        <p:cTn id="246" dur="166" decel="50000">
                                          <p:stCondLst>
                                            <p:cond delay="1834"/>
                                          </p:stCondLst>
                                        </p:cTn>
                                        <p:tgtEl>
                                          <p:spTgt spid="2">
                                            <p:txEl>
                                              <p:pRg st="18" end="1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p:bldP spid="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4230" y="2057848"/>
            <a:ext cx="10327340" cy="3877815"/>
          </a:xfrm>
        </p:spPr>
        <p:txBody>
          <a:bodyPr>
            <a:normAutofit fontScale="92500" lnSpcReduction="20000"/>
          </a:bodyPr>
          <a:lstStyle/>
          <a:p>
            <a:pPr marL="0" indent="0">
              <a:buNone/>
            </a:pPr>
            <a:r>
              <a:rPr lang="en-US" dirty="0" smtClean="0"/>
              <a:t>Question 10</a:t>
            </a:r>
          </a:p>
          <a:p>
            <a:pPr marL="0" indent="0">
              <a:buNone/>
            </a:pPr>
            <a:endParaRPr lang="en-US" sz="900" dirty="0" smtClean="0"/>
          </a:p>
          <a:p>
            <a:r>
              <a:rPr lang="en-US" dirty="0" smtClean="0"/>
              <a:t>Purpose: Show that unity, and not division, is what pleases God</a:t>
            </a:r>
          </a:p>
          <a:p>
            <a:r>
              <a:rPr lang="en-US" u="sng" dirty="0" smtClean="0"/>
              <a:t>Methodology:</a:t>
            </a:r>
          </a:p>
          <a:p>
            <a:pPr marL="457200" indent="-457200">
              <a:buFont typeface="+mj-lt"/>
              <a:buAutoNum type="alphaLcParenR"/>
            </a:pPr>
            <a:r>
              <a:rPr lang="en-US" dirty="0" smtClean="0"/>
              <a:t>Paul, writing to the church in Corinth – “What was their problem?” Division? </a:t>
            </a:r>
          </a:p>
          <a:p>
            <a:pPr marL="457200" indent="-457200">
              <a:buFont typeface="+mj-lt"/>
              <a:buAutoNum type="alphaLcParenR"/>
            </a:pPr>
            <a:r>
              <a:rPr lang="en-US" dirty="0" smtClean="0"/>
              <a:t>“Was this pleasing to either Paul or Christ?” – No, Paul appealed through Christ for unity, not division.</a:t>
            </a:r>
          </a:p>
          <a:p>
            <a:pPr marL="457200" indent="-457200">
              <a:buFont typeface="+mj-lt"/>
              <a:buAutoNum type="alphaLcParenR"/>
            </a:pPr>
            <a:r>
              <a:rPr lang="en-US" dirty="0" smtClean="0"/>
              <a:t>Answer questions from OBS</a:t>
            </a:r>
          </a:p>
          <a:p>
            <a:pPr marL="457200" indent="-457200">
              <a:buFont typeface="+mj-lt"/>
              <a:buAutoNum type="alphaLcParenR"/>
            </a:pPr>
            <a:r>
              <a:rPr lang="en-US" dirty="0" smtClean="0"/>
              <a:t>Group A, group B – Is compromising what God says in His word the answer to religious unity, No</a:t>
            </a:r>
          </a:p>
          <a:p>
            <a:pPr marL="457200" indent="-457200">
              <a:buFont typeface="+mj-lt"/>
              <a:buAutoNum type="alphaLcParenR"/>
            </a:pPr>
            <a:r>
              <a:rPr lang="en-US" dirty="0" smtClean="0"/>
              <a:t>Note: this section is setting the individual up for why there are so many churches.</a:t>
            </a:r>
            <a:endParaRPr lang="en-US" dirty="0"/>
          </a:p>
        </p:txBody>
      </p:sp>
      <p:sp>
        <p:nvSpPr>
          <p:cNvPr id="3" name="Title 2"/>
          <p:cNvSpPr>
            <a:spLocks noGrp="1"/>
          </p:cNvSpPr>
          <p:nvPr>
            <p:ph type="title"/>
          </p:nvPr>
        </p:nvSpPr>
        <p:spPr/>
        <p:txBody>
          <a:bodyPr/>
          <a:lstStyle/>
          <a:p>
            <a:r>
              <a:rPr lang="en-US" sz="3600" dirty="0" smtClean="0"/>
              <a:t>I Corinthians 1:10-13</a:t>
            </a:r>
            <a:endParaRPr lang="en-US" sz="3600" dirty="0"/>
          </a:p>
        </p:txBody>
      </p:sp>
    </p:spTree>
    <p:extLst>
      <p:ext uri="{BB962C8B-B14F-4D97-AF65-F5344CB8AC3E}">
        <p14:creationId xmlns:p14="http://schemas.microsoft.com/office/powerpoint/2010/main" val="12635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heel(1)">
                                      <p:cBhvr>
                                        <p:cTn id="13" dur="20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wheel(1)">
                                      <p:cBhvr>
                                        <p:cTn id="18" dur="20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wheel(1)">
                                      <p:cBhvr>
                                        <p:cTn id="23" dur="20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wheel(1)">
                                      <p:cBhvr>
                                        <p:cTn id="28" dur="2000"/>
                                        <p:tgtEl>
                                          <p:spTgt spid="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wheel(1)">
                                      <p:cBhvr>
                                        <p:cTn id="33" dur="2000"/>
                                        <p:tgtEl>
                                          <p:spTgt spid="2">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wheel(1)">
                                      <p:cBhvr>
                                        <p:cTn id="38" dur="2000"/>
                                        <p:tgtEl>
                                          <p:spTgt spid="2">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wheel(1)">
                                      <p:cBhvr>
                                        <p:cTn id="43" dur="2000"/>
                                        <p:tgtEl>
                                          <p:spTgt spid="2">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2">
                                            <p:txEl>
                                              <p:pRg st="8" end="8"/>
                                            </p:txEl>
                                          </p:spTgt>
                                        </p:tgtEl>
                                        <p:attrNameLst>
                                          <p:attrName>style.visibility</p:attrName>
                                        </p:attrNameLst>
                                      </p:cBhvr>
                                      <p:to>
                                        <p:strVal val="visible"/>
                                      </p:to>
                                    </p:set>
                                    <p:animEffect transition="in" filter="wheel(1)">
                                      <p:cBhvr>
                                        <p:cTn id="48"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55" y="1943548"/>
            <a:ext cx="10327340" cy="3877815"/>
          </a:xfrm>
        </p:spPr>
        <p:txBody>
          <a:bodyPr/>
          <a:lstStyle/>
          <a:p>
            <a:pPr marL="0" indent="0">
              <a:buNone/>
            </a:pPr>
            <a:r>
              <a:rPr lang="en-US" dirty="0" smtClean="0"/>
              <a:t>Question 11</a:t>
            </a:r>
          </a:p>
          <a:p>
            <a:r>
              <a:rPr lang="en-US" dirty="0" smtClean="0"/>
              <a:t>Purpose: Show that God, and not men, is to be worshipped and glorified.</a:t>
            </a:r>
          </a:p>
          <a:p>
            <a:r>
              <a:rPr lang="en-US" u="sng" dirty="0" smtClean="0"/>
              <a:t>Methodology:</a:t>
            </a:r>
          </a:p>
          <a:p>
            <a:pPr marL="457200" indent="-457200">
              <a:buFont typeface="+mj-lt"/>
              <a:buAutoNum type="alphaLcParenR"/>
            </a:pPr>
            <a:r>
              <a:rPr lang="en-US" dirty="0" smtClean="0"/>
              <a:t>“Who deserves glory and honor – men or God? – God</a:t>
            </a:r>
          </a:p>
          <a:p>
            <a:pPr marL="457200" indent="-457200">
              <a:buFont typeface="+mj-lt"/>
              <a:buAutoNum type="alphaLcParenR"/>
            </a:pPr>
            <a:r>
              <a:rPr lang="en-US" dirty="0" smtClean="0"/>
              <a:t>“Paul and Apollos, mighty in the faith as they were, were only what”-     Servants.</a:t>
            </a:r>
          </a:p>
          <a:p>
            <a:pPr marL="457200" indent="-457200">
              <a:buFont typeface="+mj-lt"/>
              <a:buAutoNum type="alphaLcParenR"/>
            </a:pPr>
            <a:r>
              <a:rPr lang="en-US" dirty="0" smtClean="0"/>
              <a:t>Answer questions from OBS, supplying either your name or the name of their religious affiliation in the blank</a:t>
            </a:r>
            <a:endParaRPr lang="en-US" dirty="0"/>
          </a:p>
        </p:txBody>
      </p:sp>
      <p:sp>
        <p:nvSpPr>
          <p:cNvPr id="3" name="Title 2"/>
          <p:cNvSpPr>
            <a:spLocks noGrp="1"/>
          </p:cNvSpPr>
          <p:nvPr>
            <p:ph type="title"/>
          </p:nvPr>
        </p:nvSpPr>
        <p:spPr/>
        <p:txBody>
          <a:bodyPr/>
          <a:lstStyle/>
          <a:p>
            <a:r>
              <a:rPr lang="en-US" sz="3600" dirty="0" smtClean="0"/>
              <a:t>I Corinthians 3:4-5</a:t>
            </a:r>
            <a:endParaRPr lang="en-US" sz="3600" dirty="0"/>
          </a:p>
        </p:txBody>
      </p:sp>
    </p:spTree>
    <p:extLst>
      <p:ext uri="{BB962C8B-B14F-4D97-AF65-F5344CB8AC3E}">
        <p14:creationId xmlns:p14="http://schemas.microsoft.com/office/powerpoint/2010/main" val="190159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grpId="0" nodeType="clickEffect">
                                  <p:stCondLst>
                                    <p:cond delay="0"/>
                                  </p:stCondLst>
                                  <p:childTnLst>
                                    <p:animEffect transition="out" filter="fade">
                                      <p:cBhvr>
                                        <p:cTn id="11" dur="2000"/>
                                        <p:tgtEl>
                                          <p:spTgt spid="2">
                                            <p:txEl>
                                              <p:pRg st="0" end="0"/>
                                            </p:txEl>
                                          </p:spTgt>
                                        </p:tgtEl>
                                      </p:cBhvr>
                                    </p:animEffect>
                                    <p:anim calcmode="lin" valueType="num">
                                      <p:cBhvr>
                                        <p:cTn id="12" dur="2000"/>
                                        <p:tgtEl>
                                          <p:spTgt spid="2">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2">
                                            <p:txEl>
                                              <p:pRg st="0" end="0"/>
                                            </p:txEl>
                                          </p:spTgt>
                                        </p:tgtEl>
                                        <p:attrNameLst>
                                          <p:attrName>ppt_h</p:attrName>
                                        </p:attrNameLst>
                                      </p:cBhvr>
                                      <p:tavLst>
                                        <p:tav tm="0">
                                          <p:val>
                                            <p:strVal val="ppt_h"/>
                                          </p:val>
                                        </p:tav>
                                        <p:tav tm="100000">
                                          <p:val>
                                            <p:strVal val="ppt_h"/>
                                          </p:val>
                                        </p:tav>
                                      </p:tavLst>
                                    </p:anim>
                                    <p:set>
                                      <p:cBhvr>
                                        <p:cTn id="14"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5" presetClass="exit" presetSubtype="0" fill="hold" grpId="0" nodeType="clickEffect">
                                  <p:stCondLst>
                                    <p:cond delay="0"/>
                                  </p:stCondLst>
                                  <p:childTnLst>
                                    <p:animEffect transition="out" filter="fade">
                                      <p:cBhvr>
                                        <p:cTn id="18" dur="2000"/>
                                        <p:tgtEl>
                                          <p:spTgt spid="2">
                                            <p:txEl>
                                              <p:pRg st="1" end="1"/>
                                            </p:txEl>
                                          </p:spTgt>
                                        </p:tgtEl>
                                      </p:cBhvr>
                                    </p:animEffect>
                                    <p:anim calcmode="lin" valueType="num">
                                      <p:cBhvr>
                                        <p:cTn id="19" dur="2000"/>
                                        <p:tgtEl>
                                          <p:spTgt spid="2">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0" dur="2000"/>
                                        <p:tgtEl>
                                          <p:spTgt spid="2">
                                            <p:txEl>
                                              <p:pRg st="1" end="1"/>
                                            </p:txEl>
                                          </p:spTgt>
                                        </p:tgtEl>
                                        <p:attrNameLst>
                                          <p:attrName>ppt_h</p:attrName>
                                        </p:attrNameLst>
                                      </p:cBhvr>
                                      <p:tavLst>
                                        <p:tav tm="0">
                                          <p:val>
                                            <p:strVal val="ppt_h"/>
                                          </p:val>
                                        </p:tav>
                                        <p:tav tm="100000">
                                          <p:val>
                                            <p:strVal val="ppt_h"/>
                                          </p:val>
                                        </p:tav>
                                      </p:tavLst>
                                    </p:anim>
                                    <p:set>
                                      <p:cBhvr>
                                        <p:cTn id="21"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5" presetClass="exit" presetSubtype="0" fill="hold" grpId="0" nodeType="clickEffect">
                                  <p:stCondLst>
                                    <p:cond delay="0"/>
                                  </p:stCondLst>
                                  <p:childTnLst>
                                    <p:animEffect transition="out" filter="fade">
                                      <p:cBhvr>
                                        <p:cTn id="25" dur="2000"/>
                                        <p:tgtEl>
                                          <p:spTgt spid="2">
                                            <p:txEl>
                                              <p:pRg st="2" end="2"/>
                                            </p:txEl>
                                          </p:spTgt>
                                        </p:tgtEl>
                                      </p:cBhvr>
                                    </p:animEffect>
                                    <p:anim calcmode="lin" valueType="num">
                                      <p:cBhvr>
                                        <p:cTn id="26" dur="2000"/>
                                        <p:tgtEl>
                                          <p:spTgt spid="2">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7" dur="2000"/>
                                        <p:tgtEl>
                                          <p:spTgt spid="2">
                                            <p:txEl>
                                              <p:pRg st="2" end="2"/>
                                            </p:txEl>
                                          </p:spTgt>
                                        </p:tgtEl>
                                        <p:attrNameLst>
                                          <p:attrName>ppt_h</p:attrName>
                                        </p:attrNameLst>
                                      </p:cBhvr>
                                      <p:tavLst>
                                        <p:tav tm="0">
                                          <p:val>
                                            <p:strVal val="ppt_h"/>
                                          </p:val>
                                        </p:tav>
                                        <p:tav tm="100000">
                                          <p:val>
                                            <p:strVal val="ppt_h"/>
                                          </p:val>
                                        </p:tav>
                                      </p:tavLst>
                                    </p:anim>
                                    <p:set>
                                      <p:cBhvr>
                                        <p:cTn id="28"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5" presetClass="exit" presetSubtype="0" fill="hold" grpId="0" nodeType="clickEffect">
                                  <p:stCondLst>
                                    <p:cond delay="0"/>
                                  </p:stCondLst>
                                  <p:childTnLst>
                                    <p:animEffect transition="out" filter="fade">
                                      <p:cBhvr>
                                        <p:cTn id="32" dur="2000"/>
                                        <p:tgtEl>
                                          <p:spTgt spid="2">
                                            <p:txEl>
                                              <p:pRg st="3" end="3"/>
                                            </p:txEl>
                                          </p:spTgt>
                                        </p:tgtEl>
                                      </p:cBhvr>
                                    </p:animEffect>
                                    <p:anim calcmode="lin" valueType="num">
                                      <p:cBhvr>
                                        <p:cTn id="33" dur="2000"/>
                                        <p:tgtEl>
                                          <p:spTgt spid="2">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4" dur="2000"/>
                                        <p:tgtEl>
                                          <p:spTgt spid="2">
                                            <p:txEl>
                                              <p:pRg st="3" end="3"/>
                                            </p:txEl>
                                          </p:spTgt>
                                        </p:tgtEl>
                                        <p:attrNameLst>
                                          <p:attrName>ppt_h</p:attrName>
                                        </p:attrNameLst>
                                      </p:cBhvr>
                                      <p:tavLst>
                                        <p:tav tm="0">
                                          <p:val>
                                            <p:strVal val="ppt_h"/>
                                          </p:val>
                                        </p:tav>
                                        <p:tav tm="100000">
                                          <p:val>
                                            <p:strVal val="ppt_h"/>
                                          </p:val>
                                        </p:tav>
                                      </p:tavLst>
                                    </p:anim>
                                    <p:set>
                                      <p:cBhvr>
                                        <p:cTn id="35" dur="1" fill="hold">
                                          <p:stCondLst>
                                            <p:cond delay="1999"/>
                                          </p:stCondLst>
                                        </p:cTn>
                                        <p:tgtEl>
                                          <p:spTgt spid="2">
                                            <p:txEl>
                                              <p:pRg st="3" end="3"/>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5" presetClass="exit" presetSubtype="0" fill="hold" grpId="0" nodeType="clickEffect">
                                  <p:stCondLst>
                                    <p:cond delay="0"/>
                                  </p:stCondLst>
                                  <p:childTnLst>
                                    <p:animEffect transition="out" filter="fade">
                                      <p:cBhvr>
                                        <p:cTn id="39" dur="2000"/>
                                        <p:tgtEl>
                                          <p:spTgt spid="2">
                                            <p:txEl>
                                              <p:pRg st="4" end="4"/>
                                            </p:txEl>
                                          </p:spTgt>
                                        </p:tgtEl>
                                      </p:cBhvr>
                                    </p:animEffect>
                                    <p:anim calcmode="lin" valueType="num">
                                      <p:cBhvr>
                                        <p:cTn id="40" dur="2000"/>
                                        <p:tgtEl>
                                          <p:spTgt spid="2">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1" dur="2000"/>
                                        <p:tgtEl>
                                          <p:spTgt spid="2">
                                            <p:txEl>
                                              <p:pRg st="4" end="4"/>
                                            </p:txEl>
                                          </p:spTgt>
                                        </p:tgtEl>
                                        <p:attrNameLst>
                                          <p:attrName>ppt_h</p:attrName>
                                        </p:attrNameLst>
                                      </p:cBhvr>
                                      <p:tavLst>
                                        <p:tav tm="0">
                                          <p:val>
                                            <p:strVal val="ppt_h"/>
                                          </p:val>
                                        </p:tav>
                                        <p:tav tm="100000">
                                          <p:val>
                                            <p:strVal val="ppt_h"/>
                                          </p:val>
                                        </p:tav>
                                      </p:tavLst>
                                    </p:anim>
                                    <p:set>
                                      <p:cBhvr>
                                        <p:cTn id="42" dur="1" fill="hold">
                                          <p:stCondLst>
                                            <p:cond delay="1999"/>
                                          </p:stCondLst>
                                        </p:cTn>
                                        <p:tgtEl>
                                          <p:spTgt spid="2">
                                            <p:txEl>
                                              <p:pRg st="4" end="4"/>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5" presetClass="exit" presetSubtype="0" fill="hold" grpId="0" nodeType="clickEffect">
                                  <p:stCondLst>
                                    <p:cond delay="0"/>
                                  </p:stCondLst>
                                  <p:childTnLst>
                                    <p:animEffect transition="out" filter="fade">
                                      <p:cBhvr>
                                        <p:cTn id="46" dur="2000"/>
                                        <p:tgtEl>
                                          <p:spTgt spid="2">
                                            <p:txEl>
                                              <p:pRg st="5" end="5"/>
                                            </p:txEl>
                                          </p:spTgt>
                                        </p:tgtEl>
                                      </p:cBhvr>
                                    </p:animEffect>
                                    <p:anim calcmode="lin" valueType="num">
                                      <p:cBhvr>
                                        <p:cTn id="47" dur="2000"/>
                                        <p:tgtEl>
                                          <p:spTgt spid="2">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8" dur="2000"/>
                                        <p:tgtEl>
                                          <p:spTgt spid="2">
                                            <p:txEl>
                                              <p:pRg st="5" end="5"/>
                                            </p:txEl>
                                          </p:spTgt>
                                        </p:tgtEl>
                                        <p:attrNameLst>
                                          <p:attrName>ppt_h</p:attrName>
                                        </p:attrNameLst>
                                      </p:cBhvr>
                                      <p:tavLst>
                                        <p:tav tm="0">
                                          <p:val>
                                            <p:strVal val="ppt_h"/>
                                          </p:val>
                                        </p:tav>
                                        <p:tav tm="100000">
                                          <p:val>
                                            <p:strVal val="ppt_h"/>
                                          </p:val>
                                        </p:tav>
                                      </p:tavLst>
                                    </p:anim>
                                    <p:set>
                                      <p:cBhvr>
                                        <p:cTn id="49" dur="1" fill="hold">
                                          <p:stCondLst>
                                            <p:cond delay="1999"/>
                                          </p:stCondLst>
                                        </p:cTn>
                                        <p:tgtEl>
                                          <p:spTgt spid="2">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Purpose: Show that God wants us to be a part of </a:t>
            </a:r>
            <a:r>
              <a:rPr lang="en-US" b="1" dirty="0" smtClean="0"/>
              <a:t>One body</a:t>
            </a:r>
            <a:r>
              <a:rPr lang="en-US" dirty="0" smtClean="0"/>
              <a:t>, and that is the church.</a:t>
            </a:r>
          </a:p>
          <a:p>
            <a:r>
              <a:rPr lang="en-US" dirty="0" smtClean="0"/>
              <a:t>Methodology:</a:t>
            </a:r>
          </a:p>
          <a:p>
            <a:pPr marL="457200" indent="-457200">
              <a:buFont typeface="+mj-lt"/>
              <a:buAutoNum type="alphaLcParenR"/>
            </a:pPr>
            <a:r>
              <a:rPr lang="en-US" dirty="0" smtClean="0"/>
              <a:t>First read Ephesians 4:4; “How many bodies do we read about?” – One</a:t>
            </a:r>
          </a:p>
          <a:p>
            <a:pPr marL="457200" indent="-457200">
              <a:buFont typeface="+mj-lt"/>
              <a:buAutoNum type="alphaLcParenR"/>
            </a:pPr>
            <a:r>
              <a:rPr lang="en-US" dirty="0"/>
              <a:t>R</a:t>
            </a:r>
            <a:r>
              <a:rPr lang="en-US" dirty="0" smtClean="0"/>
              <a:t>ead Ephesians 1:22-23; “ What is the body?” the church</a:t>
            </a:r>
          </a:p>
          <a:p>
            <a:pPr marL="457200" indent="-457200">
              <a:buFont typeface="+mj-lt"/>
              <a:buAutoNum type="alphaLcParenR"/>
            </a:pPr>
            <a:r>
              <a:rPr lang="en-US" dirty="0" smtClean="0"/>
              <a:t>Answer the question from the OBS</a:t>
            </a:r>
          </a:p>
          <a:p>
            <a:pPr marL="457200" indent="-457200">
              <a:buFont typeface="+mj-lt"/>
              <a:buAutoNum type="alphaLcParenR"/>
            </a:pPr>
            <a:r>
              <a:rPr lang="en-US" dirty="0" smtClean="0"/>
              <a:t>“Now, if there are about 400 different religious groups just in America today, what does this tell us about 399 of them?”</a:t>
            </a:r>
            <a:endParaRPr lang="en-US" dirty="0"/>
          </a:p>
        </p:txBody>
      </p:sp>
      <p:sp>
        <p:nvSpPr>
          <p:cNvPr id="3" name="Title 2"/>
          <p:cNvSpPr>
            <a:spLocks noGrp="1"/>
          </p:cNvSpPr>
          <p:nvPr>
            <p:ph type="title"/>
          </p:nvPr>
        </p:nvSpPr>
        <p:spPr/>
        <p:txBody>
          <a:bodyPr/>
          <a:lstStyle/>
          <a:p>
            <a:r>
              <a:rPr lang="en-US" sz="3600" dirty="0" smtClean="0"/>
              <a:t>Ephesians 4:4, 1:22-23</a:t>
            </a:r>
            <a:endParaRPr lang="en-US" sz="3600" dirty="0"/>
          </a:p>
        </p:txBody>
      </p:sp>
    </p:spTree>
    <p:extLst>
      <p:ext uri="{BB962C8B-B14F-4D97-AF65-F5344CB8AC3E}">
        <p14:creationId xmlns:p14="http://schemas.microsoft.com/office/powerpoint/2010/main" val="130299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2">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2">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2000" fill="hold"/>
                                        <p:tgtEl>
                                          <p:spTgt spid="2">
                                            <p:txEl>
                                              <p:pRg st="2" end="2"/>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0" nodeType="clickEffect">
                                  <p:stCondLst>
                                    <p:cond delay="0"/>
                                  </p:stCondLst>
                                  <p:childTnLst>
                                    <p:animRot by="21600000">
                                      <p:cBhvr>
                                        <p:cTn id="23" dur="2000" fill="hold"/>
                                        <p:tgtEl>
                                          <p:spTgt spid="2">
                                            <p:txEl>
                                              <p:pRg st="3" end="3"/>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2">
                                            <p:txEl>
                                              <p:pRg st="4" end="4"/>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grpId="0" nodeType="clickEffect">
                                  <p:stCondLst>
                                    <p:cond delay="0"/>
                                  </p:stCondLst>
                                  <p:childTnLst>
                                    <p:animRot by="21600000">
                                      <p:cBhvr>
                                        <p:cTn id="31" dur="2000" fill="hold"/>
                                        <p:tgtEl>
                                          <p:spTgt spid="2">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987" y="570156"/>
            <a:ext cx="10341684" cy="963369"/>
          </a:xfrm>
        </p:spPr>
        <p:txBody>
          <a:bodyPr/>
          <a:lstStyle/>
          <a:p>
            <a:r>
              <a:rPr lang="en-US" sz="4400" dirty="0" smtClean="0"/>
              <a:t/>
            </a:r>
            <a:br>
              <a:rPr lang="en-US" sz="4400" dirty="0" smtClean="0"/>
            </a:br>
            <a:r>
              <a:rPr lang="en-US" sz="3600" dirty="0" smtClean="0"/>
              <a:t>Matthew 16:15-17</a:t>
            </a:r>
            <a:br>
              <a:rPr lang="en-US" sz="3600" dirty="0" smtClean="0"/>
            </a:br>
            <a:endParaRPr lang="en-US" sz="3600" dirty="0"/>
          </a:p>
        </p:txBody>
      </p:sp>
      <p:sp>
        <p:nvSpPr>
          <p:cNvPr id="3" name="Content Placeholder 2"/>
          <p:cNvSpPr>
            <a:spLocks noGrp="1"/>
          </p:cNvSpPr>
          <p:nvPr>
            <p:ph idx="1"/>
          </p:nvPr>
        </p:nvSpPr>
        <p:spPr>
          <a:xfrm>
            <a:off x="894230" y="1800225"/>
            <a:ext cx="10327340" cy="4467225"/>
          </a:xfrm>
        </p:spPr>
        <p:txBody>
          <a:bodyPr>
            <a:normAutofit/>
          </a:bodyPr>
          <a:lstStyle/>
          <a:p>
            <a:pPr marL="0" indent="0">
              <a:buNone/>
            </a:pPr>
            <a:endParaRPr lang="en-US" sz="800" dirty="0" smtClean="0"/>
          </a:p>
          <a:p>
            <a:pPr marL="0" indent="0">
              <a:buNone/>
            </a:pPr>
            <a:r>
              <a:rPr lang="en-US" dirty="0" smtClean="0"/>
              <a:t>Question 1</a:t>
            </a:r>
          </a:p>
          <a:p>
            <a:endParaRPr lang="en-US" sz="800" dirty="0" smtClean="0"/>
          </a:p>
          <a:p>
            <a:r>
              <a:rPr lang="en-US" dirty="0" smtClean="0"/>
              <a:t>Purpose: </a:t>
            </a:r>
            <a:r>
              <a:rPr lang="en-US" sz="2200" b="1" dirty="0" smtClean="0">
                <a:solidFill>
                  <a:srgbClr val="FF0000"/>
                </a:solidFill>
              </a:rPr>
              <a:t>Show a New Testament example of confession(acknowledgment</a:t>
            </a:r>
            <a:r>
              <a:rPr lang="en-US" b="1" dirty="0" smtClean="0">
                <a:solidFill>
                  <a:srgbClr val="FF0000"/>
                </a:solidFill>
              </a:rPr>
              <a:t>)</a:t>
            </a:r>
          </a:p>
          <a:p>
            <a:pPr marL="0" indent="0">
              <a:buNone/>
            </a:pPr>
            <a:endParaRPr lang="en-US" sz="1000" b="1" dirty="0" smtClean="0">
              <a:solidFill>
                <a:srgbClr val="FF0000"/>
              </a:solidFill>
            </a:endParaRPr>
          </a:p>
          <a:p>
            <a:r>
              <a:rPr lang="en-US" u="sng" dirty="0" smtClean="0"/>
              <a:t>Methodology: </a:t>
            </a:r>
          </a:p>
          <a:p>
            <a:r>
              <a:rPr lang="en-US" dirty="0" smtClean="0"/>
              <a:t>Did Peter make a confession? What did he say about Jesus?</a:t>
            </a:r>
          </a:p>
          <a:p>
            <a:r>
              <a:rPr lang="en-US" dirty="0" smtClean="0"/>
              <a:t>Answer question from OBS</a:t>
            </a:r>
          </a:p>
          <a:p>
            <a:r>
              <a:rPr lang="en-US" dirty="0" smtClean="0"/>
              <a:t>The big question is was Jesus pleased with Peter’s confession?</a:t>
            </a:r>
          </a:p>
          <a:p>
            <a:endParaRPr lang="en-US" sz="800" dirty="0"/>
          </a:p>
          <a:p>
            <a:r>
              <a:rPr lang="en-US" dirty="0" smtClean="0"/>
              <a:t>Will Christ be pleased if you make the same confession?</a:t>
            </a:r>
          </a:p>
          <a:p>
            <a:endParaRPr lang="en-US" sz="800" dirty="0"/>
          </a:p>
          <a:p>
            <a:r>
              <a:rPr lang="en-US" dirty="0" smtClean="0"/>
              <a:t>How much of God’s will must we obey to be saved?</a:t>
            </a:r>
            <a:endParaRPr lang="en-US" dirty="0"/>
          </a:p>
        </p:txBody>
      </p:sp>
    </p:spTree>
    <p:extLst>
      <p:ext uri="{BB962C8B-B14F-4D97-AF65-F5344CB8AC3E}">
        <p14:creationId xmlns:p14="http://schemas.microsoft.com/office/powerpoint/2010/main" val="277347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1"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 calcmode="lin" valueType="num">
                                      <p:cBhvr additive="base">
                                        <p:cTn id="6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1"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 calcmode="lin" valueType="num">
                                      <p:cBhvr additive="base">
                                        <p:cTn id="6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1" nodeType="click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anim calcmode="lin" valueType="num">
                                      <p:cBhvr additive="base">
                                        <p:cTn id="7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1"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additive="base">
                                        <p:cTn id="7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1" nodeType="clickEffect">
                                  <p:stCondLst>
                                    <p:cond delay="0"/>
                                  </p:stCondLst>
                                  <p:childTnLst>
                                    <p:set>
                                      <p:cBhvr>
                                        <p:cTn id="84" dur="1" fill="hold">
                                          <p:stCondLst>
                                            <p:cond delay="0"/>
                                          </p:stCondLst>
                                        </p:cTn>
                                        <p:tgtEl>
                                          <p:spTgt spid="3">
                                            <p:txEl>
                                              <p:pRg st="7" end="7"/>
                                            </p:txEl>
                                          </p:spTgt>
                                        </p:tgtEl>
                                        <p:attrNameLst>
                                          <p:attrName>style.visibility</p:attrName>
                                        </p:attrNameLst>
                                      </p:cBhvr>
                                      <p:to>
                                        <p:strVal val="visible"/>
                                      </p:to>
                                    </p:set>
                                    <p:anim calcmode="lin" valueType="num">
                                      <p:cBhvr additive="base">
                                        <p:cTn id="8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1" nodeType="click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 calcmode="lin" valueType="num">
                                      <p:cBhvr additive="base">
                                        <p:cTn id="9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1" nodeType="clickEffect">
                                  <p:stCondLst>
                                    <p:cond delay="0"/>
                                  </p:stCondLst>
                                  <p:childTnLst>
                                    <p:set>
                                      <p:cBhvr>
                                        <p:cTn id="96" dur="1" fill="hold">
                                          <p:stCondLst>
                                            <p:cond delay="0"/>
                                          </p:stCondLst>
                                        </p:cTn>
                                        <p:tgtEl>
                                          <p:spTgt spid="3">
                                            <p:txEl>
                                              <p:pRg st="10" end="10"/>
                                            </p:txEl>
                                          </p:spTgt>
                                        </p:tgtEl>
                                        <p:attrNameLst>
                                          <p:attrName>style.visibility</p:attrName>
                                        </p:attrNameLst>
                                      </p:cBhvr>
                                      <p:to>
                                        <p:strVal val="visible"/>
                                      </p:to>
                                    </p:set>
                                    <p:anim calcmode="lin" valueType="num">
                                      <p:cBhvr additive="base">
                                        <p:cTn id="9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1" nodeType="clickEffect">
                                  <p:stCondLst>
                                    <p:cond delay="0"/>
                                  </p:stCondLst>
                                  <p:childTnLst>
                                    <p:set>
                                      <p:cBhvr>
                                        <p:cTn id="102" dur="1" fill="hold">
                                          <p:stCondLst>
                                            <p:cond delay="0"/>
                                          </p:stCondLst>
                                        </p:cTn>
                                        <p:tgtEl>
                                          <p:spTgt spid="3">
                                            <p:txEl>
                                              <p:pRg st="12" end="12"/>
                                            </p:txEl>
                                          </p:spTgt>
                                        </p:tgtEl>
                                        <p:attrNameLst>
                                          <p:attrName>style.visibility</p:attrName>
                                        </p:attrNameLst>
                                      </p:cBhvr>
                                      <p:to>
                                        <p:strVal val="visible"/>
                                      </p:to>
                                    </p:set>
                                    <p:anim calcmode="lin" valueType="num">
                                      <p:cBhvr additive="base">
                                        <p:cTn id="10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Question 13</a:t>
            </a:r>
          </a:p>
          <a:p>
            <a:r>
              <a:rPr lang="en-US" dirty="0" smtClean="0"/>
              <a:t>Purpose: Show that Christ is to have supremacy and preeminence in the church, especially in the name the believers wear.</a:t>
            </a:r>
          </a:p>
          <a:p>
            <a:r>
              <a:rPr lang="en-US" u="sng" dirty="0" smtClean="0"/>
              <a:t>Methodology: </a:t>
            </a:r>
          </a:p>
          <a:p>
            <a:pPr marL="457200" indent="-457200">
              <a:buFont typeface="+mj-lt"/>
              <a:buAutoNum type="alphaLcParenR"/>
            </a:pPr>
            <a:r>
              <a:rPr lang="en-US" dirty="0" smtClean="0"/>
              <a:t>What does it mean to be supreme or pre-eminent?</a:t>
            </a:r>
          </a:p>
          <a:p>
            <a:pPr marL="457200" indent="-457200">
              <a:buFont typeface="+mj-lt"/>
              <a:buAutoNum type="alphaLcParenR"/>
            </a:pPr>
            <a:r>
              <a:rPr lang="en-US" dirty="0" smtClean="0"/>
              <a:t>According to the passage, who deserves all honor and glory-Christ or man?- Christ</a:t>
            </a:r>
          </a:p>
          <a:p>
            <a:pPr marL="457200" indent="-457200">
              <a:buFont typeface="+mj-lt"/>
              <a:buAutoNum type="alphaLcParenR"/>
            </a:pPr>
            <a:r>
              <a:rPr lang="en-US" dirty="0" smtClean="0"/>
              <a:t>Answer question from OBS</a:t>
            </a:r>
          </a:p>
          <a:p>
            <a:pPr marL="457200" indent="-457200">
              <a:buFont typeface="+mj-lt"/>
              <a:buAutoNum type="alphaLcParenR"/>
            </a:pPr>
            <a:r>
              <a:rPr lang="en-US" dirty="0" smtClean="0"/>
              <a:t>List the following names of religious denominations on a piece of paper</a:t>
            </a:r>
            <a:endParaRPr lang="en-US" dirty="0"/>
          </a:p>
        </p:txBody>
      </p:sp>
      <p:sp>
        <p:nvSpPr>
          <p:cNvPr id="3" name="Title 2"/>
          <p:cNvSpPr>
            <a:spLocks noGrp="1"/>
          </p:cNvSpPr>
          <p:nvPr>
            <p:ph type="title"/>
          </p:nvPr>
        </p:nvSpPr>
        <p:spPr/>
        <p:txBody>
          <a:bodyPr/>
          <a:lstStyle/>
          <a:p>
            <a:r>
              <a:rPr lang="en-US" sz="4400" dirty="0" smtClean="0"/>
              <a:t> </a:t>
            </a:r>
            <a:r>
              <a:rPr lang="en-US" sz="3600" dirty="0" smtClean="0"/>
              <a:t>Colossians 1:18</a:t>
            </a:r>
            <a:endParaRPr lang="en-US" sz="3600" dirty="0"/>
          </a:p>
        </p:txBody>
      </p:sp>
    </p:spTree>
    <p:extLst>
      <p:ext uri="{BB962C8B-B14F-4D97-AF65-F5344CB8AC3E}">
        <p14:creationId xmlns:p14="http://schemas.microsoft.com/office/powerpoint/2010/main" val="407140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nodeType="clickEffect">
                                  <p:stCondLst>
                                    <p:cond delay="0"/>
                                  </p:stCondLst>
                                  <p:childTnLst>
                                    <p:animEffect transition="out" filter="wipe(down)">
                                      <p:cBhvr>
                                        <p:cTn id="11" dur="180" accel="50000">
                                          <p:stCondLst>
                                            <p:cond delay="1820"/>
                                          </p:stCondLst>
                                        </p:cTn>
                                        <p:tgtEl>
                                          <p:spTgt spid="2">
                                            <p:txEl>
                                              <p:pRg st="1" end="1"/>
                                            </p:txEl>
                                          </p:spTgt>
                                        </p:tgtEl>
                                      </p:cBhvr>
                                    </p:animEffect>
                                    <p:anim calcmode="lin" valueType="num">
                                      <p:cBhvr>
                                        <p:cTn id="12" dur="1822" tmFilter="0,0; 0.14,0.31; 0.43,0.73; 0.71,0.91; 1.0,1.0">
                                          <p:stCondLst>
                                            <p:cond delay="0"/>
                                          </p:stCondLst>
                                        </p:cTn>
                                        <p:tgtEl>
                                          <p:spTgt spid="2">
                                            <p:txEl>
                                              <p:pRg st="1" end="1"/>
                                            </p:txEl>
                                          </p:spTgt>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2">
                                            <p:txEl>
                                              <p:pRg st="1" end="1"/>
                                            </p:txEl>
                                          </p:spTgt>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2">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2">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2">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2">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2">
                                            <p:txEl>
                                              <p:pRg st="1" end="1"/>
                                            </p:txEl>
                                          </p:spTgt>
                                        </p:tgtEl>
                                        <p:attrNameLst>
                                          <p:attrName>ppt_y</p:attrName>
                                        </p:attrNameLst>
                                      </p:cBhvr>
                                      <p:tavLst>
                                        <p:tav tm="0">
                                          <p:val>
                                            <p:strVal val="ppt_y"/>
                                          </p:val>
                                        </p:tav>
                                        <p:tav tm="100000">
                                          <p:val>
                                            <p:strVal val="ppt_y+ppt_h"/>
                                          </p:val>
                                        </p:tav>
                                      </p:tavLst>
                                    </p:anim>
                                    <p:animScale>
                                      <p:cBhvr>
                                        <p:cTn id="19" dur="26">
                                          <p:stCondLst>
                                            <p:cond delay="620"/>
                                          </p:stCondLst>
                                        </p:cTn>
                                        <p:tgtEl>
                                          <p:spTgt spid="2">
                                            <p:txEl>
                                              <p:pRg st="1" end="1"/>
                                            </p:txEl>
                                          </p:spTgt>
                                        </p:tgtEl>
                                      </p:cBhvr>
                                      <p:to x="100000" y="60000"/>
                                    </p:animScale>
                                    <p:animScale>
                                      <p:cBhvr>
                                        <p:cTn id="20" dur="166" decel="50000">
                                          <p:stCondLst>
                                            <p:cond delay="646"/>
                                          </p:stCondLst>
                                        </p:cTn>
                                        <p:tgtEl>
                                          <p:spTgt spid="2">
                                            <p:txEl>
                                              <p:pRg st="1" end="1"/>
                                            </p:txEl>
                                          </p:spTgt>
                                        </p:tgtEl>
                                      </p:cBhvr>
                                      <p:to x="100000" y="100000"/>
                                    </p:animScale>
                                    <p:animScale>
                                      <p:cBhvr>
                                        <p:cTn id="21" dur="26">
                                          <p:stCondLst>
                                            <p:cond delay="1312"/>
                                          </p:stCondLst>
                                        </p:cTn>
                                        <p:tgtEl>
                                          <p:spTgt spid="2">
                                            <p:txEl>
                                              <p:pRg st="1" end="1"/>
                                            </p:txEl>
                                          </p:spTgt>
                                        </p:tgtEl>
                                      </p:cBhvr>
                                      <p:to x="100000" y="80000"/>
                                    </p:animScale>
                                    <p:animScale>
                                      <p:cBhvr>
                                        <p:cTn id="22" dur="166" decel="50000">
                                          <p:stCondLst>
                                            <p:cond delay="1338"/>
                                          </p:stCondLst>
                                        </p:cTn>
                                        <p:tgtEl>
                                          <p:spTgt spid="2">
                                            <p:txEl>
                                              <p:pRg st="1" end="1"/>
                                            </p:txEl>
                                          </p:spTgt>
                                        </p:tgtEl>
                                      </p:cBhvr>
                                      <p:to x="100000" y="100000"/>
                                    </p:animScale>
                                    <p:animScale>
                                      <p:cBhvr>
                                        <p:cTn id="23" dur="26">
                                          <p:stCondLst>
                                            <p:cond delay="1642"/>
                                          </p:stCondLst>
                                        </p:cTn>
                                        <p:tgtEl>
                                          <p:spTgt spid="2">
                                            <p:txEl>
                                              <p:pRg st="1" end="1"/>
                                            </p:txEl>
                                          </p:spTgt>
                                        </p:tgtEl>
                                      </p:cBhvr>
                                      <p:to x="100000" y="90000"/>
                                    </p:animScale>
                                    <p:animScale>
                                      <p:cBhvr>
                                        <p:cTn id="24" dur="166" decel="50000">
                                          <p:stCondLst>
                                            <p:cond delay="1668"/>
                                          </p:stCondLst>
                                        </p:cTn>
                                        <p:tgtEl>
                                          <p:spTgt spid="2">
                                            <p:txEl>
                                              <p:pRg st="1" end="1"/>
                                            </p:txEl>
                                          </p:spTgt>
                                        </p:tgtEl>
                                      </p:cBhvr>
                                      <p:to x="100000" y="100000"/>
                                    </p:animScale>
                                    <p:animScale>
                                      <p:cBhvr>
                                        <p:cTn id="25" dur="26">
                                          <p:stCondLst>
                                            <p:cond delay="1808"/>
                                          </p:stCondLst>
                                        </p:cTn>
                                        <p:tgtEl>
                                          <p:spTgt spid="2">
                                            <p:txEl>
                                              <p:pRg st="1" end="1"/>
                                            </p:txEl>
                                          </p:spTgt>
                                        </p:tgtEl>
                                      </p:cBhvr>
                                      <p:to x="100000" y="95000"/>
                                    </p:animScale>
                                    <p:animScale>
                                      <p:cBhvr>
                                        <p:cTn id="26" dur="166" decel="50000">
                                          <p:stCondLst>
                                            <p:cond delay="1834"/>
                                          </p:stCondLst>
                                        </p:cTn>
                                        <p:tgtEl>
                                          <p:spTgt spid="2">
                                            <p:txEl>
                                              <p:pRg st="1" end="1"/>
                                            </p:txEl>
                                          </p:spTgt>
                                        </p:tgtEl>
                                      </p:cBhvr>
                                      <p:to x="100000" y="100000"/>
                                    </p:animScale>
                                    <p:set>
                                      <p:cBhvr>
                                        <p:cTn id="27"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6" presetClass="exit" presetSubtype="0" fill="hold" nodeType="clickEffect">
                                  <p:stCondLst>
                                    <p:cond delay="0"/>
                                  </p:stCondLst>
                                  <p:childTnLst>
                                    <p:animEffect transition="out" filter="wipe(down)">
                                      <p:cBhvr>
                                        <p:cTn id="31" dur="180" accel="50000">
                                          <p:stCondLst>
                                            <p:cond delay="1820"/>
                                          </p:stCondLst>
                                        </p:cTn>
                                        <p:tgtEl>
                                          <p:spTgt spid="2">
                                            <p:txEl>
                                              <p:pRg st="0" end="0"/>
                                            </p:txEl>
                                          </p:spTgt>
                                        </p:tgtEl>
                                      </p:cBhvr>
                                    </p:animEffect>
                                    <p:anim calcmode="lin" valueType="num">
                                      <p:cBhvr>
                                        <p:cTn id="32" dur="1822" tmFilter="0,0; 0.14,0.31; 0.43,0.73; 0.71,0.91; 1.0,1.0">
                                          <p:stCondLst>
                                            <p:cond delay="0"/>
                                          </p:stCondLst>
                                        </p:cTn>
                                        <p:tgtEl>
                                          <p:spTgt spid="2">
                                            <p:txEl>
                                              <p:pRg st="0" end="0"/>
                                            </p:txEl>
                                          </p:spTgt>
                                        </p:tgtEl>
                                        <p:attrNameLst>
                                          <p:attrName>ppt_x</p:attrName>
                                        </p:attrNameLst>
                                      </p:cBhvr>
                                      <p:tavLst>
                                        <p:tav tm="0">
                                          <p:val>
                                            <p:strVal val="ppt_x"/>
                                          </p:val>
                                        </p:tav>
                                        <p:tav tm="100000">
                                          <p:val>
                                            <p:strVal val="#ppt_x+0.25"/>
                                          </p:val>
                                        </p:tav>
                                      </p:tavLst>
                                    </p:anim>
                                    <p:anim calcmode="lin" valueType="num">
                                      <p:cBhvr>
                                        <p:cTn id="33" dur="178">
                                          <p:stCondLst>
                                            <p:cond delay="1822"/>
                                          </p:stCondLst>
                                        </p:cTn>
                                        <p:tgtEl>
                                          <p:spTgt spid="2">
                                            <p:txEl>
                                              <p:pRg st="0" end="0"/>
                                            </p:txEl>
                                          </p:spTgt>
                                        </p:tgtEl>
                                        <p:attrNameLst>
                                          <p:attrName>ppt_x</p:attrName>
                                        </p:attrNameLst>
                                      </p:cBhvr>
                                      <p:tavLst>
                                        <p:tav tm="0">
                                          <p:val>
                                            <p:strVal val="ppt_x"/>
                                          </p:val>
                                        </p:tav>
                                        <p:tav tm="100000">
                                          <p:val>
                                            <p:strVal val="ppt_x"/>
                                          </p:val>
                                        </p:tav>
                                      </p:tavLst>
                                    </p:anim>
                                    <p:anim calcmode="lin" valueType="num">
                                      <p:cBhvr>
                                        <p:cTn id="34" dur="664" tmFilter="0.0,0.0;0.25,0.07;0.50,0.2;0.75,0.467;1.0,1.0">
                                          <p:stCondLst>
                                            <p:cond delay="0"/>
                                          </p:stCondLst>
                                        </p:cTn>
                                        <p:tgtEl>
                                          <p:spTgt spid="2">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5" dur="664" tmFilter="0, 0; 0.125,0.2665; 0.25,0.4; 0.375,0.465; 0.5,0.5;  0.625,0.535; 0.75,0.6; 0.875,0.7335; 1,1">
                                          <p:stCondLst>
                                            <p:cond delay="664"/>
                                          </p:stCondLst>
                                        </p:cTn>
                                        <p:tgtEl>
                                          <p:spTgt spid="2">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6" dur="332" tmFilter="0, 0; 0.125,0.2665; 0.25,0.4; 0.375,0.465; 0.5,0.5;  0.625,0.535; 0.75,0.6; 0.875,0.7335; 1,1">
                                          <p:stCondLst>
                                            <p:cond delay="1324"/>
                                          </p:stCondLst>
                                        </p:cTn>
                                        <p:tgtEl>
                                          <p:spTgt spid="2">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7" dur="164" tmFilter="0, 0; 0.125,0.2665; 0.25,0.4; 0.375,0.465; 0.5,0.5;  0.625,0.535; 0.75,0.6; 0.875,0.7335; 1,1">
                                          <p:stCondLst>
                                            <p:cond delay="1656"/>
                                          </p:stCondLst>
                                        </p:cTn>
                                        <p:tgtEl>
                                          <p:spTgt spid="2">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8" dur="180" accel="50000">
                                          <p:stCondLst>
                                            <p:cond delay="1820"/>
                                          </p:stCondLst>
                                        </p:cTn>
                                        <p:tgtEl>
                                          <p:spTgt spid="2">
                                            <p:txEl>
                                              <p:pRg st="0" end="0"/>
                                            </p:txEl>
                                          </p:spTgt>
                                        </p:tgtEl>
                                        <p:attrNameLst>
                                          <p:attrName>ppt_y</p:attrName>
                                        </p:attrNameLst>
                                      </p:cBhvr>
                                      <p:tavLst>
                                        <p:tav tm="0">
                                          <p:val>
                                            <p:strVal val="ppt_y"/>
                                          </p:val>
                                        </p:tav>
                                        <p:tav tm="100000">
                                          <p:val>
                                            <p:strVal val="ppt_y+ppt_h"/>
                                          </p:val>
                                        </p:tav>
                                      </p:tavLst>
                                    </p:anim>
                                    <p:animScale>
                                      <p:cBhvr>
                                        <p:cTn id="39" dur="26">
                                          <p:stCondLst>
                                            <p:cond delay="620"/>
                                          </p:stCondLst>
                                        </p:cTn>
                                        <p:tgtEl>
                                          <p:spTgt spid="2">
                                            <p:txEl>
                                              <p:pRg st="0" end="0"/>
                                            </p:txEl>
                                          </p:spTgt>
                                        </p:tgtEl>
                                      </p:cBhvr>
                                      <p:to x="100000" y="60000"/>
                                    </p:animScale>
                                    <p:animScale>
                                      <p:cBhvr>
                                        <p:cTn id="40" dur="166" decel="50000">
                                          <p:stCondLst>
                                            <p:cond delay="646"/>
                                          </p:stCondLst>
                                        </p:cTn>
                                        <p:tgtEl>
                                          <p:spTgt spid="2">
                                            <p:txEl>
                                              <p:pRg st="0" end="0"/>
                                            </p:txEl>
                                          </p:spTgt>
                                        </p:tgtEl>
                                      </p:cBhvr>
                                      <p:to x="100000" y="100000"/>
                                    </p:animScale>
                                    <p:animScale>
                                      <p:cBhvr>
                                        <p:cTn id="41" dur="26">
                                          <p:stCondLst>
                                            <p:cond delay="1312"/>
                                          </p:stCondLst>
                                        </p:cTn>
                                        <p:tgtEl>
                                          <p:spTgt spid="2">
                                            <p:txEl>
                                              <p:pRg st="0" end="0"/>
                                            </p:txEl>
                                          </p:spTgt>
                                        </p:tgtEl>
                                      </p:cBhvr>
                                      <p:to x="100000" y="80000"/>
                                    </p:animScale>
                                    <p:animScale>
                                      <p:cBhvr>
                                        <p:cTn id="42" dur="166" decel="50000">
                                          <p:stCondLst>
                                            <p:cond delay="1338"/>
                                          </p:stCondLst>
                                        </p:cTn>
                                        <p:tgtEl>
                                          <p:spTgt spid="2">
                                            <p:txEl>
                                              <p:pRg st="0" end="0"/>
                                            </p:txEl>
                                          </p:spTgt>
                                        </p:tgtEl>
                                      </p:cBhvr>
                                      <p:to x="100000" y="100000"/>
                                    </p:animScale>
                                    <p:animScale>
                                      <p:cBhvr>
                                        <p:cTn id="43" dur="26">
                                          <p:stCondLst>
                                            <p:cond delay="1642"/>
                                          </p:stCondLst>
                                        </p:cTn>
                                        <p:tgtEl>
                                          <p:spTgt spid="2">
                                            <p:txEl>
                                              <p:pRg st="0" end="0"/>
                                            </p:txEl>
                                          </p:spTgt>
                                        </p:tgtEl>
                                      </p:cBhvr>
                                      <p:to x="100000" y="90000"/>
                                    </p:animScale>
                                    <p:animScale>
                                      <p:cBhvr>
                                        <p:cTn id="44" dur="166" decel="50000">
                                          <p:stCondLst>
                                            <p:cond delay="1668"/>
                                          </p:stCondLst>
                                        </p:cTn>
                                        <p:tgtEl>
                                          <p:spTgt spid="2">
                                            <p:txEl>
                                              <p:pRg st="0" end="0"/>
                                            </p:txEl>
                                          </p:spTgt>
                                        </p:tgtEl>
                                      </p:cBhvr>
                                      <p:to x="100000" y="100000"/>
                                    </p:animScale>
                                    <p:animScale>
                                      <p:cBhvr>
                                        <p:cTn id="45" dur="26">
                                          <p:stCondLst>
                                            <p:cond delay="1808"/>
                                          </p:stCondLst>
                                        </p:cTn>
                                        <p:tgtEl>
                                          <p:spTgt spid="2">
                                            <p:txEl>
                                              <p:pRg st="0" end="0"/>
                                            </p:txEl>
                                          </p:spTgt>
                                        </p:tgtEl>
                                      </p:cBhvr>
                                      <p:to x="100000" y="95000"/>
                                    </p:animScale>
                                    <p:animScale>
                                      <p:cBhvr>
                                        <p:cTn id="46" dur="166" decel="50000">
                                          <p:stCondLst>
                                            <p:cond delay="1834"/>
                                          </p:stCondLst>
                                        </p:cTn>
                                        <p:tgtEl>
                                          <p:spTgt spid="2">
                                            <p:txEl>
                                              <p:pRg st="0" end="0"/>
                                            </p:txEl>
                                          </p:spTgt>
                                        </p:tgtEl>
                                      </p:cBhvr>
                                      <p:to x="100000" y="100000"/>
                                    </p:animScale>
                                    <p:set>
                                      <p:cBhvr>
                                        <p:cTn id="47" dur="1" fill="hold">
                                          <p:stCondLst>
                                            <p:cond delay="1999"/>
                                          </p:stCondLst>
                                        </p:cTn>
                                        <p:tgtEl>
                                          <p:spTgt spid="2">
                                            <p:txEl>
                                              <p:pRg st="0" end="0"/>
                                            </p:txEl>
                                          </p:spTgt>
                                        </p:tgtEl>
                                        <p:attrNameLst>
                                          <p:attrName>style.visibility</p:attrName>
                                        </p:attrNameLst>
                                      </p:cBhvr>
                                      <p:to>
                                        <p:strVal val="hidden"/>
                                      </p:to>
                                    </p:set>
                                  </p:childTnLst>
                                </p:cTn>
                              </p:par>
                              <p:par>
                                <p:cTn id="48" presetID="26" presetClass="exit" presetSubtype="0" fill="hold" nodeType="withEffect">
                                  <p:stCondLst>
                                    <p:cond delay="0"/>
                                  </p:stCondLst>
                                  <p:childTnLst>
                                    <p:animEffect transition="out" filter="wipe(down)">
                                      <p:cBhvr>
                                        <p:cTn id="49" dur="180" accel="50000">
                                          <p:stCondLst>
                                            <p:cond delay="1820"/>
                                          </p:stCondLst>
                                        </p:cTn>
                                        <p:tgtEl>
                                          <p:spTgt spid="2">
                                            <p:txEl>
                                              <p:pRg st="2" end="2"/>
                                            </p:txEl>
                                          </p:spTgt>
                                        </p:tgtEl>
                                      </p:cBhvr>
                                    </p:animEffect>
                                    <p:anim calcmode="lin" valueType="num">
                                      <p:cBhvr>
                                        <p:cTn id="50" dur="1822" tmFilter="0,0; 0.14,0.31; 0.43,0.73; 0.71,0.91; 1.0,1.0">
                                          <p:stCondLst>
                                            <p:cond delay="0"/>
                                          </p:stCondLst>
                                        </p:cTn>
                                        <p:tgtEl>
                                          <p:spTgt spid="2">
                                            <p:txEl>
                                              <p:pRg st="2" end="2"/>
                                            </p:txEl>
                                          </p:spTgt>
                                        </p:tgtEl>
                                        <p:attrNameLst>
                                          <p:attrName>ppt_x</p:attrName>
                                        </p:attrNameLst>
                                      </p:cBhvr>
                                      <p:tavLst>
                                        <p:tav tm="0">
                                          <p:val>
                                            <p:strVal val="ppt_x"/>
                                          </p:val>
                                        </p:tav>
                                        <p:tav tm="100000">
                                          <p:val>
                                            <p:strVal val="#ppt_x+0.25"/>
                                          </p:val>
                                        </p:tav>
                                      </p:tavLst>
                                    </p:anim>
                                    <p:anim calcmode="lin" valueType="num">
                                      <p:cBhvr>
                                        <p:cTn id="51" dur="178">
                                          <p:stCondLst>
                                            <p:cond delay="1822"/>
                                          </p:stCondLst>
                                        </p:cTn>
                                        <p:tgtEl>
                                          <p:spTgt spid="2">
                                            <p:txEl>
                                              <p:pRg st="2" end="2"/>
                                            </p:txEl>
                                          </p:spTgt>
                                        </p:tgtEl>
                                        <p:attrNameLst>
                                          <p:attrName>ppt_x</p:attrName>
                                        </p:attrNameLst>
                                      </p:cBhvr>
                                      <p:tavLst>
                                        <p:tav tm="0">
                                          <p:val>
                                            <p:strVal val="ppt_x"/>
                                          </p:val>
                                        </p:tav>
                                        <p:tav tm="100000">
                                          <p:val>
                                            <p:strVal val="ppt_x"/>
                                          </p:val>
                                        </p:tav>
                                      </p:tavLst>
                                    </p:anim>
                                    <p:anim calcmode="lin" valueType="num">
                                      <p:cBhvr>
                                        <p:cTn id="52" dur="664" tmFilter="0.0,0.0;0.25,0.07;0.50,0.2;0.75,0.467;1.0,1.0">
                                          <p:stCondLst>
                                            <p:cond delay="0"/>
                                          </p:stCondLst>
                                        </p:cTn>
                                        <p:tgtEl>
                                          <p:spTgt spid="2">
                                            <p:txEl>
                                              <p:pRg st="2" end="2"/>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3" dur="664" tmFilter="0, 0; 0.125,0.2665; 0.25,0.4; 0.375,0.465; 0.5,0.5;  0.625,0.535; 0.75,0.6; 0.875,0.7335; 1,1">
                                          <p:stCondLst>
                                            <p:cond delay="664"/>
                                          </p:stCondLst>
                                        </p:cTn>
                                        <p:tgtEl>
                                          <p:spTgt spid="2">
                                            <p:txEl>
                                              <p:pRg st="2" end="2"/>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4" dur="332" tmFilter="0, 0; 0.125,0.2665; 0.25,0.4; 0.375,0.465; 0.5,0.5;  0.625,0.535; 0.75,0.6; 0.875,0.7335; 1,1">
                                          <p:stCondLst>
                                            <p:cond delay="1324"/>
                                          </p:stCondLst>
                                        </p:cTn>
                                        <p:tgtEl>
                                          <p:spTgt spid="2">
                                            <p:txEl>
                                              <p:pRg st="2" end="2"/>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5" dur="164" tmFilter="0, 0; 0.125,0.2665; 0.25,0.4; 0.375,0.465; 0.5,0.5;  0.625,0.535; 0.75,0.6; 0.875,0.7335; 1,1">
                                          <p:stCondLst>
                                            <p:cond delay="1656"/>
                                          </p:stCondLst>
                                        </p:cTn>
                                        <p:tgtEl>
                                          <p:spTgt spid="2">
                                            <p:txEl>
                                              <p:pRg st="2" end="2"/>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6" dur="180" accel="50000">
                                          <p:stCondLst>
                                            <p:cond delay="1820"/>
                                          </p:stCondLst>
                                        </p:cTn>
                                        <p:tgtEl>
                                          <p:spTgt spid="2">
                                            <p:txEl>
                                              <p:pRg st="2" end="2"/>
                                            </p:txEl>
                                          </p:spTgt>
                                        </p:tgtEl>
                                        <p:attrNameLst>
                                          <p:attrName>ppt_y</p:attrName>
                                        </p:attrNameLst>
                                      </p:cBhvr>
                                      <p:tavLst>
                                        <p:tav tm="0">
                                          <p:val>
                                            <p:strVal val="ppt_y"/>
                                          </p:val>
                                        </p:tav>
                                        <p:tav tm="100000">
                                          <p:val>
                                            <p:strVal val="ppt_y+ppt_h"/>
                                          </p:val>
                                        </p:tav>
                                      </p:tavLst>
                                    </p:anim>
                                    <p:animScale>
                                      <p:cBhvr>
                                        <p:cTn id="57" dur="26">
                                          <p:stCondLst>
                                            <p:cond delay="620"/>
                                          </p:stCondLst>
                                        </p:cTn>
                                        <p:tgtEl>
                                          <p:spTgt spid="2">
                                            <p:txEl>
                                              <p:pRg st="2" end="2"/>
                                            </p:txEl>
                                          </p:spTgt>
                                        </p:tgtEl>
                                      </p:cBhvr>
                                      <p:to x="100000" y="60000"/>
                                    </p:animScale>
                                    <p:animScale>
                                      <p:cBhvr>
                                        <p:cTn id="58" dur="166" decel="50000">
                                          <p:stCondLst>
                                            <p:cond delay="646"/>
                                          </p:stCondLst>
                                        </p:cTn>
                                        <p:tgtEl>
                                          <p:spTgt spid="2">
                                            <p:txEl>
                                              <p:pRg st="2" end="2"/>
                                            </p:txEl>
                                          </p:spTgt>
                                        </p:tgtEl>
                                      </p:cBhvr>
                                      <p:to x="100000" y="100000"/>
                                    </p:animScale>
                                    <p:animScale>
                                      <p:cBhvr>
                                        <p:cTn id="59" dur="26">
                                          <p:stCondLst>
                                            <p:cond delay="1312"/>
                                          </p:stCondLst>
                                        </p:cTn>
                                        <p:tgtEl>
                                          <p:spTgt spid="2">
                                            <p:txEl>
                                              <p:pRg st="2" end="2"/>
                                            </p:txEl>
                                          </p:spTgt>
                                        </p:tgtEl>
                                      </p:cBhvr>
                                      <p:to x="100000" y="80000"/>
                                    </p:animScale>
                                    <p:animScale>
                                      <p:cBhvr>
                                        <p:cTn id="60" dur="166" decel="50000">
                                          <p:stCondLst>
                                            <p:cond delay="1338"/>
                                          </p:stCondLst>
                                        </p:cTn>
                                        <p:tgtEl>
                                          <p:spTgt spid="2">
                                            <p:txEl>
                                              <p:pRg st="2" end="2"/>
                                            </p:txEl>
                                          </p:spTgt>
                                        </p:tgtEl>
                                      </p:cBhvr>
                                      <p:to x="100000" y="100000"/>
                                    </p:animScale>
                                    <p:animScale>
                                      <p:cBhvr>
                                        <p:cTn id="61" dur="26">
                                          <p:stCondLst>
                                            <p:cond delay="1642"/>
                                          </p:stCondLst>
                                        </p:cTn>
                                        <p:tgtEl>
                                          <p:spTgt spid="2">
                                            <p:txEl>
                                              <p:pRg st="2" end="2"/>
                                            </p:txEl>
                                          </p:spTgt>
                                        </p:tgtEl>
                                      </p:cBhvr>
                                      <p:to x="100000" y="90000"/>
                                    </p:animScale>
                                    <p:animScale>
                                      <p:cBhvr>
                                        <p:cTn id="62" dur="166" decel="50000">
                                          <p:stCondLst>
                                            <p:cond delay="1668"/>
                                          </p:stCondLst>
                                        </p:cTn>
                                        <p:tgtEl>
                                          <p:spTgt spid="2">
                                            <p:txEl>
                                              <p:pRg st="2" end="2"/>
                                            </p:txEl>
                                          </p:spTgt>
                                        </p:tgtEl>
                                      </p:cBhvr>
                                      <p:to x="100000" y="100000"/>
                                    </p:animScale>
                                    <p:animScale>
                                      <p:cBhvr>
                                        <p:cTn id="63" dur="26">
                                          <p:stCondLst>
                                            <p:cond delay="1808"/>
                                          </p:stCondLst>
                                        </p:cTn>
                                        <p:tgtEl>
                                          <p:spTgt spid="2">
                                            <p:txEl>
                                              <p:pRg st="2" end="2"/>
                                            </p:txEl>
                                          </p:spTgt>
                                        </p:tgtEl>
                                      </p:cBhvr>
                                      <p:to x="100000" y="95000"/>
                                    </p:animScale>
                                    <p:animScale>
                                      <p:cBhvr>
                                        <p:cTn id="64" dur="166" decel="50000">
                                          <p:stCondLst>
                                            <p:cond delay="1834"/>
                                          </p:stCondLst>
                                        </p:cTn>
                                        <p:tgtEl>
                                          <p:spTgt spid="2">
                                            <p:txEl>
                                              <p:pRg st="2" end="2"/>
                                            </p:txEl>
                                          </p:spTgt>
                                        </p:tgtEl>
                                      </p:cBhvr>
                                      <p:to x="100000" y="100000"/>
                                    </p:animScale>
                                    <p:set>
                                      <p:cBhvr>
                                        <p:cTn id="65" dur="1" fill="hold">
                                          <p:stCondLst>
                                            <p:cond delay="1999"/>
                                          </p:stCondLst>
                                        </p:cTn>
                                        <p:tgtEl>
                                          <p:spTgt spid="2">
                                            <p:txEl>
                                              <p:pRg st="2" end="2"/>
                                            </p:txEl>
                                          </p:spTgt>
                                        </p:tgtEl>
                                        <p:attrNameLst>
                                          <p:attrName>style.visibility</p:attrName>
                                        </p:attrNameLst>
                                      </p:cBhvr>
                                      <p:to>
                                        <p:strVal val="hidden"/>
                                      </p:to>
                                    </p:set>
                                  </p:childTnLst>
                                </p:cTn>
                              </p:par>
                              <p:par>
                                <p:cTn id="66" presetID="26" presetClass="exit" presetSubtype="0" fill="hold" nodeType="withEffect">
                                  <p:stCondLst>
                                    <p:cond delay="0"/>
                                  </p:stCondLst>
                                  <p:childTnLst>
                                    <p:animEffect transition="out" filter="wipe(down)">
                                      <p:cBhvr>
                                        <p:cTn id="67" dur="180" accel="50000">
                                          <p:stCondLst>
                                            <p:cond delay="1820"/>
                                          </p:stCondLst>
                                        </p:cTn>
                                        <p:tgtEl>
                                          <p:spTgt spid="2">
                                            <p:txEl>
                                              <p:pRg st="3" end="3"/>
                                            </p:txEl>
                                          </p:spTgt>
                                        </p:tgtEl>
                                      </p:cBhvr>
                                    </p:animEffect>
                                    <p:anim calcmode="lin" valueType="num">
                                      <p:cBhvr>
                                        <p:cTn id="68" dur="1822" tmFilter="0,0; 0.14,0.31; 0.43,0.73; 0.71,0.91; 1.0,1.0">
                                          <p:stCondLst>
                                            <p:cond delay="0"/>
                                          </p:stCondLst>
                                        </p:cTn>
                                        <p:tgtEl>
                                          <p:spTgt spid="2">
                                            <p:txEl>
                                              <p:pRg st="3" end="3"/>
                                            </p:txEl>
                                          </p:spTgt>
                                        </p:tgtEl>
                                        <p:attrNameLst>
                                          <p:attrName>ppt_x</p:attrName>
                                        </p:attrNameLst>
                                      </p:cBhvr>
                                      <p:tavLst>
                                        <p:tav tm="0">
                                          <p:val>
                                            <p:strVal val="ppt_x"/>
                                          </p:val>
                                        </p:tav>
                                        <p:tav tm="100000">
                                          <p:val>
                                            <p:strVal val="#ppt_x+0.25"/>
                                          </p:val>
                                        </p:tav>
                                      </p:tavLst>
                                    </p:anim>
                                    <p:anim calcmode="lin" valueType="num">
                                      <p:cBhvr>
                                        <p:cTn id="69" dur="178">
                                          <p:stCondLst>
                                            <p:cond delay="1822"/>
                                          </p:stCondLst>
                                        </p:cTn>
                                        <p:tgtEl>
                                          <p:spTgt spid="2">
                                            <p:txEl>
                                              <p:pRg st="3" end="3"/>
                                            </p:txEl>
                                          </p:spTgt>
                                        </p:tgtEl>
                                        <p:attrNameLst>
                                          <p:attrName>ppt_x</p:attrName>
                                        </p:attrNameLst>
                                      </p:cBhvr>
                                      <p:tavLst>
                                        <p:tav tm="0">
                                          <p:val>
                                            <p:strVal val="ppt_x"/>
                                          </p:val>
                                        </p:tav>
                                        <p:tav tm="100000">
                                          <p:val>
                                            <p:strVal val="ppt_x"/>
                                          </p:val>
                                        </p:tav>
                                      </p:tavLst>
                                    </p:anim>
                                    <p:anim calcmode="lin" valueType="num">
                                      <p:cBhvr>
                                        <p:cTn id="70" dur="664" tmFilter="0.0,0.0;0.25,0.07;0.50,0.2;0.75,0.467;1.0,1.0">
                                          <p:stCondLst>
                                            <p:cond delay="0"/>
                                          </p:stCondLst>
                                        </p:cTn>
                                        <p:tgtEl>
                                          <p:spTgt spid="2">
                                            <p:txEl>
                                              <p:pRg st="3" end="3"/>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1" dur="664" tmFilter="0, 0; 0.125,0.2665; 0.25,0.4; 0.375,0.465; 0.5,0.5;  0.625,0.535; 0.75,0.6; 0.875,0.7335; 1,1">
                                          <p:stCondLst>
                                            <p:cond delay="664"/>
                                          </p:stCondLst>
                                        </p:cTn>
                                        <p:tgtEl>
                                          <p:spTgt spid="2">
                                            <p:txEl>
                                              <p:pRg st="3" end="3"/>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2" dur="332" tmFilter="0, 0; 0.125,0.2665; 0.25,0.4; 0.375,0.465; 0.5,0.5;  0.625,0.535; 0.75,0.6; 0.875,0.7335; 1,1">
                                          <p:stCondLst>
                                            <p:cond delay="1324"/>
                                          </p:stCondLst>
                                        </p:cTn>
                                        <p:tgtEl>
                                          <p:spTgt spid="2">
                                            <p:txEl>
                                              <p:pRg st="3" end="3"/>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3" dur="164" tmFilter="0, 0; 0.125,0.2665; 0.25,0.4; 0.375,0.465; 0.5,0.5;  0.625,0.535; 0.75,0.6; 0.875,0.7335; 1,1">
                                          <p:stCondLst>
                                            <p:cond delay="1656"/>
                                          </p:stCondLst>
                                        </p:cTn>
                                        <p:tgtEl>
                                          <p:spTgt spid="2">
                                            <p:txEl>
                                              <p:pRg st="3" end="3"/>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4" dur="180" accel="50000">
                                          <p:stCondLst>
                                            <p:cond delay="1820"/>
                                          </p:stCondLst>
                                        </p:cTn>
                                        <p:tgtEl>
                                          <p:spTgt spid="2">
                                            <p:txEl>
                                              <p:pRg st="3" end="3"/>
                                            </p:txEl>
                                          </p:spTgt>
                                        </p:tgtEl>
                                        <p:attrNameLst>
                                          <p:attrName>ppt_y</p:attrName>
                                        </p:attrNameLst>
                                      </p:cBhvr>
                                      <p:tavLst>
                                        <p:tav tm="0">
                                          <p:val>
                                            <p:strVal val="ppt_y"/>
                                          </p:val>
                                        </p:tav>
                                        <p:tav tm="100000">
                                          <p:val>
                                            <p:strVal val="ppt_y+ppt_h"/>
                                          </p:val>
                                        </p:tav>
                                      </p:tavLst>
                                    </p:anim>
                                    <p:animScale>
                                      <p:cBhvr>
                                        <p:cTn id="75" dur="26">
                                          <p:stCondLst>
                                            <p:cond delay="620"/>
                                          </p:stCondLst>
                                        </p:cTn>
                                        <p:tgtEl>
                                          <p:spTgt spid="2">
                                            <p:txEl>
                                              <p:pRg st="3" end="3"/>
                                            </p:txEl>
                                          </p:spTgt>
                                        </p:tgtEl>
                                      </p:cBhvr>
                                      <p:to x="100000" y="60000"/>
                                    </p:animScale>
                                    <p:animScale>
                                      <p:cBhvr>
                                        <p:cTn id="76" dur="166" decel="50000">
                                          <p:stCondLst>
                                            <p:cond delay="646"/>
                                          </p:stCondLst>
                                        </p:cTn>
                                        <p:tgtEl>
                                          <p:spTgt spid="2">
                                            <p:txEl>
                                              <p:pRg st="3" end="3"/>
                                            </p:txEl>
                                          </p:spTgt>
                                        </p:tgtEl>
                                      </p:cBhvr>
                                      <p:to x="100000" y="100000"/>
                                    </p:animScale>
                                    <p:animScale>
                                      <p:cBhvr>
                                        <p:cTn id="77" dur="26">
                                          <p:stCondLst>
                                            <p:cond delay="1312"/>
                                          </p:stCondLst>
                                        </p:cTn>
                                        <p:tgtEl>
                                          <p:spTgt spid="2">
                                            <p:txEl>
                                              <p:pRg st="3" end="3"/>
                                            </p:txEl>
                                          </p:spTgt>
                                        </p:tgtEl>
                                      </p:cBhvr>
                                      <p:to x="100000" y="80000"/>
                                    </p:animScale>
                                    <p:animScale>
                                      <p:cBhvr>
                                        <p:cTn id="78" dur="166" decel="50000">
                                          <p:stCondLst>
                                            <p:cond delay="1338"/>
                                          </p:stCondLst>
                                        </p:cTn>
                                        <p:tgtEl>
                                          <p:spTgt spid="2">
                                            <p:txEl>
                                              <p:pRg st="3" end="3"/>
                                            </p:txEl>
                                          </p:spTgt>
                                        </p:tgtEl>
                                      </p:cBhvr>
                                      <p:to x="100000" y="100000"/>
                                    </p:animScale>
                                    <p:animScale>
                                      <p:cBhvr>
                                        <p:cTn id="79" dur="26">
                                          <p:stCondLst>
                                            <p:cond delay="1642"/>
                                          </p:stCondLst>
                                        </p:cTn>
                                        <p:tgtEl>
                                          <p:spTgt spid="2">
                                            <p:txEl>
                                              <p:pRg st="3" end="3"/>
                                            </p:txEl>
                                          </p:spTgt>
                                        </p:tgtEl>
                                      </p:cBhvr>
                                      <p:to x="100000" y="90000"/>
                                    </p:animScale>
                                    <p:animScale>
                                      <p:cBhvr>
                                        <p:cTn id="80" dur="166" decel="50000">
                                          <p:stCondLst>
                                            <p:cond delay="1668"/>
                                          </p:stCondLst>
                                        </p:cTn>
                                        <p:tgtEl>
                                          <p:spTgt spid="2">
                                            <p:txEl>
                                              <p:pRg st="3" end="3"/>
                                            </p:txEl>
                                          </p:spTgt>
                                        </p:tgtEl>
                                      </p:cBhvr>
                                      <p:to x="100000" y="100000"/>
                                    </p:animScale>
                                    <p:animScale>
                                      <p:cBhvr>
                                        <p:cTn id="81" dur="26">
                                          <p:stCondLst>
                                            <p:cond delay="1808"/>
                                          </p:stCondLst>
                                        </p:cTn>
                                        <p:tgtEl>
                                          <p:spTgt spid="2">
                                            <p:txEl>
                                              <p:pRg st="3" end="3"/>
                                            </p:txEl>
                                          </p:spTgt>
                                        </p:tgtEl>
                                      </p:cBhvr>
                                      <p:to x="100000" y="95000"/>
                                    </p:animScale>
                                    <p:animScale>
                                      <p:cBhvr>
                                        <p:cTn id="82" dur="166" decel="50000">
                                          <p:stCondLst>
                                            <p:cond delay="1834"/>
                                          </p:stCondLst>
                                        </p:cTn>
                                        <p:tgtEl>
                                          <p:spTgt spid="2">
                                            <p:txEl>
                                              <p:pRg st="3" end="3"/>
                                            </p:txEl>
                                          </p:spTgt>
                                        </p:tgtEl>
                                      </p:cBhvr>
                                      <p:to x="100000" y="100000"/>
                                    </p:animScale>
                                    <p:set>
                                      <p:cBhvr>
                                        <p:cTn id="83" dur="1" fill="hold">
                                          <p:stCondLst>
                                            <p:cond delay="1999"/>
                                          </p:stCondLst>
                                        </p:cTn>
                                        <p:tgtEl>
                                          <p:spTgt spid="2">
                                            <p:txEl>
                                              <p:pRg st="3" end="3"/>
                                            </p:txEl>
                                          </p:spTgt>
                                        </p:tgtEl>
                                        <p:attrNameLst>
                                          <p:attrName>style.visibility</p:attrName>
                                        </p:attrNameLst>
                                      </p:cBhvr>
                                      <p:to>
                                        <p:strVal val="hidden"/>
                                      </p:to>
                                    </p:set>
                                  </p:childTnLst>
                                </p:cTn>
                              </p:par>
                              <p:par>
                                <p:cTn id="84" presetID="26" presetClass="exit" presetSubtype="0" fill="hold" nodeType="withEffect">
                                  <p:stCondLst>
                                    <p:cond delay="0"/>
                                  </p:stCondLst>
                                  <p:childTnLst>
                                    <p:animEffect transition="out" filter="wipe(down)">
                                      <p:cBhvr>
                                        <p:cTn id="85" dur="180" accel="50000">
                                          <p:stCondLst>
                                            <p:cond delay="1820"/>
                                          </p:stCondLst>
                                        </p:cTn>
                                        <p:tgtEl>
                                          <p:spTgt spid="2">
                                            <p:txEl>
                                              <p:pRg st="4" end="4"/>
                                            </p:txEl>
                                          </p:spTgt>
                                        </p:tgtEl>
                                      </p:cBhvr>
                                    </p:animEffect>
                                    <p:anim calcmode="lin" valueType="num">
                                      <p:cBhvr>
                                        <p:cTn id="86" dur="1822" tmFilter="0,0; 0.14,0.31; 0.43,0.73; 0.71,0.91; 1.0,1.0">
                                          <p:stCondLst>
                                            <p:cond delay="0"/>
                                          </p:stCondLst>
                                        </p:cTn>
                                        <p:tgtEl>
                                          <p:spTgt spid="2">
                                            <p:txEl>
                                              <p:pRg st="4" end="4"/>
                                            </p:txEl>
                                          </p:spTgt>
                                        </p:tgtEl>
                                        <p:attrNameLst>
                                          <p:attrName>ppt_x</p:attrName>
                                        </p:attrNameLst>
                                      </p:cBhvr>
                                      <p:tavLst>
                                        <p:tav tm="0">
                                          <p:val>
                                            <p:strVal val="ppt_x"/>
                                          </p:val>
                                        </p:tav>
                                        <p:tav tm="100000">
                                          <p:val>
                                            <p:strVal val="#ppt_x+0.25"/>
                                          </p:val>
                                        </p:tav>
                                      </p:tavLst>
                                    </p:anim>
                                    <p:anim calcmode="lin" valueType="num">
                                      <p:cBhvr>
                                        <p:cTn id="87" dur="178">
                                          <p:stCondLst>
                                            <p:cond delay="1822"/>
                                          </p:stCondLst>
                                        </p:cTn>
                                        <p:tgtEl>
                                          <p:spTgt spid="2">
                                            <p:txEl>
                                              <p:pRg st="4" end="4"/>
                                            </p:txEl>
                                          </p:spTgt>
                                        </p:tgtEl>
                                        <p:attrNameLst>
                                          <p:attrName>ppt_x</p:attrName>
                                        </p:attrNameLst>
                                      </p:cBhvr>
                                      <p:tavLst>
                                        <p:tav tm="0">
                                          <p:val>
                                            <p:strVal val="ppt_x"/>
                                          </p:val>
                                        </p:tav>
                                        <p:tav tm="100000">
                                          <p:val>
                                            <p:strVal val="ppt_x"/>
                                          </p:val>
                                        </p:tav>
                                      </p:tavLst>
                                    </p:anim>
                                    <p:anim calcmode="lin" valueType="num">
                                      <p:cBhvr>
                                        <p:cTn id="88" dur="664" tmFilter="0.0,0.0;0.25,0.07;0.50,0.2;0.75,0.467;1.0,1.0">
                                          <p:stCondLst>
                                            <p:cond delay="0"/>
                                          </p:stCondLst>
                                        </p:cTn>
                                        <p:tgtEl>
                                          <p:spTgt spid="2">
                                            <p:txEl>
                                              <p:pRg st="4" end="4"/>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89" dur="664" tmFilter="0, 0; 0.125,0.2665; 0.25,0.4; 0.375,0.465; 0.5,0.5;  0.625,0.535; 0.75,0.6; 0.875,0.7335; 1,1">
                                          <p:stCondLst>
                                            <p:cond delay="664"/>
                                          </p:stCondLst>
                                        </p:cTn>
                                        <p:tgtEl>
                                          <p:spTgt spid="2">
                                            <p:txEl>
                                              <p:pRg st="4" end="4"/>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90" dur="332" tmFilter="0, 0; 0.125,0.2665; 0.25,0.4; 0.375,0.465; 0.5,0.5;  0.625,0.535; 0.75,0.6; 0.875,0.7335; 1,1">
                                          <p:stCondLst>
                                            <p:cond delay="1324"/>
                                          </p:stCondLst>
                                        </p:cTn>
                                        <p:tgtEl>
                                          <p:spTgt spid="2">
                                            <p:txEl>
                                              <p:pRg st="4" end="4"/>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1" dur="164" tmFilter="0, 0; 0.125,0.2665; 0.25,0.4; 0.375,0.465; 0.5,0.5;  0.625,0.535; 0.75,0.6; 0.875,0.7335; 1,1">
                                          <p:stCondLst>
                                            <p:cond delay="1656"/>
                                          </p:stCondLst>
                                        </p:cTn>
                                        <p:tgtEl>
                                          <p:spTgt spid="2">
                                            <p:txEl>
                                              <p:pRg st="4" end="4"/>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2" dur="180" accel="50000">
                                          <p:stCondLst>
                                            <p:cond delay="1820"/>
                                          </p:stCondLst>
                                        </p:cTn>
                                        <p:tgtEl>
                                          <p:spTgt spid="2">
                                            <p:txEl>
                                              <p:pRg st="4" end="4"/>
                                            </p:txEl>
                                          </p:spTgt>
                                        </p:tgtEl>
                                        <p:attrNameLst>
                                          <p:attrName>ppt_y</p:attrName>
                                        </p:attrNameLst>
                                      </p:cBhvr>
                                      <p:tavLst>
                                        <p:tav tm="0">
                                          <p:val>
                                            <p:strVal val="ppt_y"/>
                                          </p:val>
                                        </p:tav>
                                        <p:tav tm="100000">
                                          <p:val>
                                            <p:strVal val="ppt_y+ppt_h"/>
                                          </p:val>
                                        </p:tav>
                                      </p:tavLst>
                                    </p:anim>
                                    <p:animScale>
                                      <p:cBhvr>
                                        <p:cTn id="93" dur="26">
                                          <p:stCondLst>
                                            <p:cond delay="620"/>
                                          </p:stCondLst>
                                        </p:cTn>
                                        <p:tgtEl>
                                          <p:spTgt spid="2">
                                            <p:txEl>
                                              <p:pRg st="4" end="4"/>
                                            </p:txEl>
                                          </p:spTgt>
                                        </p:tgtEl>
                                      </p:cBhvr>
                                      <p:to x="100000" y="60000"/>
                                    </p:animScale>
                                    <p:animScale>
                                      <p:cBhvr>
                                        <p:cTn id="94" dur="166" decel="50000">
                                          <p:stCondLst>
                                            <p:cond delay="646"/>
                                          </p:stCondLst>
                                        </p:cTn>
                                        <p:tgtEl>
                                          <p:spTgt spid="2">
                                            <p:txEl>
                                              <p:pRg st="4" end="4"/>
                                            </p:txEl>
                                          </p:spTgt>
                                        </p:tgtEl>
                                      </p:cBhvr>
                                      <p:to x="100000" y="100000"/>
                                    </p:animScale>
                                    <p:animScale>
                                      <p:cBhvr>
                                        <p:cTn id="95" dur="26">
                                          <p:stCondLst>
                                            <p:cond delay="1312"/>
                                          </p:stCondLst>
                                        </p:cTn>
                                        <p:tgtEl>
                                          <p:spTgt spid="2">
                                            <p:txEl>
                                              <p:pRg st="4" end="4"/>
                                            </p:txEl>
                                          </p:spTgt>
                                        </p:tgtEl>
                                      </p:cBhvr>
                                      <p:to x="100000" y="80000"/>
                                    </p:animScale>
                                    <p:animScale>
                                      <p:cBhvr>
                                        <p:cTn id="96" dur="166" decel="50000">
                                          <p:stCondLst>
                                            <p:cond delay="1338"/>
                                          </p:stCondLst>
                                        </p:cTn>
                                        <p:tgtEl>
                                          <p:spTgt spid="2">
                                            <p:txEl>
                                              <p:pRg st="4" end="4"/>
                                            </p:txEl>
                                          </p:spTgt>
                                        </p:tgtEl>
                                      </p:cBhvr>
                                      <p:to x="100000" y="100000"/>
                                    </p:animScale>
                                    <p:animScale>
                                      <p:cBhvr>
                                        <p:cTn id="97" dur="26">
                                          <p:stCondLst>
                                            <p:cond delay="1642"/>
                                          </p:stCondLst>
                                        </p:cTn>
                                        <p:tgtEl>
                                          <p:spTgt spid="2">
                                            <p:txEl>
                                              <p:pRg st="4" end="4"/>
                                            </p:txEl>
                                          </p:spTgt>
                                        </p:tgtEl>
                                      </p:cBhvr>
                                      <p:to x="100000" y="90000"/>
                                    </p:animScale>
                                    <p:animScale>
                                      <p:cBhvr>
                                        <p:cTn id="98" dur="166" decel="50000">
                                          <p:stCondLst>
                                            <p:cond delay="1668"/>
                                          </p:stCondLst>
                                        </p:cTn>
                                        <p:tgtEl>
                                          <p:spTgt spid="2">
                                            <p:txEl>
                                              <p:pRg st="4" end="4"/>
                                            </p:txEl>
                                          </p:spTgt>
                                        </p:tgtEl>
                                      </p:cBhvr>
                                      <p:to x="100000" y="100000"/>
                                    </p:animScale>
                                    <p:animScale>
                                      <p:cBhvr>
                                        <p:cTn id="99" dur="26">
                                          <p:stCondLst>
                                            <p:cond delay="1808"/>
                                          </p:stCondLst>
                                        </p:cTn>
                                        <p:tgtEl>
                                          <p:spTgt spid="2">
                                            <p:txEl>
                                              <p:pRg st="4" end="4"/>
                                            </p:txEl>
                                          </p:spTgt>
                                        </p:tgtEl>
                                      </p:cBhvr>
                                      <p:to x="100000" y="95000"/>
                                    </p:animScale>
                                    <p:animScale>
                                      <p:cBhvr>
                                        <p:cTn id="100" dur="166" decel="50000">
                                          <p:stCondLst>
                                            <p:cond delay="1834"/>
                                          </p:stCondLst>
                                        </p:cTn>
                                        <p:tgtEl>
                                          <p:spTgt spid="2">
                                            <p:txEl>
                                              <p:pRg st="4" end="4"/>
                                            </p:txEl>
                                          </p:spTgt>
                                        </p:tgtEl>
                                      </p:cBhvr>
                                      <p:to x="100000" y="100000"/>
                                    </p:animScale>
                                    <p:set>
                                      <p:cBhvr>
                                        <p:cTn id="101" dur="1" fill="hold">
                                          <p:stCondLst>
                                            <p:cond delay="1999"/>
                                          </p:stCondLst>
                                        </p:cTn>
                                        <p:tgtEl>
                                          <p:spTgt spid="2">
                                            <p:txEl>
                                              <p:pRg st="4" end="4"/>
                                            </p:txEl>
                                          </p:spTgt>
                                        </p:tgtEl>
                                        <p:attrNameLst>
                                          <p:attrName>style.visibility</p:attrName>
                                        </p:attrNameLst>
                                      </p:cBhvr>
                                      <p:to>
                                        <p:strVal val="hidden"/>
                                      </p:to>
                                    </p:set>
                                  </p:childTnLst>
                                </p:cTn>
                              </p:par>
                              <p:par>
                                <p:cTn id="102" presetID="26" presetClass="exit" presetSubtype="0" fill="hold" nodeType="withEffect">
                                  <p:stCondLst>
                                    <p:cond delay="0"/>
                                  </p:stCondLst>
                                  <p:childTnLst>
                                    <p:animEffect transition="out" filter="wipe(down)">
                                      <p:cBhvr>
                                        <p:cTn id="103" dur="180" accel="50000">
                                          <p:stCondLst>
                                            <p:cond delay="1820"/>
                                          </p:stCondLst>
                                        </p:cTn>
                                        <p:tgtEl>
                                          <p:spTgt spid="2">
                                            <p:txEl>
                                              <p:pRg st="5" end="5"/>
                                            </p:txEl>
                                          </p:spTgt>
                                        </p:tgtEl>
                                      </p:cBhvr>
                                    </p:animEffect>
                                    <p:anim calcmode="lin" valueType="num">
                                      <p:cBhvr>
                                        <p:cTn id="104" dur="1822" tmFilter="0,0; 0.14,0.31; 0.43,0.73; 0.71,0.91; 1.0,1.0">
                                          <p:stCondLst>
                                            <p:cond delay="0"/>
                                          </p:stCondLst>
                                        </p:cTn>
                                        <p:tgtEl>
                                          <p:spTgt spid="2">
                                            <p:txEl>
                                              <p:pRg st="5" end="5"/>
                                            </p:txEl>
                                          </p:spTgt>
                                        </p:tgtEl>
                                        <p:attrNameLst>
                                          <p:attrName>ppt_x</p:attrName>
                                        </p:attrNameLst>
                                      </p:cBhvr>
                                      <p:tavLst>
                                        <p:tav tm="0">
                                          <p:val>
                                            <p:strVal val="ppt_x"/>
                                          </p:val>
                                        </p:tav>
                                        <p:tav tm="100000">
                                          <p:val>
                                            <p:strVal val="#ppt_x+0.25"/>
                                          </p:val>
                                        </p:tav>
                                      </p:tavLst>
                                    </p:anim>
                                    <p:anim calcmode="lin" valueType="num">
                                      <p:cBhvr>
                                        <p:cTn id="105" dur="178">
                                          <p:stCondLst>
                                            <p:cond delay="1822"/>
                                          </p:stCondLst>
                                        </p:cTn>
                                        <p:tgtEl>
                                          <p:spTgt spid="2">
                                            <p:txEl>
                                              <p:pRg st="5" end="5"/>
                                            </p:txEl>
                                          </p:spTgt>
                                        </p:tgtEl>
                                        <p:attrNameLst>
                                          <p:attrName>ppt_x</p:attrName>
                                        </p:attrNameLst>
                                      </p:cBhvr>
                                      <p:tavLst>
                                        <p:tav tm="0">
                                          <p:val>
                                            <p:strVal val="ppt_x"/>
                                          </p:val>
                                        </p:tav>
                                        <p:tav tm="100000">
                                          <p:val>
                                            <p:strVal val="ppt_x"/>
                                          </p:val>
                                        </p:tav>
                                      </p:tavLst>
                                    </p:anim>
                                    <p:anim calcmode="lin" valueType="num">
                                      <p:cBhvr>
                                        <p:cTn id="106" dur="664" tmFilter="0.0,0.0;0.25,0.07;0.50,0.2;0.75,0.467;1.0,1.0">
                                          <p:stCondLst>
                                            <p:cond delay="0"/>
                                          </p:stCondLst>
                                        </p:cTn>
                                        <p:tgtEl>
                                          <p:spTgt spid="2">
                                            <p:txEl>
                                              <p:pRg st="5" end="5"/>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7" dur="664" tmFilter="0, 0; 0.125,0.2665; 0.25,0.4; 0.375,0.465; 0.5,0.5;  0.625,0.535; 0.75,0.6; 0.875,0.7335; 1,1">
                                          <p:stCondLst>
                                            <p:cond delay="664"/>
                                          </p:stCondLst>
                                        </p:cTn>
                                        <p:tgtEl>
                                          <p:spTgt spid="2">
                                            <p:txEl>
                                              <p:pRg st="5" end="5"/>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08" dur="332" tmFilter="0, 0; 0.125,0.2665; 0.25,0.4; 0.375,0.465; 0.5,0.5;  0.625,0.535; 0.75,0.6; 0.875,0.7335; 1,1">
                                          <p:stCondLst>
                                            <p:cond delay="1324"/>
                                          </p:stCondLst>
                                        </p:cTn>
                                        <p:tgtEl>
                                          <p:spTgt spid="2">
                                            <p:txEl>
                                              <p:pRg st="5" end="5"/>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09" dur="164" tmFilter="0, 0; 0.125,0.2665; 0.25,0.4; 0.375,0.465; 0.5,0.5;  0.625,0.535; 0.75,0.6; 0.875,0.7335; 1,1">
                                          <p:stCondLst>
                                            <p:cond delay="1656"/>
                                          </p:stCondLst>
                                        </p:cTn>
                                        <p:tgtEl>
                                          <p:spTgt spid="2">
                                            <p:txEl>
                                              <p:pRg st="5" end="5"/>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10" dur="180" accel="50000">
                                          <p:stCondLst>
                                            <p:cond delay="1820"/>
                                          </p:stCondLst>
                                        </p:cTn>
                                        <p:tgtEl>
                                          <p:spTgt spid="2">
                                            <p:txEl>
                                              <p:pRg st="5" end="5"/>
                                            </p:txEl>
                                          </p:spTgt>
                                        </p:tgtEl>
                                        <p:attrNameLst>
                                          <p:attrName>ppt_y</p:attrName>
                                        </p:attrNameLst>
                                      </p:cBhvr>
                                      <p:tavLst>
                                        <p:tav tm="0">
                                          <p:val>
                                            <p:strVal val="ppt_y"/>
                                          </p:val>
                                        </p:tav>
                                        <p:tav tm="100000">
                                          <p:val>
                                            <p:strVal val="ppt_y+ppt_h"/>
                                          </p:val>
                                        </p:tav>
                                      </p:tavLst>
                                    </p:anim>
                                    <p:animScale>
                                      <p:cBhvr>
                                        <p:cTn id="111" dur="26">
                                          <p:stCondLst>
                                            <p:cond delay="620"/>
                                          </p:stCondLst>
                                        </p:cTn>
                                        <p:tgtEl>
                                          <p:spTgt spid="2">
                                            <p:txEl>
                                              <p:pRg st="5" end="5"/>
                                            </p:txEl>
                                          </p:spTgt>
                                        </p:tgtEl>
                                      </p:cBhvr>
                                      <p:to x="100000" y="60000"/>
                                    </p:animScale>
                                    <p:animScale>
                                      <p:cBhvr>
                                        <p:cTn id="112" dur="166" decel="50000">
                                          <p:stCondLst>
                                            <p:cond delay="646"/>
                                          </p:stCondLst>
                                        </p:cTn>
                                        <p:tgtEl>
                                          <p:spTgt spid="2">
                                            <p:txEl>
                                              <p:pRg st="5" end="5"/>
                                            </p:txEl>
                                          </p:spTgt>
                                        </p:tgtEl>
                                      </p:cBhvr>
                                      <p:to x="100000" y="100000"/>
                                    </p:animScale>
                                    <p:animScale>
                                      <p:cBhvr>
                                        <p:cTn id="113" dur="26">
                                          <p:stCondLst>
                                            <p:cond delay="1312"/>
                                          </p:stCondLst>
                                        </p:cTn>
                                        <p:tgtEl>
                                          <p:spTgt spid="2">
                                            <p:txEl>
                                              <p:pRg st="5" end="5"/>
                                            </p:txEl>
                                          </p:spTgt>
                                        </p:tgtEl>
                                      </p:cBhvr>
                                      <p:to x="100000" y="80000"/>
                                    </p:animScale>
                                    <p:animScale>
                                      <p:cBhvr>
                                        <p:cTn id="114" dur="166" decel="50000">
                                          <p:stCondLst>
                                            <p:cond delay="1338"/>
                                          </p:stCondLst>
                                        </p:cTn>
                                        <p:tgtEl>
                                          <p:spTgt spid="2">
                                            <p:txEl>
                                              <p:pRg st="5" end="5"/>
                                            </p:txEl>
                                          </p:spTgt>
                                        </p:tgtEl>
                                      </p:cBhvr>
                                      <p:to x="100000" y="100000"/>
                                    </p:animScale>
                                    <p:animScale>
                                      <p:cBhvr>
                                        <p:cTn id="115" dur="26">
                                          <p:stCondLst>
                                            <p:cond delay="1642"/>
                                          </p:stCondLst>
                                        </p:cTn>
                                        <p:tgtEl>
                                          <p:spTgt spid="2">
                                            <p:txEl>
                                              <p:pRg st="5" end="5"/>
                                            </p:txEl>
                                          </p:spTgt>
                                        </p:tgtEl>
                                      </p:cBhvr>
                                      <p:to x="100000" y="90000"/>
                                    </p:animScale>
                                    <p:animScale>
                                      <p:cBhvr>
                                        <p:cTn id="116" dur="166" decel="50000">
                                          <p:stCondLst>
                                            <p:cond delay="1668"/>
                                          </p:stCondLst>
                                        </p:cTn>
                                        <p:tgtEl>
                                          <p:spTgt spid="2">
                                            <p:txEl>
                                              <p:pRg st="5" end="5"/>
                                            </p:txEl>
                                          </p:spTgt>
                                        </p:tgtEl>
                                      </p:cBhvr>
                                      <p:to x="100000" y="100000"/>
                                    </p:animScale>
                                    <p:animScale>
                                      <p:cBhvr>
                                        <p:cTn id="117" dur="26">
                                          <p:stCondLst>
                                            <p:cond delay="1808"/>
                                          </p:stCondLst>
                                        </p:cTn>
                                        <p:tgtEl>
                                          <p:spTgt spid="2">
                                            <p:txEl>
                                              <p:pRg st="5" end="5"/>
                                            </p:txEl>
                                          </p:spTgt>
                                        </p:tgtEl>
                                      </p:cBhvr>
                                      <p:to x="100000" y="95000"/>
                                    </p:animScale>
                                    <p:animScale>
                                      <p:cBhvr>
                                        <p:cTn id="118" dur="166" decel="50000">
                                          <p:stCondLst>
                                            <p:cond delay="1834"/>
                                          </p:stCondLst>
                                        </p:cTn>
                                        <p:tgtEl>
                                          <p:spTgt spid="2">
                                            <p:txEl>
                                              <p:pRg st="5" end="5"/>
                                            </p:txEl>
                                          </p:spTgt>
                                        </p:tgtEl>
                                      </p:cBhvr>
                                      <p:to x="100000" y="100000"/>
                                    </p:animScale>
                                    <p:set>
                                      <p:cBhvr>
                                        <p:cTn id="119" dur="1" fill="hold">
                                          <p:stCondLst>
                                            <p:cond delay="1999"/>
                                          </p:stCondLst>
                                        </p:cTn>
                                        <p:tgtEl>
                                          <p:spTgt spid="2">
                                            <p:txEl>
                                              <p:pRg st="5" end="5"/>
                                            </p:txEl>
                                          </p:spTgt>
                                        </p:tgtEl>
                                        <p:attrNameLst>
                                          <p:attrName>style.visibility</p:attrName>
                                        </p:attrNameLst>
                                      </p:cBhvr>
                                      <p:to>
                                        <p:strVal val="hidden"/>
                                      </p:to>
                                    </p:set>
                                  </p:childTnLst>
                                </p:cTn>
                              </p:par>
                              <p:par>
                                <p:cTn id="120" presetID="26" presetClass="exit" presetSubtype="0" fill="hold" nodeType="withEffect">
                                  <p:stCondLst>
                                    <p:cond delay="0"/>
                                  </p:stCondLst>
                                  <p:childTnLst>
                                    <p:animEffect transition="out" filter="wipe(down)">
                                      <p:cBhvr>
                                        <p:cTn id="121" dur="180" accel="50000">
                                          <p:stCondLst>
                                            <p:cond delay="1820"/>
                                          </p:stCondLst>
                                        </p:cTn>
                                        <p:tgtEl>
                                          <p:spTgt spid="2">
                                            <p:txEl>
                                              <p:pRg st="6" end="6"/>
                                            </p:txEl>
                                          </p:spTgt>
                                        </p:tgtEl>
                                      </p:cBhvr>
                                    </p:animEffect>
                                    <p:anim calcmode="lin" valueType="num">
                                      <p:cBhvr>
                                        <p:cTn id="122" dur="1822" tmFilter="0,0; 0.14,0.31; 0.43,0.73; 0.71,0.91; 1.0,1.0">
                                          <p:stCondLst>
                                            <p:cond delay="0"/>
                                          </p:stCondLst>
                                        </p:cTn>
                                        <p:tgtEl>
                                          <p:spTgt spid="2">
                                            <p:txEl>
                                              <p:pRg st="6" end="6"/>
                                            </p:txEl>
                                          </p:spTgt>
                                        </p:tgtEl>
                                        <p:attrNameLst>
                                          <p:attrName>ppt_x</p:attrName>
                                        </p:attrNameLst>
                                      </p:cBhvr>
                                      <p:tavLst>
                                        <p:tav tm="0">
                                          <p:val>
                                            <p:strVal val="ppt_x"/>
                                          </p:val>
                                        </p:tav>
                                        <p:tav tm="100000">
                                          <p:val>
                                            <p:strVal val="#ppt_x+0.25"/>
                                          </p:val>
                                        </p:tav>
                                      </p:tavLst>
                                    </p:anim>
                                    <p:anim calcmode="lin" valueType="num">
                                      <p:cBhvr>
                                        <p:cTn id="123" dur="178">
                                          <p:stCondLst>
                                            <p:cond delay="1822"/>
                                          </p:stCondLst>
                                        </p:cTn>
                                        <p:tgtEl>
                                          <p:spTgt spid="2">
                                            <p:txEl>
                                              <p:pRg st="6" end="6"/>
                                            </p:txEl>
                                          </p:spTgt>
                                        </p:tgtEl>
                                        <p:attrNameLst>
                                          <p:attrName>ppt_x</p:attrName>
                                        </p:attrNameLst>
                                      </p:cBhvr>
                                      <p:tavLst>
                                        <p:tav tm="0">
                                          <p:val>
                                            <p:strVal val="ppt_x"/>
                                          </p:val>
                                        </p:tav>
                                        <p:tav tm="100000">
                                          <p:val>
                                            <p:strVal val="ppt_x"/>
                                          </p:val>
                                        </p:tav>
                                      </p:tavLst>
                                    </p:anim>
                                    <p:anim calcmode="lin" valueType="num">
                                      <p:cBhvr>
                                        <p:cTn id="124" dur="664" tmFilter="0.0,0.0;0.25,0.07;0.50,0.2;0.75,0.467;1.0,1.0">
                                          <p:stCondLst>
                                            <p:cond delay="0"/>
                                          </p:stCondLst>
                                        </p:cTn>
                                        <p:tgtEl>
                                          <p:spTgt spid="2">
                                            <p:txEl>
                                              <p:pRg st="6" end="6"/>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25" dur="664" tmFilter="0, 0; 0.125,0.2665; 0.25,0.4; 0.375,0.465; 0.5,0.5;  0.625,0.535; 0.75,0.6; 0.875,0.7335; 1,1">
                                          <p:stCondLst>
                                            <p:cond delay="664"/>
                                          </p:stCondLst>
                                        </p:cTn>
                                        <p:tgtEl>
                                          <p:spTgt spid="2">
                                            <p:txEl>
                                              <p:pRg st="6" end="6"/>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26" dur="332" tmFilter="0, 0; 0.125,0.2665; 0.25,0.4; 0.375,0.465; 0.5,0.5;  0.625,0.535; 0.75,0.6; 0.875,0.7335; 1,1">
                                          <p:stCondLst>
                                            <p:cond delay="1324"/>
                                          </p:stCondLst>
                                        </p:cTn>
                                        <p:tgtEl>
                                          <p:spTgt spid="2">
                                            <p:txEl>
                                              <p:pRg st="6" end="6"/>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7" dur="164" tmFilter="0, 0; 0.125,0.2665; 0.25,0.4; 0.375,0.465; 0.5,0.5;  0.625,0.535; 0.75,0.6; 0.875,0.7335; 1,1">
                                          <p:stCondLst>
                                            <p:cond delay="1656"/>
                                          </p:stCondLst>
                                        </p:cTn>
                                        <p:tgtEl>
                                          <p:spTgt spid="2">
                                            <p:txEl>
                                              <p:pRg st="6" end="6"/>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28" dur="180" accel="50000">
                                          <p:stCondLst>
                                            <p:cond delay="1820"/>
                                          </p:stCondLst>
                                        </p:cTn>
                                        <p:tgtEl>
                                          <p:spTgt spid="2">
                                            <p:txEl>
                                              <p:pRg st="6" end="6"/>
                                            </p:txEl>
                                          </p:spTgt>
                                        </p:tgtEl>
                                        <p:attrNameLst>
                                          <p:attrName>ppt_y</p:attrName>
                                        </p:attrNameLst>
                                      </p:cBhvr>
                                      <p:tavLst>
                                        <p:tav tm="0">
                                          <p:val>
                                            <p:strVal val="ppt_y"/>
                                          </p:val>
                                        </p:tav>
                                        <p:tav tm="100000">
                                          <p:val>
                                            <p:strVal val="ppt_y+ppt_h"/>
                                          </p:val>
                                        </p:tav>
                                      </p:tavLst>
                                    </p:anim>
                                    <p:animScale>
                                      <p:cBhvr>
                                        <p:cTn id="129" dur="26">
                                          <p:stCondLst>
                                            <p:cond delay="620"/>
                                          </p:stCondLst>
                                        </p:cTn>
                                        <p:tgtEl>
                                          <p:spTgt spid="2">
                                            <p:txEl>
                                              <p:pRg st="6" end="6"/>
                                            </p:txEl>
                                          </p:spTgt>
                                        </p:tgtEl>
                                      </p:cBhvr>
                                      <p:to x="100000" y="60000"/>
                                    </p:animScale>
                                    <p:animScale>
                                      <p:cBhvr>
                                        <p:cTn id="130" dur="166" decel="50000">
                                          <p:stCondLst>
                                            <p:cond delay="646"/>
                                          </p:stCondLst>
                                        </p:cTn>
                                        <p:tgtEl>
                                          <p:spTgt spid="2">
                                            <p:txEl>
                                              <p:pRg st="6" end="6"/>
                                            </p:txEl>
                                          </p:spTgt>
                                        </p:tgtEl>
                                      </p:cBhvr>
                                      <p:to x="100000" y="100000"/>
                                    </p:animScale>
                                    <p:animScale>
                                      <p:cBhvr>
                                        <p:cTn id="131" dur="26">
                                          <p:stCondLst>
                                            <p:cond delay="1312"/>
                                          </p:stCondLst>
                                        </p:cTn>
                                        <p:tgtEl>
                                          <p:spTgt spid="2">
                                            <p:txEl>
                                              <p:pRg st="6" end="6"/>
                                            </p:txEl>
                                          </p:spTgt>
                                        </p:tgtEl>
                                      </p:cBhvr>
                                      <p:to x="100000" y="80000"/>
                                    </p:animScale>
                                    <p:animScale>
                                      <p:cBhvr>
                                        <p:cTn id="132" dur="166" decel="50000">
                                          <p:stCondLst>
                                            <p:cond delay="1338"/>
                                          </p:stCondLst>
                                        </p:cTn>
                                        <p:tgtEl>
                                          <p:spTgt spid="2">
                                            <p:txEl>
                                              <p:pRg st="6" end="6"/>
                                            </p:txEl>
                                          </p:spTgt>
                                        </p:tgtEl>
                                      </p:cBhvr>
                                      <p:to x="100000" y="100000"/>
                                    </p:animScale>
                                    <p:animScale>
                                      <p:cBhvr>
                                        <p:cTn id="133" dur="26">
                                          <p:stCondLst>
                                            <p:cond delay="1642"/>
                                          </p:stCondLst>
                                        </p:cTn>
                                        <p:tgtEl>
                                          <p:spTgt spid="2">
                                            <p:txEl>
                                              <p:pRg st="6" end="6"/>
                                            </p:txEl>
                                          </p:spTgt>
                                        </p:tgtEl>
                                      </p:cBhvr>
                                      <p:to x="100000" y="90000"/>
                                    </p:animScale>
                                    <p:animScale>
                                      <p:cBhvr>
                                        <p:cTn id="134" dur="166" decel="50000">
                                          <p:stCondLst>
                                            <p:cond delay="1668"/>
                                          </p:stCondLst>
                                        </p:cTn>
                                        <p:tgtEl>
                                          <p:spTgt spid="2">
                                            <p:txEl>
                                              <p:pRg st="6" end="6"/>
                                            </p:txEl>
                                          </p:spTgt>
                                        </p:tgtEl>
                                      </p:cBhvr>
                                      <p:to x="100000" y="100000"/>
                                    </p:animScale>
                                    <p:animScale>
                                      <p:cBhvr>
                                        <p:cTn id="135" dur="26">
                                          <p:stCondLst>
                                            <p:cond delay="1808"/>
                                          </p:stCondLst>
                                        </p:cTn>
                                        <p:tgtEl>
                                          <p:spTgt spid="2">
                                            <p:txEl>
                                              <p:pRg st="6" end="6"/>
                                            </p:txEl>
                                          </p:spTgt>
                                        </p:tgtEl>
                                      </p:cBhvr>
                                      <p:to x="100000" y="95000"/>
                                    </p:animScale>
                                    <p:animScale>
                                      <p:cBhvr>
                                        <p:cTn id="136" dur="166" decel="50000">
                                          <p:stCondLst>
                                            <p:cond delay="1834"/>
                                          </p:stCondLst>
                                        </p:cTn>
                                        <p:tgtEl>
                                          <p:spTgt spid="2">
                                            <p:txEl>
                                              <p:pRg st="6" end="6"/>
                                            </p:txEl>
                                          </p:spTgt>
                                        </p:tgtEl>
                                      </p:cBhvr>
                                      <p:to x="100000" y="100000"/>
                                    </p:animScale>
                                    <p:set>
                                      <p:cBhvr>
                                        <p:cTn id="137" dur="1" fill="hold">
                                          <p:stCondLst>
                                            <p:cond delay="1999"/>
                                          </p:stCondLst>
                                        </p:cTn>
                                        <p:tgtEl>
                                          <p:spTgt spid="2">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a:t>Question </a:t>
            </a:r>
            <a:r>
              <a:rPr lang="en-US" dirty="0" smtClean="0"/>
              <a:t>13 continued</a:t>
            </a:r>
          </a:p>
          <a:p>
            <a:pPr marL="0" indent="0">
              <a:buNone/>
            </a:pPr>
            <a:endParaRPr lang="en-US" sz="900" dirty="0"/>
          </a:p>
          <a:p>
            <a:pPr marL="0" indent="0">
              <a:buNone/>
            </a:pPr>
            <a:r>
              <a:rPr lang="en-US" dirty="0" smtClean="0"/>
              <a:t>Catholic, Methodist, Baptist, Lutheran, Presbyterian, Episcopal</a:t>
            </a:r>
          </a:p>
          <a:p>
            <a:pPr marL="0" indent="0">
              <a:buNone/>
            </a:pPr>
            <a:r>
              <a:rPr lang="en-US" dirty="0" smtClean="0"/>
              <a:t>(Be sure to include their previous religious affiliation.) Then ask, which, if any, of these names of religious groups gives supremacy or preeminence or honor to Christ.</a:t>
            </a:r>
          </a:p>
          <a:p>
            <a:pPr marL="0" indent="0">
              <a:buNone/>
            </a:pPr>
            <a:r>
              <a:rPr lang="en-US" dirty="0" smtClean="0"/>
              <a:t>e) Would it be pleasing to God to worship with a group of people who wore a name that did not give honor to Christ? No</a:t>
            </a:r>
          </a:p>
          <a:p>
            <a:pPr marL="0" indent="0">
              <a:buNone/>
            </a:pPr>
            <a:endParaRPr lang="en-US" sz="900" dirty="0" smtClean="0"/>
          </a:p>
          <a:p>
            <a:pPr marL="0" indent="0">
              <a:buNone/>
            </a:pPr>
            <a:r>
              <a:rPr lang="en-US" dirty="0" smtClean="0"/>
              <a:t>f) If problems arise, use the two analogy examples.</a:t>
            </a:r>
          </a:p>
          <a:p>
            <a:pPr marL="0" indent="0">
              <a:buNone/>
            </a:pPr>
            <a:endParaRPr lang="en-US" sz="900" dirty="0" smtClean="0"/>
          </a:p>
          <a:p>
            <a:pPr marL="0" indent="0">
              <a:buNone/>
            </a:pPr>
            <a:r>
              <a:rPr lang="en-US" dirty="0" smtClean="0"/>
              <a:t>1. What if you were to see my name alongside the name “Communist Party”- What would you naturally think? If I don’t agree with their Ideology, it would be hard to prove if my name was included in their list of supporters, wouldn’t it?</a:t>
            </a:r>
          </a:p>
        </p:txBody>
      </p:sp>
      <p:sp>
        <p:nvSpPr>
          <p:cNvPr id="3" name="Title 2"/>
          <p:cNvSpPr>
            <a:spLocks noGrp="1"/>
          </p:cNvSpPr>
          <p:nvPr>
            <p:ph type="title"/>
          </p:nvPr>
        </p:nvSpPr>
        <p:spPr/>
        <p:txBody>
          <a:bodyPr/>
          <a:lstStyle/>
          <a:p>
            <a:r>
              <a:rPr lang="en-US" sz="3600" dirty="0" smtClean="0"/>
              <a:t>Colossians </a:t>
            </a:r>
            <a:r>
              <a:rPr lang="en-US" sz="3600" dirty="0"/>
              <a:t>1:18</a:t>
            </a:r>
          </a:p>
        </p:txBody>
      </p:sp>
    </p:spTree>
    <p:extLst>
      <p:ext uri="{BB962C8B-B14F-4D97-AF65-F5344CB8AC3E}">
        <p14:creationId xmlns:p14="http://schemas.microsoft.com/office/powerpoint/2010/main" val="94102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80">
                                          <p:stCondLst>
                                            <p:cond delay="0"/>
                                          </p:stCondLst>
                                        </p:cTn>
                                        <p:tgtEl>
                                          <p:spTgt spid="2">
                                            <p:txEl>
                                              <p:pRg st="0" end="0"/>
                                            </p:txEl>
                                          </p:spTgt>
                                        </p:tgtEl>
                                      </p:cBhvr>
                                    </p:animEffect>
                                    <p:anim calcmode="lin" valueType="num">
                                      <p:cBhvr>
                                        <p:cTn id="15"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0" end="0"/>
                                            </p:txEl>
                                          </p:spTgt>
                                        </p:tgtEl>
                                      </p:cBhvr>
                                      <p:to x="100000" y="60000"/>
                                    </p:animScale>
                                    <p:animScale>
                                      <p:cBhvr>
                                        <p:cTn id="21" dur="166" decel="50000">
                                          <p:stCondLst>
                                            <p:cond delay="67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down)">
                                      <p:cBhvr>
                                        <p:cTn id="32" dur="580">
                                          <p:stCondLst>
                                            <p:cond delay="0"/>
                                          </p:stCondLst>
                                        </p:cTn>
                                        <p:tgtEl>
                                          <p:spTgt spid="2">
                                            <p:txEl>
                                              <p:pRg st="2" end="2"/>
                                            </p:txEl>
                                          </p:spTgt>
                                        </p:tgtEl>
                                      </p:cBhvr>
                                    </p:animEffect>
                                    <p:anim calcmode="lin" valueType="num">
                                      <p:cBhvr>
                                        <p:cTn id="33"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2" end="2"/>
                                            </p:txEl>
                                          </p:spTgt>
                                        </p:tgtEl>
                                      </p:cBhvr>
                                      <p:to x="100000" y="60000"/>
                                    </p:animScale>
                                    <p:animScale>
                                      <p:cBhvr>
                                        <p:cTn id="39" dur="166" decel="50000">
                                          <p:stCondLst>
                                            <p:cond delay="676"/>
                                          </p:stCondLst>
                                        </p:cTn>
                                        <p:tgtEl>
                                          <p:spTgt spid="2">
                                            <p:txEl>
                                              <p:pRg st="2" end="2"/>
                                            </p:txEl>
                                          </p:spTgt>
                                        </p:tgtEl>
                                      </p:cBhvr>
                                      <p:to x="100000" y="100000"/>
                                    </p:animScale>
                                    <p:animScale>
                                      <p:cBhvr>
                                        <p:cTn id="40" dur="26">
                                          <p:stCondLst>
                                            <p:cond delay="1312"/>
                                          </p:stCondLst>
                                        </p:cTn>
                                        <p:tgtEl>
                                          <p:spTgt spid="2">
                                            <p:txEl>
                                              <p:pRg st="2" end="2"/>
                                            </p:txEl>
                                          </p:spTgt>
                                        </p:tgtEl>
                                      </p:cBhvr>
                                      <p:to x="100000" y="80000"/>
                                    </p:animScale>
                                    <p:animScale>
                                      <p:cBhvr>
                                        <p:cTn id="41" dur="166" decel="50000">
                                          <p:stCondLst>
                                            <p:cond delay="1338"/>
                                          </p:stCondLst>
                                        </p:cTn>
                                        <p:tgtEl>
                                          <p:spTgt spid="2">
                                            <p:txEl>
                                              <p:pRg st="2" end="2"/>
                                            </p:txEl>
                                          </p:spTgt>
                                        </p:tgtEl>
                                      </p:cBhvr>
                                      <p:to x="100000" y="100000"/>
                                    </p:animScale>
                                    <p:animScale>
                                      <p:cBhvr>
                                        <p:cTn id="42" dur="26">
                                          <p:stCondLst>
                                            <p:cond delay="1642"/>
                                          </p:stCondLst>
                                        </p:cTn>
                                        <p:tgtEl>
                                          <p:spTgt spid="2">
                                            <p:txEl>
                                              <p:pRg st="2" end="2"/>
                                            </p:txEl>
                                          </p:spTgt>
                                        </p:tgtEl>
                                      </p:cBhvr>
                                      <p:to x="100000" y="90000"/>
                                    </p:animScale>
                                    <p:animScale>
                                      <p:cBhvr>
                                        <p:cTn id="43" dur="166" decel="50000">
                                          <p:stCondLst>
                                            <p:cond delay="1668"/>
                                          </p:stCondLst>
                                        </p:cTn>
                                        <p:tgtEl>
                                          <p:spTgt spid="2">
                                            <p:txEl>
                                              <p:pRg st="2" end="2"/>
                                            </p:txEl>
                                          </p:spTgt>
                                        </p:tgtEl>
                                      </p:cBhvr>
                                      <p:to x="100000" y="100000"/>
                                    </p:animScale>
                                    <p:animScale>
                                      <p:cBhvr>
                                        <p:cTn id="44" dur="26">
                                          <p:stCondLst>
                                            <p:cond delay="1808"/>
                                          </p:stCondLst>
                                        </p:cTn>
                                        <p:tgtEl>
                                          <p:spTgt spid="2">
                                            <p:txEl>
                                              <p:pRg st="2" end="2"/>
                                            </p:txEl>
                                          </p:spTgt>
                                        </p:tgtEl>
                                      </p:cBhvr>
                                      <p:to x="100000" y="95000"/>
                                    </p:animScale>
                                    <p:animScale>
                                      <p:cBhvr>
                                        <p:cTn id="45" dur="166" decel="50000">
                                          <p:stCondLst>
                                            <p:cond delay="1834"/>
                                          </p:stCondLst>
                                        </p:cTn>
                                        <p:tgtEl>
                                          <p:spTgt spid="2">
                                            <p:txEl>
                                              <p:pRg st="2" end="2"/>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2">
                                            <p:txEl>
                                              <p:pRg st="3" end="3"/>
                                            </p:txEl>
                                          </p:spTgt>
                                        </p:tgtEl>
                                        <p:attrNameLst>
                                          <p:attrName>style.visibility</p:attrName>
                                        </p:attrNameLst>
                                      </p:cBhvr>
                                      <p:to>
                                        <p:strVal val="visible"/>
                                      </p:to>
                                    </p:set>
                                    <p:animEffect transition="in" filter="wipe(down)">
                                      <p:cBhvr>
                                        <p:cTn id="50" dur="580">
                                          <p:stCondLst>
                                            <p:cond delay="0"/>
                                          </p:stCondLst>
                                        </p:cTn>
                                        <p:tgtEl>
                                          <p:spTgt spid="2">
                                            <p:txEl>
                                              <p:pRg st="3" end="3"/>
                                            </p:txEl>
                                          </p:spTgt>
                                        </p:tgtEl>
                                      </p:cBhvr>
                                    </p:animEffect>
                                    <p:anim calcmode="lin" valueType="num">
                                      <p:cBhvr>
                                        <p:cTn id="51"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2">
                                            <p:txEl>
                                              <p:pRg st="3" end="3"/>
                                            </p:txEl>
                                          </p:spTgt>
                                        </p:tgtEl>
                                      </p:cBhvr>
                                      <p:to x="100000" y="60000"/>
                                    </p:animScale>
                                    <p:animScale>
                                      <p:cBhvr>
                                        <p:cTn id="57" dur="166" decel="50000">
                                          <p:stCondLst>
                                            <p:cond delay="676"/>
                                          </p:stCondLst>
                                        </p:cTn>
                                        <p:tgtEl>
                                          <p:spTgt spid="2">
                                            <p:txEl>
                                              <p:pRg st="3" end="3"/>
                                            </p:txEl>
                                          </p:spTgt>
                                        </p:tgtEl>
                                      </p:cBhvr>
                                      <p:to x="100000" y="100000"/>
                                    </p:animScale>
                                    <p:animScale>
                                      <p:cBhvr>
                                        <p:cTn id="58" dur="26">
                                          <p:stCondLst>
                                            <p:cond delay="1312"/>
                                          </p:stCondLst>
                                        </p:cTn>
                                        <p:tgtEl>
                                          <p:spTgt spid="2">
                                            <p:txEl>
                                              <p:pRg st="3" end="3"/>
                                            </p:txEl>
                                          </p:spTgt>
                                        </p:tgtEl>
                                      </p:cBhvr>
                                      <p:to x="100000" y="80000"/>
                                    </p:animScale>
                                    <p:animScale>
                                      <p:cBhvr>
                                        <p:cTn id="59" dur="166" decel="50000">
                                          <p:stCondLst>
                                            <p:cond delay="1338"/>
                                          </p:stCondLst>
                                        </p:cTn>
                                        <p:tgtEl>
                                          <p:spTgt spid="2">
                                            <p:txEl>
                                              <p:pRg st="3" end="3"/>
                                            </p:txEl>
                                          </p:spTgt>
                                        </p:tgtEl>
                                      </p:cBhvr>
                                      <p:to x="100000" y="100000"/>
                                    </p:animScale>
                                    <p:animScale>
                                      <p:cBhvr>
                                        <p:cTn id="60" dur="26">
                                          <p:stCondLst>
                                            <p:cond delay="1642"/>
                                          </p:stCondLst>
                                        </p:cTn>
                                        <p:tgtEl>
                                          <p:spTgt spid="2">
                                            <p:txEl>
                                              <p:pRg st="3" end="3"/>
                                            </p:txEl>
                                          </p:spTgt>
                                        </p:tgtEl>
                                      </p:cBhvr>
                                      <p:to x="100000" y="90000"/>
                                    </p:animScale>
                                    <p:animScale>
                                      <p:cBhvr>
                                        <p:cTn id="61" dur="166" decel="50000">
                                          <p:stCondLst>
                                            <p:cond delay="1668"/>
                                          </p:stCondLst>
                                        </p:cTn>
                                        <p:tgtEl>
                                          <p:spTgt spid="2">
                                            <p:txEl>
                                              <p:pRg st="3" end="3"/>
                                            </p:txEl>
                                          </p:spTgt>
                                        </p:tgtEl>
                                      </p:cBhvr>
                                      <p:to x="100000" y="100000"/>
                                    </p:animScale>
                                    <p:animScale>
                                      <p:cBhvr>
                                        <p:cTn id="62" dur="26">
                                          <p:stCondLst>
                                            <p:cond delay="1808"/>
                                          </p:stCondLst>
                                        </p:cTn>
                                        <p:tgtEl>
                                          <p:spTgt spid="2">
                                            <p:txEl>
                                              <p:pRg st="3" end="3"/>
                                            </p:txEl>
                                          </p:spTgt>
                                        </p:tgtEl>
                                      </p:cBhvr>
                                      <p:to x="100000" y="95000"/>
                                    </p:animScale>
                                    <p:animScale>
                                      <p:cBhvr>
                                        <p:cTn id="63" dur="166" decel="50000">
                                          <p:stCondLst>
                                            <p:cond delay="1834"/>
                                          </p:stCondLst>
                                        </p:cTn>
                                        <p:tgtEl>
                                          <p:spTgt spid="2">
                                            <p:txEl>
                                              <p:pRg st="3" end="3"/>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2">
                                            <p:txEl>
                                              <p:pRg st="4" end="4"/>
                                            </p:txEl>
                                          </p:spTgt>
                                        </p:tgtEl>
                                        <p:attrNameLst>
                                          <p:attrName>style.visibility</p:attrName>
                                        </p:attrNameLst>
                                      </p:cBhvr>
                                      <p:to>
                                        <p:strVal val="visible"/>
                                      </p:to>
                                    </p:set>
                                    <p:animEffect transition="in" filter="wipe(down)">
                                      <p:cBhvr>
                                        <p:cTn id="68" dur="580">
                                          <p:stCondLst>
                                            <p:cond delay="0"/>
                                          </p:stCondLst>
                                        </p:cTn>
                                        <p:tgtEl>
                                          <p:spTgt spid="2">
                                            <p:txEl>
                                              <p:pRg st="4" end="4"/>
                                            </p:txEl>
                                          </p:spTgt>
                                        </p:tgtEl>
                                      </p:cBhvr>
                                    </p:animEffect>
                                    <p:anim calcmode="lin" valueType="num">
                                      <p:cBhvr>
                                        <p:cTn id="69"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2">
                                            <p:txEl>
                                              <p:pRg st="4" end="4"/>
                                            </p:txEl>
                                          </p:spTgt>
                                        </p:tgtEl>
                                      </p:cBhvr>
                                      <p:to x="100000" y="60000"/>
                                    </p:animScale>
                                    <p:animScale>
                                      <p:cBhvr>
                                        <p:cTn id="75" dur="166" decel="50000">
                                          <p:stCondLst>
                                            <p:cond delay="676"/>
                                          </p:stCondLst>
                                        </p:cTn>
                                        <p:tgtEl>
                                          <p:spTgt spid="2">
                                            <p:txEl>
                                              <p:pRg st="4" end="4"/>
                                            </p:txEl>
                                          </p:spTgt>
                                        </p:tgtEl>
                                      </p:cBhvr>
                                      <p:to x="100000" y="100000"/>
                                    </p:animScale>
                                    <p:animScale>
                                      <p:cBhvr>
                                        <p:cTn id="76" dur="26">
                                          <p:stCondLst>
                                            <p:cond delay="1312"/>
                                          </p:stCondLst>
                                        </p:cTn>
                                        <p:tgtEl>
                                          <p:spTgt spid="2">
                                            <p:txEl>
                                              <p:pRg st="4" end="4"/>
                                            </p:txEl>
                                          </p:spTgt>
                                        </p:tgtEl>
                                      </p:cBhvr>
                                      <p:to x="100000" y="80000"/>
                                    </p:animScale>
                                    <p:animScale>
                                      <p:cBhvr>
                                        <p:cTn id="77" dur="166" decel="50000">
                                          <p:stCondLst>
                                            <p:cond delay="1338"/>
                                          </p:stCondLst>
                                        </p:cTn>
                                        <p:tgtEl>
                                          <p:spTgt spid="2">
                                            <p:txEl>
                                              <p:pRg st="4" end="4"/>
                                            </p:txEl>
                                          </p:spTgt>
                                        </p:tgtEl>
                                      </p:cBhvr>
                                      <p:to x="100000" y="100000"/>
                                    </p:animScale>
                                    <p:animScale>
                                      <p:cBhvr>
                                        <p:cTn id="78" dur="26">
                                          <p:stCondLst>
                                            <p:cond delay="1642"/>
                                          </p:stCondLst>
                                        </p:cTn>
                                        <p:tgtEl>
                                          <p:spTgt spid="2">
                                            <p:txEl>
                                              <p:pRg st="4" end="4"/>
                                            </p:txEl>
                                          </p:spTgt>
                                        </p:tgtEl>
                                      </p:cBhvr>
                                      <p:to x="100000" y="90000"/>
                                    </p:animScale>
                                    <p:animScale>
                                      <p:cBhvr>
                                        <p:cTn id="79" dur="166" decel="50000">
                                          <p:stCondLst>
                                            <p:cond delay="1668"/>
                                          </p:stCondLst>
                                        </p:cTn>
                                        <p:tgtEl>
                                          <p:spTgt spid="2">
                                            <p:txEl>
                                              <p:pRg st="4" end="4"/>
                                            </p:txEl>
                                          </p:spTgt>
                                        </p:tgtEl>
                                      </p:cBhvr>
                                      <p:to x="100000" y="100000"/>
                                    </p:animScale>
                                    <p:animScale>
                                      <p:cBhvr>
                                        <p:cTn id="80" dur="26">
                                          <p:stCondLst>
                                            <p:cond delay="1808"/>
                                          </p:stCondLst>
                                        </p:cTn>
                                        <p:tgtEl>
                                          <p:spTgt spid="2">
                                            <p:txEl>
                                              <p:pRg st="4" end="4"/>
                                            </p:txEl>
                                          </p:spTgt>
                                        </p:tgtEl>
                                      </p:cBhvr>
                                      <p:to x="100000" y="95000"/>
                                    </p:animScale>
                                    <p:animScale>
                                      <p:cBhvr>
                                        <p:cTn id="81" dur="166" decel="50000">
                                          <p:stCondLst>
                                            <p:cond delay="1834"/>
                                          </p:stCondLst>
                                        </p:cTn>
                                        <p:tgtEl>
                                          <p:spTgt spid="2">
                                            <p:txEl>
                                              <p:pRg st="4" end="4"/>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2">
                                            <p:txEl>
                                              <p:pRg st="6" end="6"/>
                                            </p:txEl>
                                          </p:spTgt>
                                        </p:tgtEl>
                                        <p:attrNameLst>
                                          <p:attrName>style.visibility</p:attrName>
                                        </p:attrNameLst>
                                      </p:cBhvr>
                                      <p:to>
                                        <p:strVal val="visible"/>
                                      </p:to>
                                    </p:set>
                                    <p:animEffect transition="in" filter="wipe(down)">
                                      <p:cBhvr>
                                        <p:cTn id="86" dur="580">
                                          <p:stCondLst>
                                            <p:cond delay="0"/>
                                          </p:stCondLst>
                                        </p:cTn>
                                        <p:tgtEl>
                                          <p:spTgt spid="2">
                                            <p:txEl>
                                              <p:pRg st="6" end="6"/>
                                            </p:txEl>
                                          </p:spTgt>
                                        </p:tgtEl>
                                      </p:cBhvr>
                                    </p:animEffect>
                                    <p:anim calcmode="lin" valueType="num">
                                      <p:cBhvr>
                                        <p:cTn id="87"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2">
                                            <p:txEl>
                                              <p:pRg st="6" end="6"/>
                                            </p:txEl>
                                          </p:spTgt>
                                        </p:tgtEl>
                                      </p:cBhvr>
                                      <p:to x="100000" y="60000"/>
                                    </p:animScale>
                                    <p:animScale>
                                      <p:cBhvr>
                                        <p:cTn id="93" dur="166" decel="50000">
                                          <p:stCondLst>
                                            <p:cond delay="676"/>
                                          </p:stCondLst>
                                        </p:cTn>
                                        <p:tgtEl>
                                          <p:spTgt spid="2">
                                            <p:txEl>
                                              <p:pRg st="6" end="6"/>
                                            </p:txEl>
                                          </p:spTgt>
                                        </p:tgtEl>
                                      </p:cBhvr>
                                      <p:to x="100000" y="100000"/>
                                    </p:animScale>
                                    <p:animScale>
                                      <p:cBhvr>
                                        <p:cTn id="94" dur="26">
                                          <p:stCondLst>
                                            <p:cond delay="1312"/>
                                          </p:stCondLst>
                                        </p:cTn>
                                        <p:tgtEl>
                                          <p:spTgt spid="2">
                                            <p:txEl>
                                              <p:pRg st="6" end="6"/>
                                            </p:txEl>
                                          </p:spTgt>
                                        </p:tgtEl>
                                      </p:cBhvr>
                                      <p:to x="100000" y="80000"/>
                                    </p:animScale>
                                    <p:animScale>
                                      <p:cBhvr>
                                        <p:cTn id="95" dur="166" decel="50000">
                                          <p:stCondLst>
                                            <p:cond delay="1338"/>
                                          </p:stCondLst>
                                        </p:cTn>
                                        <p:tgtEl>
                                          <p:spTgt spid="2">
                                            <p:txEl>
                                              <p:pRg st="6" end="6"/>
                                            </p:txEl>
                                          </p:spTgt>
                                        </p:tgtEl>
                                      </p:cBhvr>
                                      <p:to x="100000" y="100000"/>
                                    </p:animScale>
                                    <p:animScale>
                                      <p:cBhvr>
                                        <p:cTn id="96" dur="26">
                                          <p:stCondLst>
                                            <p:cond delay="1642"/>
                                          </p:stCondLst>
                                        </p:cTn>
                                        <p:tgtEl>
                                          <p:spTgt spid="2">
                                            <p:txEl>
                                              <p:pRg st="6" end="6"/>
                                            </p:txEl>
                                          </p:spTgt>
                                        </p:tgtEl>
                                      </p:cBhvr>
                                      <p:to x="100000" y="90000"/>
                                    </p:animScale>
                                    <p:animScale>
                                      <p:cBhvr>
                                        <p:cTn id="97" dur="166" decel="50000">
                                          <p:stCondLst>
                                            <p:cond delay="1668"/>
                                          </p:stCondLst>
                                        </p:cTn>
                                        <p:tgtEl>
                                          <p:spTgt spid="2">
                                            <p:txEl>
                                              <p:pRg st="6" end="6"/>
                                            </p:txEl>
                                          </p:spTgt>
                                        </p:tgtEl>
                                      </p:cBhvr>
                                      <p:to x="100000" y="100000"/>
                                    </p:animScale>
                                    <p:animScale>
                                      <p:cBhvr>
                                        <p:cTn id="98" dur="26">
                                          <p:stCondLst>
                                            <p:cond delay="1808"/>
                                          </p:stCondLst>
                                        </p:cTn>
                                        <p:tgtEl>
                                          <p:spTgt spid="2">
                                            <p:txEl>
                                              <p:pRg st="6" end="6"/>
                                            </p:txEl>
                                          </p:spTgt>
                                        </p:tgtEl>
                                      </p:cBhvr>
                                      <p:to x="100000" y="95000"/>
                                    </p:animScale>
                                    <p:animScale>
                                      <p:cBhvr>
                                        <p:cTn id="99" dur="166" decel="50000">
                                          <p:stCondLst>
                                            <p:cond delay="1834"/>
                                          </p:stCondLst>
                                        </p:cTn>
                                        <p:tgtEl>
                                          <p:spTgt spid="2">
                                            <p:txEl>
                                              <p:pRg st="6" end="6"/>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2">
                                            <p:txEl>
                                              <p:pRg st="8" end="8"/>
                                            </p:txEl>
                                          </p:spTgt>
                                        </p:tgtEl>
                                        <p:attrNameLst>
                                          <p:attrName>style.visibility</p:attrName>
                                        </p:attrNameLst>
                                      </p:cBhvr>
                                      <p:to>
                                        <p:strVal val="visible"/>
                                      </p:to>
                                    </p:set>
                                    <p:animEffect transition="in" filter="wipe(down)">
                                      <p:cBhvr>
                                        <p:cTn id="104" dur="580">
                                          <p:stCondLst>
                                            <p:cond delay="0"/>
                                          </p:stCondLst>
                                        </p:cTn>
                                        <p:tgtEl>
                                          <p:spTgt spid="2">
                                            <p:txEl>
                                              <p:pRg st="8" end="8"/>
                                            </p:txEl>
                                          </p:spTgt>
                                        </p:tgtEl>
                                      </p:cBhvr>
                                    </p:animEffect>
                                    <p:anim calcmode="lin" valueType="num">
                                      <p:cBhvr>
                                        <p:cTn id="105"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2">
                                            <p:txEl>
                                              <p:pRg st="8" end="8"/>
                                            </p:txEl>
                                          </p:spTgt>
                                        </p:tgtEl>
                                      </p:cBhvr>
                                      <p:to x="100000" y="60000"/>
                                    </p:animScale>
                                    <p:animScale>
                                      <p:cBhvr>
                                        <p:cTn id="111" dur="166" decel="50000">
                                          <p:stCondLst>
                                            <p:cond delay="676"/>
                                          </p:stCondLst>
                                        </p:cTn>
                                        <p:tgtEl>
                                          <p:spTgt spid="2">
                                            <p:txEl>
                                              <p:pRg st="8" end="8"/>
                                            </p:txEl>
                                          </p:spTgt>
                                        </p:tgtEl>
                                      </p:cBhvr>
                                      <p:to x="100000" y="100000"/>
                                    </p:animScale>
                                    <p:animScale>
                                      <p:cBhvr>
                                        <p:cTn id="112" dur="26">
                                          <p:stCondLst>
                                            <p:cond delay="1312"/>
                                          </p:stCondLst>
                                        </p:cTn>
                                        <p:tgtEl>
                                          <p:spTgt spid="2">
                                            <p:txEl>
                                              <p:pRg st="8" end="8"/>
                                            </p:txEl>
                                          </p:spTgt>
                                        </p:tgtEl>
                                      </p:cBhvr>
                                      <p:to x="100000" y="80000"/>
                                    </p:animScale>
                                    <p:animScale>
                                      <p:cBhvr>
                                        <p:cTn id="113" dur="166" decel="50000">
                                          <p:stCondLst>
                                            <p:cond delay="1338"/>
                                          </p:stCondLst>
                                        </p:cTn>
                                        <p:tgtEl>
                                          <p:spTgt spid="2">
                                            <p:txEl>
                                              <p:pRg st="8" end="8"/>
                                            </p:txEl>
                                          </p:spTgt>
                                        </p:tgtEl>
                                      </p:cBhvr>
                                      <p:to x="100000" y="100000"/>
                                    </p:animScale>
                                    <p:animScale>
                                      <p:cBhvr>
                                        <p:cTn id="114" dur="26">
                                          <p:stCondLst>
                                            <p:cond delay="1642"/>
                                          </p:stCondLst>
                                        </p:cTn>
                                        <p:tgtEl>
                                          <p:spTgt spid="2">
                                            <p:txEl>
                                              <p:pRg st="8" end="8"/>
                                            </p:txEl>
                                          </p:spTgt>
                                        </p:tgtEl>
                                      </p:cBhvr>
                                      <p:to x="100000" y="90000"/>
                                    </p:animScale>
                                    <p:animScale>
                                      <p:cBhvr>
                                        <p:cTn id="115" dur="166" decel="50000">
                                          <p:stCondLst>
                                            <p:cond delay="1668"/>
                                          </p:stCondLst>
                                        </p:cTn>
                                        <p:tgtEl>
                                          <p:spTgt spid="2">
                                            <p:txEl>
                                              <p:pRg st="8" end="8"/>
                                            </p:txEl>
                                          </p:spTgt>
                                        </p:tgtEl>
                                      </p:cBhvr>
                                      <p:to x="100000" y="100000"/>
                                    </p:animScale>
                                    <p:animScale>
                                      <p:cBhvr>
                                        <p:cTn id="116" dur="26">
                                          <p:stCondLst>
                                            <p:cond delay="1808"/>
                                          </p:stCondLst>
                                        </p:cTn>
                                        <p:tgtEl>
                                          <p:spTgt spid="2">
                                            <p:txEl>
                                              <p:pRg st="8" end="8"/>
                                            </p:txEl>
                                          </p:spTgt>
                                        </p:tgtEl>
                                      </p:cBhvr>
                                      <p:to x="100000" y="95000"/>
                                    </p:animScale>
                                    <p:animScale>
                                      <p:cBhvr>
                                        <p:cTn id="117" dur="166" decel="50000">
                                          <p:stCondLst>
                                            <p:cond delay="1834"/>
                                          </p:stCondLst>
                                        </p:cTn>
                                        <p:tgtEl>
                                          <p:spTgt spid="2">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Question 13</a:t>
            </a:r>
          </a:p>
          <a:p>
            <a:pPr marL="0" indent="0">
              <a:buNone/>
            </a:pPr>
            <a:endParaRPr lang="en-US" sz="800" dirty="0" smtClean="0"/>
          </a:p>
          <a:p>
            <a:r>
              <a:rPr lang="en-US" dirty="0" smtClean="0"/>
              <a:t>Or</a:t>
            </a:r>
          </a:p>
          <a:p>
            <a:r>
              <a:rPr lang="en-US" dirty="0" smtClean="0"/>
              <a:t>2. What if, before we were married my wife had told me that she loved me, wanted us to be together, to be married, to have everything in common BUT she refused to take on my last name.</a:t>
            </a:r>
          </a:p>
          <a:p>
            <a:pPr marL="0" indent="0">
              <a:buNone/>
            </a:pPr>
            <a:endParaRPr lang="en-US" sz="800" dirty="0" smtClean="0"/>
          </a:p>
          <a:p>
            <a:r>
              <a:rPr lang="en-US" dirty="0" smtClean="0"/>
              <a:t>How do you think that would make me feel? Do you think I might doubt her sincerity a bit?</a:t>
            </a:r>
          </a:p>
          <a:p>
            <a:pPr marL="0" indent="0">
              <a:buNone/>
            </a:pPr>
            <a:endParaRPr lang="en-US" sz="800" dirty="0" smtClean="0"/>
          </a:p>
          <a:p>
            <a:pPr marL="0" indent="0">
              <a:buNone/>
            </a:pPr>
            <a:r>
              <a:rPr lang="en-US" dirty="0" smtClean="0"/>
              <a:t>g) A name is important, as well as what a group teaches or practices.</a:t>
            </a:r>
            <a:endParaRPr lang="en-US" dirty="0"/>
          </a:p>
        </p:txBody>
      </p:sp>
      <p:sp>
        <p:nvSpPr>
          <p:cNvPr id="3" name="Title 2"/>
          <p:cNvSpPr>
            <a:spLocks noGrp="1"/>
          </p:cNvSpPr>
          <p:nvPr>
            <p:ph type="title"/>
          </p:nvPr>
        </p:nvSpPr>
        <p:spPr/>
        <p:txBody>
          <a:bodyPr/>
          <a:lstStyle/>
          <a:p>
            <a:r>
              <a:rPr lang="en-US" sz="3600" dirty="0" smtClean="0"/>
              <a:t>Colossians </a:t>
            </a:r>
            <a:r>
              <a:rPr lang="en-US" sz="3600" dirty="0"/>
              <a:t>1:18</a:t>
            </a:r>
          </a:p>
        </p:txBody>
      </p:sp>
    </p:spTree>
    <p:extLst>
      <p:ext uri="{BB962C8B-B14F-4D97-AF65-F5344CB8AC3E}">
        <p14:creationId xmlns:p14="http://schemas.microsoft.com/office/powerpoint/2010/main" val="332344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80">
                                          <p:stCondLst>
                                            <p:cond delay="0"/>
                                          </p:stCondLst>
                                        </p:cTn>
                                        <p:tgtEl>
                                          <p:spTgt spid="2">
                                            <p:txEl>
                                              <p:pRg st="0" end="0"/>
                                            </p:txEl>
                                          </p:spTgt>
                                        </p:tgtEl>
                                      </p:cBhvr>
                                    </p:animEffect>
                                    <p:anim calcmode="lin" valueType="num">
                                      <p:cBhvr>
                                        <p:cTn id="15"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0" end="0"/>
                                            </p:txEl>
                                          </p:spTgt>
                                        </p:tgtEl>
                                      </p:cBhvr>
                                      <p:to x="100000" y="60000"/>
                                    </p:animScale>
                                    <p:animScale>
                                      <p:cBhvr>
                                        <p:cTn id="21" dur="166" decel="50000">
                                          <p:stCondLst>
                                            <p:cond delay="67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down)">
                                      <p:cBhvr>
                                        <p:cTn id="32" dur="580">
                                          <p:stCondLst>
                                            <p:cond delay="0"/>
                                          </p:stCondLst>
                                        </p:cTn>
                                        <p:tgtEl>
                                          <p:spTgt spid="2">
                                            <p:txEl>
                                              <p:pRg st="2" end="2"/>
                                            </p:txEl>
                                          </p:spTgt>
                                        </p:tgtEl>
                                      </p:cBhvr>
                                    </p:animEffect>
                                    <p:anim calcmode="lin" valueType="num">
                                      <p:cBhvr>
                                        <p:cTn id="33"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2" end="2"/>
                                            </p:txEl>
                                          </p:spTgt>
                                        </p:tgtEl>
                                      </p:cBhvr>
                                      <p:to x="100000" y="60000"/>
                                    </p:animScale>
                                    <p:animScale>
                                      <p:cBhvr>
                                        <p:cTn id="39" dur="166" decel="50000">
                                          <p:stCondLst>
                                            <p:cond delay="676"/>
                                          </p:stCondLst>
                                        </p:cTn>
                                        <p:tgtEl>
                                          <p:spTgt spid="2">
                                            <p:txEl>
                                              <p:pRg st="2" end="2"/>
                                            </p:txEl>
                                          </p:spTgt>
                                        </p:tgtEl>
                                      </p:cBhvr>
                                      <p:to x="100000" y="100000"/>
                                    </p:animScale>
                                    <p:animScale>
                                      <p:cBhvr>
                                        <p:cTn id="40" dur="26">
                                          <p:stCondLst>
                                            <p:cond delay="1312"/>
                                          </p:stCondLst>
                                        </p:cTn>
                                        <p:tgtEl>
                                          <p:spTgt spid="2">
                                            <p:txEl>
                                              <p:pRg st="2" end="2"/>
                                            </p:txEl>
                                          </p:spTgt>
                                        </p:tgtEl>
                                      </p:cBhvr>
                                      <p:to x="100000" y="80000"/>
                                    </p:animScale>
                                    <p:animScale>
                                      <p:cBhvr>
                                        <p:cTn id="41" dur="166" decel="50000">
                                          <p:stCondLst>
                                            <p:cond delay="1338"/>
                                          </p:stCondLst>
                                        </p:cTn>
                                        <p:tgtEl>
                                          <p:spTgt spid="2">
                                            <p:txEl>
                                              <p:pRg st="2" end="2"/>
                                            </p:txEl>
                                          </p:spTgt>
                                        </p:tgtEl>
                                      </p:cBhvr>
                                      <p:to x="100000" y="100000"/>
                                    </p:animScale>
                                    <p:animScale>
                                      <p:cBhvr>
                                        <p:cTn id="42" dur="26">
                                          <p:stCondLst>
                                            <p:cond delay="1642"/>
                                          </p:stCondLst>
                                        </p:cTn>
                                        <p:tgtEl>
                                          <p:spTgt spid="2">
                                            <p:txEl>
                                              <p:pRg st="2" end="2"/>
                                            </p:txEl>
                                          </p:spTgt>
                                        </p:tgtEl>
                                      </p:cBhvr>
                                      <p:to x="100000" y="90000"/>
                                    </p:animScale>
                                    <p:animScale>
                                      <p:cBhvr>
                                        <p:cTn id="43" dur="166" decel="50000">
                                          <p:stCondLst>
                                            <p:cond delay="1668"/>
                                          </p:stCondLst>
                                        </p:cTn>
                                        <p:tgtEl>
                                          <p:spTgt spid="2">
                                            <p:txEl>
                                              <p:pRg st="2" end="2"/>
                                            </p:txEl>
                                          </p:spTgt>
                                        </p:tgtEl>
                                      </p:cBhvr>
                                      <p:to x="100000" y="100000"/>
                                    </p:animScale>
                                    <p:animScale>
                                      <p:cBhvr>
                                        <p:cTn id="44" dur="26">
                                          <p:stCondLst>
                                            <p:cond delay="1808"/>
                                          </p:stCondLst>
                                        </p:cTn>
                                        <p:tgtEl>
                                          <p:spTgt spid="2">
                                            <p:txEl>
                                              <p:pRg st="2" end="2"/>
                                            </p:txEl>
                                          </p:spTgt>
                                        </p:tgtEl>
                                      </p:cBhvr>
                                      <p:to x="100000" y="95000"/>
                                    </p:animScale>
                                    <p:animScale>
                                      <p:cBhvr>
                                        <p:cTn id="45" dur="166" decel="50000">
                                          <p:stCondLst>
                                            <p:cond delay="1834"/>
                                          </p:stCondLst>
                                        </p:cTn>
                                        <p:tgtEl>
                                          <p:spTgt spid="2">
                                            <p:txEl>
                                              <p:pRg st="2" end="2"/>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2">
                                            <p:txEl>
                                              <p:pRg st="3" end="3"/>
                                            </p:txEl>
                                          </p:spTgt>
                                        </p:tgtEl>
                                        <p:attrNameLst>
                                          <p:attrName>style.visibility</p:attrName>
                                        </p:attrNameLst>
                                      </p:cBhvr>
                                      <p:to>
                                        <p:strVal val="visible"/>
                                      </p:to>
                                    </p:set>
                                    <p:animEffect transition="in" filter="wipe(down)">
                                      <p:cBhvr>
                                        <p:cTn id="50" dur="580">
                                          <p:stCondLst>
                                            <p:cond delay="0"/>
                                          </p:stCondLst>
                                        </p:cTn>
                                        <p:tgtEl>
                                          <p:spTgt spid="2">
                                            <p:txEl>
                                              <p:pRg st="3" end="3"/>
                                            </p:txEl>
                                          </p:spTgt>
                                        </p:tgtEl>
                                      </p:cBhvr>
                                    </p:animEffect>
                                    <p:anim calcmode="lin" valueType="num">
                                      <p:cBhvr>
                                        <p:cTn id="51"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2">
                                            <p:txEl>
                                              <p:pRg st="3" end="3"/>
                                            </p:txEl>
                                          </p:spTgt>
                                        </p:tgtEl>
                                      </p:cBhvr>
                                      <p:to x="100000" y="60000"/>
                                    </p:animScale>
                                    <p:animScale>
                                      <p:cBhvr>
                                        <p:cTn id="57" dur="166" decel="50000">
                                          <p:stCondLst>
                                            <p:cond delay="676"/>
                                          </p:stCondLst>
                                        </p:cTn>
                                        <p:tgtEl>
                                          <p:spTgt spid="2">
                                            <p:txEl>
                                              <p:pRg st="3" end="3"/>
                                            </p:txEl>
                                          </p:spTgt>
                                        </p:tgtEl>
                                      </p:cBhvr>
                                      <p:to x="100000" y="100000"/>
                                    </p:animScale>
                                    <p:animScale>
                                      <p:cBhvr>
                                        <p:cTn id="58" dur="26">
                                          <p:stCondLst>
                                            <p:cond delay="1312"/>
                                          </p:stCondLst>
                                        </p:cTn>
                                        <p:tgtEl>
                                          <p:spTgt spid="2">
                                            <p:txEl>
                                              <p:pRg st="3" end="3"/>
                                            </p:txEl>
                                          </p:spTgt>
                                        </p:tgtEl>
                                      </p:cBhvr>
                                      <p:to x="100000" y="80000"/>
                                    </p:animScale>
                                    <p:animScale>
                                      <p:cBhvr>
                                        <p:cTn id="59" dur="166" decel="50000">
                                          <p:stCondLst>
                                            <p:cond delay="1338"/>
                                          </p:stCondLst>
                                        </p:cTn>
                                        <p:tgtEl>
                                          <p:spTgt spid="2">
                                            <p:txEl>
                                              <p:pRg st="3" end="3"/>
                                            </p:txEl>
                                          </p:spTgt>
                                        </p:tgtEl>
                                      </p:cBhvr>
                                      <p:to x="100000" y="100000"/>
                                    </p:animScale>
                                    <p:animScale>
                                      <p:cBhvr>
                                        <p:cTn id="60" dur="26">
                                          <p:stCondLst>
                                            <p:cond delay="1642"/>
                                          </p:stCondLst>
                                        </p:cTn>
                                        <p:tgtEl>
                                          <p:spTgt spid="2">
                                            <p:txEl>
                                              <p:pRg st="3" end="3"/>
                                            </p:txEl>
                                          </p:spTgt>
                                        </p:tgtEl>
                                      </p:cBhvr>
                                      <p:to x="100000" y="90000"/>
                                    </p:animScale>
                                    <p:animScale>
                                      <p:cBhvr>
                                        <p:cTn id="61" dur="166" decel="50000">
                                          <p:stCondLst>
                                            <p:cond delay="1668"/>
                                          </p:stCondLst>
                                        </p:cTn>
                                        <p:tgtEl>
                                          <p:spTgt spid="2">
                                            <p:txEl>
                                              <p:pRg st="3" end="3"/>
                                            </p:txEl>
                                          </p:spTgt>
                                        </p:tgtEl>
                                      </p:cBhvr>
                                      <p:to x="100000" y="100000"/>
                                    </p:animScale>
                                    <p:animScale>
                                      <p:cBhvr>
                                        <p:cTn id="62" dur="26">
                                          <p:stCondLst>
                                            <p:cond delay="1808"/>
                                          </p:stCondLst>
                                        </p:cTn>
                                        <p:tgtEl>
                                          <p:spTgt spid="2">
                                            <p:txEl>
                                              <p:pRg st="3" end="3"/>
                                            </p:txEl>
                                          </p:spTgt>
                                        </p:tgtEl>
                                      </p:cBhvr>
                                      <p:to x="100000" y="95000"/>
                                    </p:animScale>
                                    <p:animScale>
                                      <p:cBhvr>
                                        <p:cTn id="63" dur="166" decel="50000">
                                          <p:stCondLst>
                                            <p:cond delay="1834"/>
                                          </p:stCondLst>
                                        </p:cTn>
                                        <p:tgtEl>
                                          <p:spTgt spid="2">
                                            <p:txEl>
                                              <p:pRg st="3" end="3"/>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2">
                                            <p:txEl>
                                              <p:pRg st="5" end="5"/>
                                            </p:txEl>
                                          </p:spTgt>
                                        </p:tgtEl>
                                        <p:attrNameLst>
                                          <p:attrName>style.visibility</p:attrName>
                                        </p:attrNameLst>
                                      </p:cBhvr>
                                      <p:to>
                                        <p:strVal val="visible"/>
                                      </p:to>
                                    </p:set>
                                    <p:animEffect transition="in" filter="wipe(down)">
                                      <p:cBhvr>
                                        <p:cTn id="68" dur="580">
                                          <p:stCondLst>
                                            <p:cond delay="0"/>
                                          </p:stCondLst>
                                        </p:cTn>
                                        <p:tgtEl>
                                          <p:spTgt spid="2">
                                            <p:txEl>
                                              <p:pRg st="5" end="5"/>
                                            </p:txEl>
                                          </p:spTgt>
                                        </p:tgtEl>
                                      </p:cBhvr>
                                    </p:animEffect>
                                    <p:anim calcmode="lin" valueType="num">
                                      <p:cBhvr>
                                        <p:cTn id="69"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2">
                                            <p:txEl>
                                              <p:pRg st="5" end="5"/>
                                            </p:txEl>
                                          </p:spTgt>
                                        </p:tgtEl>
                                      </p:cBhvr>
                                      <p:to x="100000" y="60000"/>
                                    </p:animScale>
                                    <p:animScale>
                                      <p:cBhvr>
                                        <p:cTn id="75" dur="166" decel="50000">
                                          <p:stCondLst>
                                            <p:cond delay="676"/>
                                          </p:stCondLst>
                                        </p:cTn>
                                        <p:tgtEl>
                                          <p:spTgt spid="2">
                                            <p:txEl>
                                              <p:pRg st="5" end="5"/>
                                            </p:txEl>
                                          </p:spTgt>
                                        </p:tgtEl>
                                      </p:cBhvr>
                                      <p:to x="100000" y="100000"/>
                                    </p:animScale>
                                    <p:animScale>
                                      <p:cBhvr>
                                        <p:cTn id="76" dur="26">
                                          <p:stCondLst>
                                            <p:cond delay="1312"/>
                                          </p:stCondLst>
                                        </p:cTn>
                                        <p:tgtEl>
                                          <p:spTgt spid="2">
                                            <p:txEl>
                                              <p:pRg st="5" end="5"/>
                                            </p:txEl>
                                          </p:spTgt>
                                        </p:tgtEl>
                                      </p:cBhvr>
                                      <p:to x="100000" y="80000"/>
                                    </p:animScale>
                                    <p:animScale>
                                      <p:cBhvr>
                                        <p:cTn id="77" dur="166" decel="50000">
                                          <p:stCondLst>
                                            <p:cond delay="1338"/>
                                          </p:stCondLst>
                                        </p:cTn>
                                        <p:tgtEl>
                                          <p:spTgt spid="2">
                                            <p:txEl>
                                              <p:pRg st="5" end="5"/>
                                            </p:txEl>
                                          </p:spTgt>
                                        </p:tgtEl>
                                      </p:cBhvr>
                                      <p:to x="100000" y="100000"/>
                                    </p:animScale>
                                    <p:animScale>
                                      <p:cBhvr>
                                        <p:cTn id="78" dur="26">
                                          <p:stCondLst>
                                            <p:cond delay="1642"/>
                                          </p:stCondLst>
                                        </p:cTn>
                                        <p:tgtEl>
                                          <p:spTgt spid="2">
                                            <p:txEl>
                                              <p:pRg st="5" end="5"/>
                                            </p:txEl>
                                          </p:spTgt>
                                        </p:tgtEl>
                                      </p:cBhvr>
                                      <p:to x="100000" y="90000"/>
                                    </p:animScale>
                                    <p:animScale>
                                      <p:cBhvr>
                                        <p:cTn id="79" dur="166" decel="50000">
                                          <p:stCondLst>
                                            <p:cond delay="1668"/>
                                          </p:stCondLst>
                                        </p:cTn>
                                        <p:tgtEl>
                                          <p:spTgt spid="2">
                                            <p:txEl>
                                              <p:pRg st="5" end="5"/>
                                            </p:txEl>
                                          </p:spTgt>
                                        </p:tgtEl>
                                      </p:cBhvr>
                                      <p:to x="100000" y="100000"/>
                                    </p:animScale>
                                    <p:animScale>
                                      <p:cBhvr>
                                        <p:cTn id="80" dur="26">
                                          <p:stCondLst>
                                            <p:cond delay="1808"/>
                                          </p:stCondLst>
                                        </p:cTn>
                                        <p:tgtEl>
                                          <p:spTgt spid="2">
                                            <p:txEl>
                                              <p:pRg st="5" end="5"/>
                                            </p:txEl>
                                          </p:spTgt>
                                        </p:tgtEl>
                                      </p:cBhvr>
                                      <p:to x="100000" y="95000"/>
                                    </p:animScale>
                                    <p:animScale>
                                      <p:cBhvr>
                                        <p:cTn id="81" dur="166" decel="50000">
                                          <p:stCondLst>
                                            <p:cond delay="1834"/>
                                          </p:stCondLst>
                                        </p:cTn>
                                        <p:tgtEl>
                                          <p:spTgt spid="2">
                                            <p:txEl>
                                              <p:pRg st="5" end="5"/>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2">
                                            <p:txEl>
                                              <p:pRg st="7" end="7"/>
                                            </p:txEl>
                                          </p:spTgt>
                                        </p:tgtEl>
                                        <p:attrNameLst>
                                          <p:attrName>style.visibility</p:attrName>
                                        </p:attrNameLst>
                                      </p:cBhvr>
                                      <p:to>
                                        <p:strVal val="visible"/>
                                      </p:to>
                                    </p:set>
                                    <p:animEffect transition="in" filter="wipe(down)">
                                      <p:cBhvr>
                                        <p:cTn id="86" dur="580">
                                          <p:stCondLst>
                                            <p:cond delay="0"/>
                                          </p:stCondLst>
                                        </p:cTn>
                                        <p:tgtEl>
                                          <p:spTgt spid="2">
                                            <p:txEl>
                                              <p:pRg st="7" end="7"/>
                                            </p:txEl>
                                          </p:spTgt>
                                        </p:tgtEl>
                                      </p:cBhvr>
                                    </p:animEffect>
                                    <p:anim calcmode="lin" valueType="num">
                                      <p:cBhvr>
                                        <p:cTn id="87"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2">
                                            <p:txEl>
                                              <p:pRg st="7" end="7"/>
                                            </p:txEl>
                                          </p:spTgt>
                                        </p:tgtEl>
                                      </p:cBhvr>
                                      <p:to x="100000" y="60000"/>
                                    </p:animScale>
                                    <p:animScale>
                                      <p:cBhvr>
                                        <p:cTn id="93" dur="166" decel="50000">
                                          <p:stCondLst>
                                            <p:cond delay="676"/>
                                          </p:stCondLst>
                                        </p:cTn>
                                        <p:tgtEl>
                                          <p:spTgt spid="2">
                                            <p:txEl>
                                              <p:pRg st="7" end="7"/>
                                            </p:txEl>
                                          </p:spTgt>
                                        </p:tgtEl>
                                      </p:cBhvr>
                                      <p:to x="100000" y="100000"/>
                                    </p:animScale>
                                    <p:animScale>
                                      <p:cBhvr>
                                        <p:cTn id="94" dur="26">
                                          <p:stCondLst>
                                            <p:cond delay="1312"/>
                                          </p:stCondLst>
                                        </p:cTn>
                                        <p:tgtEl>
                                          <p:spTgt spid="2">
                                            <p:txEl>
                                              <p:pRg st="7" end="7"/>
                                            </p:txEl>
                                          </p:spTgt>
                                        </p:tgtEl>
                                      </p:cBhvr>
                                      <p:to x="100000" y="80000"/>
                                    </p:animScale>
                                    <p:animScale>
                                      <p:cBhvr>
                                        <p:cTn id="95" dur="166" decel="50000">
                                          <p:stCondLst>
                                            <p:cond delay="1338"/>
                                          </p:stCondLst>
                                        </p:cTn>
                                        <p:tgtEl>
                                          <p:spTgt spid="2">
                                            <p:txEl>
                                              <p:pRg st="7" end="7"/>
                                            </p:txEl>
                                          </p:spTgt>
                                        </p:tgtEl>
                                      </p:cBhvr>
                                      <p:to x="100000" y="100000"/>
                                    </p:animScale>
                                    <p:animScale>
                                      <p:cBhvr>
                                        <p:cTn id="96" dur="26">
                                          <p:stCondLst>
                                            <p:cond delay="1642"/>
                                          </p:stCondLst>
                                        </p:cTn>
                                        <p:tgtEl>
                                          <p:spTgt spid="2">
                                            <p:txEl>
                                              <p:pRg st="7" end="7"/>
                                            </p:txEl>
                                          </p:spTgt>
                                        </p:tgtEl>
                                      </p:cBhvr>
                                      <p:to x="100000" y="90000"/>
                                    </p:animScale>
                                    <p:animScale>
                                      <p:cBhvr>
                                        <p:cTn id="97" dur="166" decel="50000">
                                          <p:stCondLst>
                                            <p:cond delay="1668"/>
                                          </p:stCondLst>
                                        </p:cTn>
                                        <p:tgtEl>
                                          <p:spTgt spid="2">
                                            <p:txEl>
                                              <p:pRg st="7" end="7"/>
                                            </p:txEl>
                                          </p:spTgt>
                                        </p:tgtEl>
                                      </p:cBhvr>
                                      <p:to x="100000" y="100000"/>
                                    </p:animScale>
                                    <p:animScale>
                                      <p:cBhvr>
                                        <p:cTn id="98" dur="26">
                                          <p:stCondLst>
                                            <p:cond delay="1808"/>
                                          </p:stCondLst>
                                        </p:cTn>
                                        <p:tgtEl>
                                          <p:spTgt spid="2">
                                            <p:txEl>
                                              <p:pRg st="7" end="7"/>
                                            </p:txEl>
                                          </p:spTgt>
                                        </p:tgtEl>
                                      </p:cBhvr>
                                      <p:to x="100000" y="95000"/>
                                    </p:animScale>
                                    <p:animScale>
                                      <p:cBhvr>
                                        <p:cTn id="99"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Question </a:t>
            </a:r>
            <a:r>
              <a:rPr lang="en-US" dirty="0" smtClean="0"/>
              <a:t>14</a:t>
            </a:r>
          </a:p>
          <a:p>
            <a:pPr marL="0" indent="0">
              <a:buNone/>
            </a:pPr>
            <a:endParaRPr lang="en-US" sz="800" dirty="0"/>
          </a:p>
          <a:p>
            <a:r>
              <a:rPr lang="en-US" dirty="0" smtClean="0"/>
              <a:t>Purpose: Show that Jesus established His church</a:t>
            </a:r>
          </a:p>
          <a:p>
            <a:r>
              <a:rPr lang="en-US" u="sng" dirty="0" smtClean="0">
                <a:solidFill>
                  <a:schemeClr val="tx1"/>
                </a:solidFill>
              </a:rPr>
              <a:t>Methodology: </a:t>
            </a:r>
          </a:p>
          <a:p>
            <a:pPr marL="457200" indent="-457200">
              <a:buFont typeface="+mj-lt"/>
              <a:buAutoNum type="alphaLcParenR"/>
            </a:pPr>
            <a:r>
              <a:rPr lang="en-US" dirty="0" smtClean="0"/>
              <a:t>Remind them that you have already read Peter’s confession in verses 15-17.</a:t>
            </a:r>
          </a:p>
          <a:p>
            <a:pPr marL="457200" indent="-457200">
              <a:buFont typeface="+mj-lt"/>
              <a:buAutoNum type="alphaLcParenR"/>
            </a:pPr>
            <a:r>
              <a:rPr lang="en-US" dirty="0" smtClean="0"/>
              <a:t>Whose church did Christ say he would build?</a:t>
            </a:r>
          </a:p>
          <a:p>
            <a:pPr marL="457200" indent="-457200">
              <a:buFont typeface="+mj-lt"/>
              <a:buAutoNum type="alphaLcParenR"/>
            </a:pPr>
            <a:r>
              <a:rPr lang="en-US" dirty="0" smtClean="0"/>
              <a:t>Answer questions from OBS</a:t>
            </a:r>
            <a:endParaRPr lang="en-US" dirty="0"/>
          </a:p>
        </p:txBody>
      </p:sp>
      <p:sp>
        <p:nvSpPr>
          <p:cNvPr id="3" name="Title 2"/>
          <p:cNvSpPr>
            <a:spLocks noGrp="1"/>
          </p:cNvSpPr>
          <p:nvPr>
            <p:ph type="title"/>
          </p:nvPr>
        </p:nvSpPr>
        <p:spPr/>
        <p:txBody>
          <a:bodyPr/>
          <a:lstStyle/>
          <a:p>
            <a:r>
              <a:rPr lang="en-US" sz="3600" dirty="0" smtClean="0"/>
              <a:t>Matthew 16:18</a:t>
            </a:r>
            <a:endParaRPr lang="en-US" sz="3600" dirty="0"/>
          </a:p>
        </p:txBody>
      </p:sp>
    </p:spTree>
    <p:extLst>
      <p:ext uri="{BB962C8B-B14F-4D97-AF65-F5344CB8AC3E}">
        <p14:creationId xmlns:p14="http://schemas.microsoft.com/office/powerpoint/2010/main" val="290497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80">
                                          <p:stCondLst>
                                            <p:cond delay="0"/>
                                          </p:stCondLst>
                                        </p:cTn>
                                        <p:tgtEl>
                                          <p:spTgt spid="2">
                                            <p:txEl>
                                              <p:pRg st="0" end="0"/>
                                            </p:txEl>
                                          </p:spTgt>
                                        </p:tgtEl>
                                      </p:cBhvr>
                                    </p:animEffect>
                                    <p:anim calcmode="lin" valueType="num">
                                      <p:cBhvr>
                                        <p:cTn id="15"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0" end="0"/>
                                            </p:txEl>
                                          </p:spTgt>
                                        </p:tgtEl>
                                      </p:cBhvr>
                                      <p:to x="100000" y="60000"/>
                                    </p:animScale>
                                    <p:animScale>
                                      <p:cBhvr>
                                        <p:cTn id="21" dur="166" decel="50000">
                                          <p:stCondLst>
                                            <p:cond delay="67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down)">
                                      <p:cBhvr>
                                        <p:cTn id="32" dur="580">
                                          <p:stCondLst>
                                            <p:cond delay="0"/>
                                          </p:stCondLst>
                                        </p:cTn>
                                        <p:tgtEl>
                                          <p:spTgt spid="2">
                                            <p:txEl>
                                              <p:pRg st="2" end="2"/>
                                            </p:txEl>
                                          </p:spTgt>
                                        </p:tgtEl>
                                      </p:cBhvr>
                                    </p:animEffect>
                                    <p:anim calcmode="lin" valueType="num">
                                      <p:cBhvr>
                                        <p:cTn id="33"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2" end="2"/>
                                            </p:txEl>
                                          </p:spTgt>
                                        </p:tgtEl>
                                      </p:cBhvr>
                                      <p:to x="100000" y="60000"/>
                                    </p:animScale>
                                    <p:animScale>
                                      <p:cBhvr>
                                        <p:cTn id="39" dur="166" decel="50000">
                                          <p:stCondLst>
                                            <p:cond delay="676"/>
                                          </p:stCondLst>
                                        </p:cTn>
                                        <p:tgtEl>
                                          <p:spTgt spid="2">
                                            <p:txEl>
                                              <p:pRg st="2" end="2"/>
                                            </p:txEl>
                                          </p:spTgt>
                                        </p:tgtEl>
                                      </p:cBhvr>
                                      <p:to x="100000" y="100000"/>
                                    </p:animScale>
                                    <p:animScale>
                                      <p:cBhvr>
                                        <p:cTn id="40" dur="26">
                                          <p:stCondLst>
                                            <p:cond delay="1312"/>
                                          </p:stCondLst>
                                        </p:cTn>
                                        <p:tgtEl>
                                          <p:spTgt spid="2">
                                            <p:txEl>
                                              <p:pRg st="2" end="2"/>
                                            </p:txEl>
                                          </p:spTgt>
                                        </p:tgtEl>
                                      </p:cBhvr>
                                      <p:to x="100000" y="80000"/>
                                    </p:animScale>
                                    <p:animScale>
                                      <p:cBhvr>
                                        <p:cTn id="41" dur="166" decel="50000">
                                          <p:stCondLst>
                                            <p:cond delay="1338"/>
                                          </p:stCondLst>
                                        </p:cTn>
                                        <p:tgtEl>
                                          <p:spTgt spid="2">
                                            <p:txEl>
                                              <p:pRg st="2" end="2"/>
                                            </p:txEl>
                                          </p:spTgt>
                                        </p:tgtEl>
                                      </p:cBhvr>
                                      <p:to x="100000" y="100000"/>
                                    </p:animScale>
                                    <p:animScale>
                                      <p:cBhvr>
                                        <p:cTn id="42" dur="26">
                                          <p:stCondLst>
                                            <p:cond delay="1642"/>
                                          </p:stCondLst>
                                        </p:cTn>
                                        <p:tgtEl>
                                          <p:spTgt spid="2">
                                            <p:txEl>
                                              <p:pRg st="2" end="2"/>
                                            </p:txEl>
                                          </p:spTgt>
                                        </p:tgtEl>
                                      </p:cBhvr>
                                      <p:to x="100000" y="90000"/>
                                    </p:animScale>
                                    <p:animScale>
                                      <p:cBhvr>
                                        <p:cTn id="43" dur="166" decel="50000">
                                          <p:stCondLst>
                                            <p:cond delay="1668"/>
                                          </p:stCondLst>
                                        </p:cTn>
                                        <p:tgtEl>
                                          <p:spTgt spid="2">
                                            <p:txEl>
                                              <p:pRg st="2" end="2"/>
                                            </p:txEl>
                                          </p:spTgt>
                                        </p:tgtEl>
                                      </p:cBhvr>
                                      <p:to x="100000" y="100000"/>
                                    </p:animScale>
                                    <p:animScale>
                                      <p:cBhvr>
                                        <p:cTn id="44" dur="26">
                                          <p:stCondLst>
                                            <p:cond delay="1808"/>
                                          </p:stCondLst>
                                        </p:cTn>
                                        <p:tgtEl>
                                          <p:spTgt spid="2">
                                            <p:txEl>
                                              <p:pRg st="2" end="2"/>
                                            </p:txEl>
                                          </p:spTgt>
                                        </p:tgtEl>
                                      </p:cBhvr>
                                      <p:to x="100000" y="95000"/>
                                    </p:animScale>
                                    <p:animScale>
                                      <p:cBhvr>
                                        <p:cTn id="45" dur="166" decel="50000">
                                          <p:stCondLst>
                                            <p:cond delay="1834"/>
                                          </p:stCondLst>
                                        </p:cTn>
                                        <p:tgtEl>
                                          <p:spTgt spid="2">
                                            <p:txEl>
                                              <p:pRg st="2" end="2"/>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2">
                                            <p:txEl>
                                              <p:pRg st="3" end="3"/>
                                            </p:txEl>
                                          </p:spTgt>
                                        </p:tgtEl>
                                        <p:attrNameLst>
                                          <p:attrName>style.visibility</p:attrName>
                                        </p:attrNameLst>
                                      </p:cBhvr>
                                      <p:to>
                                        <p:strVal val="visible"/>
                                      </p:to>
                                    </p:set>
                                    <p:animEffect transition="in" filter="wipe(down)">
                                      <p:cBhvr>
                                        <p:cTn id="50" dur="580">
                                          <p:stCondLst>
                                            <p:cond delay="0"/>
                                          </p:stCondLst>
                                        </p:cTn>
                                        <p:tgtEl>
                                          <p:spTgt spid="2">
                                            <p:txEl>
                                              <p:pRg st="3" end="3"/>
                                            </p:txEl>
                                          </p:spTgt>
                                        </p:tgtEl>
                                      </p:cBhvr>
                                    </p:animEffect>
                                    <p:anim calcmode="lin" valueType="num">
                                      <p:cBhvr>
                                        <p:cTn id="51"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2">
                                            <p:txEl>
                                              <p:pRg st="3" end="3"/>
                                            </p:txEl>
                                          </p:spTgt>
                                        </p:tgtEl>
                                      </p:cBhvr>
                                      <p:to x="100000" y="60000"/>
                                    </p:animScale>
                                    <p:animScale>
                                      <p:cBhvr>
                                        <p:cTn id="57" dur="166" decel="50000">
                                          <p:stCondLst>
                                            <p:cond delay="676"/>
                                          </p:stCondLst>
                                        </p:cTn>
                                        <p:tgtEl>
                                          <p:spTgt spid="2">
                                            <p:txEl>
                                              <p:pRg st="3" end="3"/>
                                            </p:txEl>
                                          </p:spTgt>
                                        </p:tgtEl>
                                      </p:cBhvr>
                                      <p:to x="100000" y="100000"/>
                                    </p:animScale>
                                    <p:animScale>
                                      <p:cBhvr>
                                        <p:cTn id="58" dur="26">
                                          <p:stCondLst>
                                            <p:cond delay="1312"/>
                                          </p:stCondLst>
                                        </p:cTn>
                                        <p:tgtEl>
                                          <p:spTgt spid="2">
                                            <p:txEl>
                                              <p:pRg st="3" end="3"/>
                                            </p:txEl>
                                          </p:spTgt>
                                        </p:tgtEl>
                                      </p:cBhvr>
                                      <p:to x="100000" y="80000"/>
                                    </p:animScale>
                                    <p:animScale>
                                      <p:cBhvr>
                                        <p:cTn id="59" dur="166" decel="50000">
                                          <p:stCondLst>
                                            <p:cond delay="1338"/>
                                          </p:stCondLst>
                                        </p:cTn>
                                        <p:tgtEl>
                                          <p:spTgt spid="2">
                                            <p:txEl>
                                              <p:pRg st="3" end="3"/>
                                            </p:txEl>
                                          </p:spTgt>
                                        </p:tgtEl>
                                      </p:cBhvr>
                                      <p:to x="100000" y="100000"/>
                                    </p:animScale>
                                    <p:animScale>
                                      <p:cBhvr>
                                        <p:cTn id="60" dur="26">
                                          <p:stCondLst>
                                            <p:cond delay="1642"/>
                                          </p:stCondLst>
                                        </p:cTn>
                                        <p:tgtEl>
                                          <p:spTgt spid="2">
                                            <p:txEl>
                                              <p:pRg st="3" end="3"/>
                                            </p:txEl>
                                          </p:spTgt>
                                        </p:tgtEl>
                                      </p:cBhvr>
                                      <p:to x="100000" y="90000"/>
                                    </p:animScale>
                                    <p:animScale>
                                      <p:cBhvr>
                                        <p:cTn id="61" dur="166" decel="50000">
                                          <p:stCondLst>
                                            <p:cond delay="1668"/>
                                          </p:stCondLst>
                                        </p:cTn>
                                        <p:tgtEl>
                                          <p:spTgt spid="2">
                                            <p:txEl>
                                              <p:pRg st="3" end="3"/>
                                            </p:txEl>
                                          </p:spTgt>
                                        </p:tgtEl>
                                      </p:cBhvr>
                                      <p:to x="100000" y="100000"/>
                                    </p:animScale>
                                    <p:animScale>
                                      <p:cBhvr>
                                        <p:cTn id="62" dur="26">
                                          <p:stCondLst>
                                            <p:cond delay="1808"/>
                                          </p:stCondLst>
                                        </p:cTn>
                                        <p:tgtEl>
                                          <p:spTgt spid="2">
                                            <p:txEl>
                                              <p:pRg st="3" end="3"/>
                                            </p:txEl>
                                          </p:spTgt>
                                        </p:tgtEl>
                                      </p:cBhvr>
                                      <p:to x="100000" y="95000"/>
                                    </p:animScale>
                                    <p:animScale>
                                      <p:cBhvr>
                                        <p:cTn id="63" dur="166" decel="50000">
                                          <p:stCondLst>
                                            <p:cond delay="1834"/>
                                          </p:stCondLst>
                                        </p:cTn>
                                        <p:tgtEl>
                                          <p:spTgt spid="2">
                                            <p:txEl>
                                              <p:pRg st="3" end="3"/>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2">
                                            <p:txEl>
                                              <p:pRg st="4" end="4"/>
                                            </p:txEl>
                                          </p:spTgt>
                                        </p:tgtEl>
                                        <p:attrNameLst>
                                          <p:attrName>style.visibility</p:attrName>
                                        </p:attrNameLst>
                                      </p:cBhvr>
                                      <p:to>
                                        <p:strVal val="visible"/>
                                      </p:to>
                                    </p:set>
                                    <p:animEffect transition="in" filter="wipe(down)">
                                      <p:cBhvr>
                                        <p:cTn id="68" dur="580">
                                          <p:stCondLst>
                                            <p:cond delay="0"/>
                                          </p:stCondLst>
                                        </p:cTn>
                                        <p:tgtEl>
                                          <p:spTgt spid="2">
                                            <p:txEl>
                                              <p:pRg st="4" end="4"/>
                                            </p:txEl>
                                          </p:spTgt>
                                        </p:tgtEl>
                                      </p:cBhvr>
                                    </p:animEffect>
                                    <p:anim calcmode="lin" valueType="num">
                                      <p:cBhvr>
                                        <p:cTn id="69"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2">
                                            <p:txEl>
                                              <p:pRg st="4" end="4"/>
                                            </p:txEl>
                                          </p:spTgt>
                                        </p:tgtEl>
                                      </p:cBhvr>
                                      <p:to x="100000" y="60000"/>
                                    </p:animScale>
                                    <p:animScale>
                                      <p:cBhvr>
                                        <p:cTn id="75" dur="166" decel="50000">
                                          <p:stCondLst>
                                            <p:cond delay="676"/>
                                          </p:stCondLst>
                                        </p:cTn>
                                        <p:tgtEl>
                                          <p:spTgt spid="2">
                                            <p:txEl>
                                              <p:pRg st="4" end="4"/>
                                            </p:txEl>
                                          </p:spTgt>
                                        </p:tgtEl>
                                      </p:cBhvr>
                                      <p:to x="100000" y="100000"/>
                                    </p:animScale>
                                    <p:animScale>
                                      <p:cBhvr>
                                        <p:cTn id="76" dur="26">
                                          <p:stCondLst>
                                            <p:cond delay="1312"/>
                                          </p:stCondLst>
                                        </p:cTn>
                                        <p:tgtEl>
                                          <p:spTgt spid="2">
                                            <p:txEl>
                                              <p:pRg st="4" end="4"/>
                                            </p:txEl>
                                          </p:spTgt>
                                        </p:tgtEl>
                                      </p:cBhvr>
                                      <p:to x="100000" y="80000"/>
                                    </p:animScale>
                                    <p:animScale>
                                      <p:cBhvr>
                                        <p:cTn id="77" dur="166" decel="50000">
                                          <p:stCondLst>
                                            <p:cond delay="1338"/>
                                          </p:stCondLst>
                                        </p:cTn>
                                        <p:tgtEl>
                                          <p:spTgt spid="2">
                                            <p:txEl>
                                              <p:pRg st="4" end="4"/>
                                            </p:txEl>
                                          </p:spTgt>
                                        </p:tgtEl>
                                      </p:cBhvr>
                                      <p:to x="100000" y="100000"/>
                                    </p:animScale>
                                    <p:animScale>
                                      <p:cBhvr>
                                        <p:cTn id="78" dur="26">
                                          <p:stCondLst>
                                            <p:cond delay="1642"/>
                                          </p:stCondLst>
                                        </p:cTn>
                                        <p:tgtEl>
                                          <p:spTgt spid="2">
                                            <p:txEl>
                                              <p:pRg st="4" end="4"/>
                                            </p:txEl>
                                          </p:spTgt>
                                        </p:tgtEl>
                                      </p:cBhvr>
                                      <p:to x="100000" y="90000"/>
                                    </p:animScale>
                                    <p:animScale>
                                      <p:cBhvr>
                                        <p:cTn id="79" dur="166" decel="50000">
                                          <p:stCondLst>
                                            <p:cond delay="1668"/>
                                          </p:stCondLst>
                                        </p:cTn>
                                        <p:tgtEl>
                                          <p:spTgt spid="2">
                                            <p:txEl>
                                              <p:pRg st="4" end="4"/>
                                            </p:txEl>
                                          </p:spTgt>
                                        </p:tgtEl>
                                      </p:cBhvr>
                                      <p:to x="100000" y="100000"/>
                                    </p:animScale>
                                    <p:animScale>
                                      <p:cBhvr>
                                        <p:cTn id="80" dur="26">
                                          <p:stCondLst>
                                            <p:cond delay="1808"/>
                                          </p:stCondLst>
                                        </p:cTn>
                                        <p:tgtEl>
                                          <p:spTgt spid="2">
                                            <p:txEl>
                                              <p:pRg st="4" end="4"/>
                                            </p:txEl>
                                          </p:spTgt>
                                        </p:tgtEl>
                                      </p:cBhvr>
                                      <p:to x="100000" y="95000"/>
                                    </p:animScale>
                                    <p:animScale>
                                      <p:cBhvr>
                                        <p:cTn id="81" dur="166" decel="50000">
                                          <p:stCondLst>
                                            <p:cond delay="1834"/>
                                          </p:stCondLst>
                                        </p:cTn>
                                        <p:tgtEl>
                                          <p:spTgt spid="2">
                                            <p:txEl>
                                              <p:pRg st="4" end="4"/>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2">
                                            <p:txEl>
                                              <p:pRg st="5" end="5"/>
                                            </p:txEl>
                                          </p:spTgt>
                                        </p:tgtEl>
                                        <p:attrNameLst>
                                          <p:attrName>style.visibility</p:attrName>
                                        </p:attrNameLst>
                                      </p:cBhvr>
                                      <p:to>
                                        <p:strVal val="visible"/>
                                      </p:to>
                                    </p:set>
                                    <p:animEffect transition="in" filter="wipe(down)">
                                      <p:cBhvr>
                                        <p:cTn id="86" dur="580">
                                          <p:stCondLst>
                                            <p:cond delay="0"/>
                                          </p:stCondLst>
                                        </p:cTn>
                                        <p:tgtEl>
                                          <p:spTgt spid="2">
                                            <p:txEl>
                                              <p:pRg st="5" end="5"/>
                                            </p:txEl>
                                          </p:spTgt>
                                        </p:tgtEl>
                                      </p:cBhvr>
                                    </p:animEffect>
                                    <p:anim calcmode="lin" valueType="num">
                                      <p:cBhvr>
                                        <p:cTn id="87"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2">
                                            <p:txEl>
                                              <p:pRg st="5" end="5"/>
                                            </p:txEl>
                                          </p:spTgt>
                                        </p:tgtEl>
                                      </p:cBhvr>
                                      <p:to x="100000" y="60000"/>
                                    </p:animScale>
                                    <p:animScale>
                                      <p:cBhvr>
                                        <p:cTn id="93" dur="166" decel="50000">
                                          <p:stCondLst>
                                            <p:cond delay="676"/>
                                          </p:stCondLst>
                                        </p:cTn>
                                        <p:tgtEl>
                                          <p:spTgt spid="2">
                                            <p:txEl>
                                              <p:pRg st="5" end="5"/>
                                            </p:txEl>
                                          </p:spTgt>
                                        </p:tgtEl>
                                      </p:cBhvr>
                                      <p:to x="100000" y="100000"/>
                                    </p:animScale>
                                    <p:animScale>
                                      <p:cBhvr>
                                        <p:cTn id="94" dur="26">
                                          <p:stCondLst>
                                            <p:cond delay="1312"/>
                                          </p:stCondLst>
                                        </p:cTn>
                                        <p:tgtEl>
                                          <p:spTgt spid="2">
                                            <p:txEl>
                                              <p:pRg st="5" end="5"/>
                                            </p:txEl>
                                          </p:spTgt>
                                        </p:tgtEl>
                                      </p:cBhvr>
                                      <p:to x="100000" y="80000"/>
                                    </p:animScale>
                                    <p:animScale>
                                      <p:cBhvr>
                                        <p:cTn id="95" dur="166" decel="50000">
                                          <p:stCondLst>
                                            <p:cond delay="1338"/>
                                          </p:stCondLst>
                                        </p:cTn>
                                        <p:tgtEl>
                                          <p:spTgt spid="2">
                                            <p:txEl>
                                              <p:pRg st="5" end="5"/>
                                            </p:txEl>
                                          </p:spTgt>
                                        </p:tgtEl>
                                      </p:cBhvr>
                                      <p:to x="100000" y="100000"/>
                                    </p:animScale>
                                    <p:animScale>
                                      <p:cBhvr>
                                        <p:cTn id="96" dur="26">
                                          <p:stCondLst>
                                            <p:cond delay="1642"/>
                                          </p:stCondLst>
                                        </p:cTn>
                                        <p:tgtEl>
                                          <p:spTgt spid="2">
                                            <p:txEl>
                                              <p:pRg st="5" end="5"/>
                                            </p:txEl>
                                          </p:spTgt>
                                        </p:tgtEl>
                                      </p:cBhvr>
                                      <p:to x="100000" y="90000"/>
                                    </p:animScale>
                                    <p:animScale>
                                      <p:cBhvr>
                                        <p:cTn id="97" dur="166" decel="50000">
                                          <p:stCondLst>
                                            <p:cond delay="1668"/>
                                          </p:stCondLst>
                                        </p:cTn>
                                        <p:tgtEl>
                                          <p:spTgt spid="2">
                                            <p:txEl>
                                              <p:pRg st="5" end="5"/>
                                            </p:txEl>
                                          </p:spTgt>
                                        </p:tgtEl>
                                      </p:cBhvr>
                                      <p:to x="100000" y="100000"/>
                                    </p:animScale>
                                    <p:animScale>
                                      <p:cBhvr>
                                        <p:cTn id="98" dur="26">
                                          <p:stCondLst>
                                            <p:cond delay="1808"/>
                                          </p:stCondLst>
                                        </p:cTn>
                                        <p:tgtEl>
                                          <p:spTgt spid="2">
                                            <p:txEl>
                                              <p:pRg st="5" end="5"/>
                                            </p:txEl>
                                          </p:spTgt>
                                        </p:tgtEl>
                                      </p:cBhvr>
                                      <p:to x="100000" y="95000"/>
                                    </p:animScale>
                                    <p:animScale>
                                      <p:cBhvr>
                                        <p:cTn id="99" dur="166" decel="50000">
                                          <p:stCondLst>
                                            <p:cond delay="1834"/>
                                          </p:stCondLst>
                                        </p:cTn>
                                        <p:tgtEl>
                                          <p:spTgt spid="2">
                                            <p:txEl>
                                              <p:pRg st="5" end="5"/>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2">
                                            <p:txEl>
                                              <p:pRg st="6" end="6"/>
                                            </p:txEl>
                                          </p:spTgt>
                                        </p:tgtEl>
                                        <p:attrNameLst>
                                          <p:attrName>style.visibility</p:attrName>
                                        </p:attrNameLst>
                                      </p:cBhvr>
                                      <p:to>
                                        <p:strVal val="visible"/>
                                      </p:to>
                                    </p:set>
                                    <p:animEffect transition="in" filter="wipe(down)">
                                      <p:cBhvr>
                                        <p:cTn id="104" dur="580">
                                          <p:stCondLst>
                                            <p:cond delay="0"/>
                                          </p:stCondLst>
                                        </p:cTn>
                                        <p:tgtEl>
                                          <p:spTgt spid="2">
                                            <p:txEl>
                                              <p:pRg st="6" end="6"/>
                                            </p:txEl>
                                          </p:spTgt>
                                        </p:tgtEl>
                                      </p:cBhvr>
                                    </p:animEffect>
                                    <p:anim calcmode="lin" valueType="num">
                                      <p:cBhvr>
                                        <p:cTn id="105"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2">
                                            <p:txEl>
                                              <p:pRg st="6" end="6"/>
                                            </p:txEl>
                                          </p:spTgt>
                                        </p:tgtEl>
                                      </p:cBhvr>
                                      <p:to x="100000" y="60000"/>
                                    </p:animScale>
                                    <p:animScale>
                                      <p:cBhvr>
                                        <p:cTn id="111" dur="166" decel="50000">
                                          <p:stCondLst>
                                            <p:cond delay="676"/>
                                          </p:stCondLst>
                                        </p:cTn>
                                        <p:tgtEl>
                                          <p:spTgt spid="2">
                                            <p:txEl>
                                              <p:pRg st="6" end="6"/>
                                            </p:txEl>
                                          </p:spTgt>
                                        </p:tgtEl>
                                      </p:cBhvr>
                                      <p:to x="100000" y="100000"/>
                                    </p:animScale>
                                    <p:animScale>
                                      <p:cBhvr>
                                        <p:cTn id="112" dur="26">
                                          <p:stCondLst>
                                            <p:cond delay="1312"/>
                                          </p:stCondLst>
                                        </p:cTn>
                                        <p:tgtEl>
                                          <p:spTgt spid="2">
                                            <p:txEl>
                                              <p:pRg st="6" end="6"/>
                                            </p:txEl>
                                          </p:spTgt>
                                        </p:tgtEl>
                                      </p:cBhvr>
                                      <p:to x="100000" y="80000"/>
                                    </p:animScale>
                                    <p:animScale>
                                      <p:cBhvr>
                                        <p:cTn id="113" dur="166" decel="50000">
                                          <p:stCondLst>
                                            <p:cond delay="1338"/>
                                          </p:stCondLst>
                                        </p:cTn>
                                        <p:tgtEl>
                                          <p:spTgt spid="2">
                                            <p:txEl>
                                              <p:pRg st="6" end="6"/>
                                            </p:txEl>
                                          </p:spTgt>
                                        </p:tgtEl>
                                      </p:cBhvr>
                                      <p:to x="100000" y="100000"/>
                                    </p:animScale>
                                    <p:animScale>
                                      <p:cBhvr>
                                        <p:cTn id="114" dur="26">
                                          <p:stCondLst>
                                            <p:cond delay="1642"/>
                                          </p:stCondLst>
                                        </p:cTn>
                                        <p:tgtEl>
                                          <p:spTgt spid="2">
                                            <p:txEl>
                                              <p:pRg st="6" end="6"/>
                                            </p:txEl>
                                          </p:spTgt>
                                        </p:tgtEl>
                                      </p:cBhvr>
                                      <p:to x="100000" y="90000"/>
                                    </p:animScale>
                                    <p:animScale>
                                      <p:cBhvr>
                                        <p:cTn id="115" dur="166" decel="50000">
                                          <p:stCondLst>
                                            <p:cond delay="1668"/>
                                          </p:stCondLst>
                                        </p:cTn>
                                        <p:tgtEl>
                                          <p:spTgt spid="2">
                                            <p:txEl>
                                              <p:pRg st="6" end="6"/>
                                            </p:txEl>
                                          </p:spTgt>
                                        </p:tgtEl>
                                      </p:cBhvr>
                                      <p:to x="100000" y="100000"/>
                                    </p:animScale>
                                    <p:animScale>
                                      <p:cBhvr>
                                        <p:cTn id="116" dur="26">
                                          <p:stCondLst>
                                            <p:cond delay="1808"/>
                                          </p:stCondLst>
                                        </p:cTn>
                                        <p:tgtEl>
                                          <p:spTgt spid="2">
                                            <p:txEl>
                                              <p:pRg st="6" end="6"/>
                                            </p:txEl>
                                          </p:spTgt>
                                        </p:tgtEl>
                                      </p:cBhvr>
                                      <p:to x="100000" y="95000"/>
                                    </p:animScale>
                                    <p:animScale>
                                      <p:cBhvr>
                                        <p:cTn id="117"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2248348"/>
            <a:ext cx="10327340" cy="4609652"/>
          </a:xfrm>
        </p:spPr>
        <p:txBody>
          <a:bodyPr>
            <a:normAutofit fontScale="92500" lnSpcReduction="10000"/>
          </a:bodyPr>
          <a:lstStyle/>
          <a:p>
            <a:pPr marL="0" indent="0">
              <a:buNone/>
            </a:pPr>
            <a:r>
              <a:rPr lang="en-US" dirty="0"/>
              <a:t>Question </a:t>
            </a:r>
            <a:r>
              <a:rPr lang="en-US" dirty="0" smtClean="0"/>
              <a:t>15</a:t>
            </a:r>
            <a:endParaRPr lang="en-US" dirty="0"/>
          </a:p>
          <a:p>
            <a:pPr marL="0" indent="0">
              <a:buNone/>
            </a:pPr>
            <a:endParaRPr lang="en-US" sz="900" dirty="0" smtClean="0"/>
          </a:p>
          <a:p>
            <a:r>
              <a:rPr lang="en-US" dirty="0" smtClean="0"/>
              <a:t>Purpose: Show that believers are baptized, they are </a:t>
            </a:r>
            <a:r>
              <a:rPr lang="en-US" b="1" u="sng" dirty="0" smtClean="0"/>
              <a:t>added</a:t>
            </a:r>
            <a:r>
              <a:rPr lang="en-US" dirty="0" smtClean="0"/>
              <a:t> by the </a:t>
            </a:r>
            <a:r>
              <a:rPr lang="en-US" b="1" u="sng" dirty="0" smtClean="0"/>
              <a:t>Lord</a:t>
            </a:r>
            <a:r>
              <a:rPr lang="en-US" dirty="0" smtClean="0"/>
              <a:t> to be saved (</a:t>
            </a:r>
            <a:r>
              <a:rPr lang="en-US" b="1" u="sng" dirty="0" smtClean="0"/>
              <a:t>church)</a:t>
            </a:r>
          </a:p>
          <a:p>
            <a:r>
              <a:rPr lang="en-US" u="sng" dirty="0" smtClean="0"/>
              <a:t>Methodology:</a:t>
            </a:r>
          </a:p>
          <a:p>
            <a:pPr marL="457200" indent="-457200">
              <a:buFont typeface="+mj-lt"/>
              <a:buAutoNum type="alphaLcParenR"/>
            </a:pPr>
            <a:r>
              <a:rPr lang="en-US" dirty="0" smtClean="0"/>
              <a:t>Who did the action here – the lord or the people? – the Lord</a:t>
            </a:r>
          </a:p>
          <a:p>
            <a:pPr marL="457200" indent="-457200">
              <a:buFont typeface="+mj-lt"/>
              <a:buAutoNum type="alphaLcParenR"/>
            </a:pPr>
            <a:r>
              <a:rPr lang="en-US" dirty="0" smtClean="0"/>
              <a:t>Answer questions (1), (2), and (3) on the OBS</a:t>
            </a:r>
            <a:endParaRPr lang="en-US" b="1" dirty="0" smtClean="0"/>
          </a:p>
          <a:p>
            <a:pPr marL="0" indent="0">
              <a:buNone/>
            </a:pPr>
            <a:endParaRPr lang="en-US" sz="500" b="1" dirty="0" smtClean="0"/>
          </a:p>
          <a:p>
            <a:pPr marL="0" indent="0">
              <a:buNone/>
            </a:pPr>
            <a:r>
              <a:rPr lang="en-US" dirty="0"/>
              <a:t> </a:t>
            </a:r>
            <a:r>
              <a:rPr lang="en-US" dirty="0" smtClean="0"/>
              <a:t>Purpose: Point out the church described in the New Testament.</a:t>
            </a:r>
          </a:p>
          <a:p>
            <a:pPr marL="0" indent="0">
              <a:buNone/>
            </a:pPr>
            <a:r>
              <a:rPr lang="en-US" dirty="0"/>
              <a:t> </a:t>
            </a:r>
            <a:r>
              <a:rPr lang="en-US" u="sng" dirty="0" smtClean="0"/>
              <a:t>Methodology:</a:t>
            </a:r>
          </a:p>
          <a:p>
            <a:pPr marL="0" indent="0">
              <a:buNone/>
            </a:pPr>
            <a:r>
              <a:rPr lang="en-US" dirty="0" smtClean="0"/>
              <a:t>a)”What church do we read about here?” the church of Christ</a:t>
            </a:r>
          </a:p>
          <a:p>
            <a:pPr marL="0" indent="0">
              <a:buNone/>
            </a:pPr>
            <a:r>
              <a:rPr lang="en-US" dirty="0" smtClean="0"/>
              <a:t>b)”Does this name for believers give honor and glory to Christ?” Yes</a:t>
            </a:r>
          </a:p>
          <a:p>
            <a:pPr marL="0" indent="0">
              <a:buNone/>
            </a:pPr>
            <a:r>
              <a:rPr lang="en-US" dirty="0" smtClean="0"/>
              <a:t>c) “Does this indicate the church belongs to Christ?” Yes</a:t>
            </a:r>
          </a:p>
          <a:p>
            <a:pPr marL="0" indent="0">
              <a:buNone/>
            </a:pPr>
            <a:endParaRPr lang="en-US" dirty="0" smtClean="0"/>
          </a:p>
          <a:p>
            <a:pPr marL="0" indent="0">
              <a:buNone/>
            </a:pPr>
            <a:endParaRPr lang="en-US" dirty="0" smtClean="0"/>
          </a:p>
        </p:txBody>
      </p:sp>
      <p:sp>
        <p:nvSpPr>
          <p:cNvPr id="3" name="Title 2"/>
          <p:cNvSpPr>
            <a:spLocks noGrp="1"/>
          </p:cNvSpPr>
          <p:nvPr>
            <p:ph type="title"/>
          </p:nvPr>
        </p:nvSpPr>
        <p:spPr/>
        <p:txBody>
          <a:bodyPr/>
          <a:lstStyle/>
          <a:p>
            <a:r>
              <a:rPr lang="en-US" sz="3600" dirty="0" smtClean="0"/>
              <a:t>Acts 2:47</a:t>
            </a:r>
            <a:endParaRPr lang="en-US" sz="3600" dirty="0"/>
          </a:p>
        </p:txBody>
      </p:sp>
    </p:spTree>
    <p:extLst>
      <p:ext uri="{BB962C8B-B14F-4D97-AF65-F5344CB8AC3E}">
        <p14:creationId xmlns:p14="http://schemas.microsoft.com/office/powerpoint/2010/main" val="316848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down)">
                                      <p:cBhvr>
                                        <p:cTn id="30" dur="580">
                                          <p:stCondLst>
                                            <p:cond delay="0"/>
                                          </p:stCondLst>
                                        </p:cTn>
                                        <p:tgtEl>
                                          <p:spTgt spid="2">
                                            <p:txEl>
                                              <p:pRg st="2" end="2"/>
                                            </p:txEl>
                                          </p:spTgt>
                                        </p:tgtEl>
                                      </p:cBhvr>
                                    </p:animEffect>
                                    <p:anim calcmode="lin" valueType="num">
                                      <p:cBhvr>
                                        <p:cTn id="31"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2" end="2"/>
                                            </p:txEl>
                                          </p:spTgt>
                                        </p:tgtEl>
                                      </p:cBhvr>
                                      <p:to x="100000" y="60000"/>
                                    </p:animScale>
                                    <p:animScale>
                                      <p:cBhvr>
                                        <p:cTn id="37" dur="166" decel="50000">
                                          <p:stCondLst>
                                            <p:cond delay="676"/>
                                          </p:stCondLst>
                                        </p:cTn>
                                        <p:tgtEl>
                                          <p:spTgt spid="2">
                                            <p:txEl>
                                              <p:pRg st="2" end="2"/>
                                            </p:txEl>
                                          </p:spTgt>
                                        </p:tgtEl>
                                      </p:cBhvr>
                                      <p:to x="100000" y="100000"/>
                                    </p:animScale>
                                    <p:animScale>
                                      <p:cBhvr>
                                        <p:cTn id="38" dur="26">
                                          <p:stCondLst>
                                            <p:cond delay="1312"/>
                                          </p:stCondLst>
                                        </p:cTn>
                                        <p:tgtEl>
                                          <p:spTgt spid="2">
                                            <p:txEl>
                                              <p:pRg st="2" end="2"/>
                                            </p:txEl>
                                          </p:spTgt>
                                        </p:tgtEl>
                                      </p:cBhvr>
                                      <p:to x="100000" y="80000"/>
                                    </p:animScale>
                                    <p:animScale>
                                      <p:cBhvr>
                                        <p:cTn id="39" dur="166" decel="50000">
                                          <p:stCondLst>
                                            <p:cond delay="1338"/>
                                          </p:stCondLst>
                                        </p:cTn>
                                        <p:tgtEl>
                                          <p:spTgt spid="2">
                                            <p:txEl>
                                              <p:pRg st="2" end="2"/>
                                            </p:txEl>
                                          </p:spTgt>
                                        </p:tgtEl>
                                      </p:cBhvr>
                                      <p:to x="100000" y="100000"/>
                                    </p:animScale>
                                    <p:animScale>
                                      <p:cBhvr>
                                        <p:cTn id="40" dur="26">
                                          <p:stCondLst>
                                            <p:cond delay="1642"/>
                                          </p:stCondLst>
                                        </p:cTn>
                                        <p:tgtEl>
                                          <p:spTgt spid="2">
                                            <p:txEl>
                                              <p:pRg st="2" end="2"/>
                                            </p:txEl>
                                          </p:spTgt>
                                        </p:tgtEl>
                                      </p:cBhvr>
                                      <p:to x="100000" y="90000"/>
                                    </p:animScale>
                                    <p:animScale>
                                      <p:cBhvr>
                                        <p:cTn id="41" dur="166" decel="50000">
                                          <p:stCondLst>
                                            <p:cond delay="1668"/>
                                          </p:stCondLst>
                                        </p:cTn>
                                        <p:tgtEl>
                                          <p:spTgt spid="2">
                                            <p:txEl>
                                              <p:pRg st="2" end="2"/>
                                            </p:txEl>
                                          </p:spTgt>
                                        </p:tgtEl>
                                      </p:cBhvr>
                                      <p:to x="100000" y="100000"/>
                                    </p:animScale>
                                    <p:animScale>
                                      <p:cBhvr>
                                        <p:cTn id="42" dur="26">
                                          <p:stCondLst>
                                            <p:cond delay="1808"/>
                                          </p:stCondLst>
                                        </p:cTn>
                                        <p:tgtEl>
                                          <p:spTgt spid="2">
                                            <p:txEl>
                                              <p:pRg st="2" end="2"/>
                                            </p:txEl>
                                          </p:spTgt>
                                        </p:tgtEl>
                                      </p:cBhvr>
                                      <p:to x="100000" y="95000"/>
                                    </p:animScale>
                                    <p:animScale>
                                      <p:cBhvr>
                                        <p:cTn id="43" dur="166" decel="50000">
                                          <p:stCondLst>
                                            <p:cond delay="1834"/>
                                          </p:stCondLst>
                                        </p:cTn>
                                        <p:tgtEl>
                                          <p:spTgt spid="2">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animEffect transition="in" filter="wipe(down)">
                                      <p:cBhvr>
                                        <p:cTn id="48" dur="580">
                                          <p:stCondLst>
                                            <p:cond delay="0"/>
                                          </p:stCondLst>
                                        </p:cTn>
                                        <p:tgtEl>
                                          <p:spTgt spid="2">
                                            <p:txEl>
                                              <p:pRg st="3" end="3"/>
                                            </p:txEl>
                                          </p:spTgt>
                                        </p:tgtEl>
                                      </p:cBhvr>
                                    </p:animEffect>
                                    <p:anim calcmode="lin" valueType="num">
                                      <p:cBhvr>
                                        <p:cTn id="49"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2">
                                            <p:txEl>
                                              <p:pRg st="3" end="3"/>
                                            </p:txEl>
                                          </p:spTgt>
                                        </p:tgtEl>
                                      </p:cBhvr>
                                      <p:to x="100000" y="60000"/>
                                    </p:animScale>
                                    <p:animScale>
                                      <p:cBhvr>
                                        <p:cTn id="55" dur="166" decel="50000">
                                          <p:stCondLst>
                                            <p:cond delay="676"/>
                                          </p:stCondLst>
                                        </p:cTn>
                                        <p:tgtEl>
                                          <p:spTgt spid="2">
                                            <p:txEl>
                                              <p:pRg st="3" end="3"/>
                                            </p:txEl>
                                          </p:spTgt>
                                        </p:tgtEl>
                                      </p:cBhvr>
                                      <p:to x="100000" y="100000"/>
                                    </p:animScale>
                                    <p:animScale>
                                      <p:cBhvr>
                                        <p:cTn id="56" dur="26">
                                          <p:stCondLst>
                                            <p:cond delay="1312"/>
                                          </p:stCondLst>
                                        </p:cTn>
                                        <p:tgtEl>
                                          <p:spTgt spid="2">
                                            <p:txEl>
                                              <p:pRg st="3" end="3"/>
                                            </p:txEl>
                                          </p:spTgt>
                                        </p:tgtEl>
                                      </p:cBhvr>
                                      <p:to x="100000" y="80000"/>
                                    </p:animScale>
                                    <p:animScale>
                                      <p:cBhvr>
                                        <p:cTn id="57" dur="166" decel="50000">
                                          <p:stCondLst>
                                            <p:cond delay="1338"/>
                                          </p:stCondLst>
                                        </p:cTn>
                                        <p:tgtEl>
                                          <p:spTgt spid="2">
                                            <p:txEl>
                                              <p:pRg st="3" end="3"/>
                                            </p:txEl>
                                          </p:spTgt>
                                        </p:tgtEl>
                                      </p:cBhvr>
                                      <p:to x="100000" y="100000"/>
                                    </p:animScale>
                                    <p:animScale>
                                      <p:cBhvr>
                                        <p:cTn id="58" dur="26">
                                          <p:stCondLst>
                                            <p:cond delay="1642"/>
                                          </p:stCondLst>
                                        </p:cTn>
                                        <p:tgtEl>
                                          <p:spTgt spid="2">
                                            <p:txEl>
                                              <p:pRg st="3" end="3"/>
                                            </p:txEl>
                                          </p:spTgt>
                                        </p:tgtEl>
                                      </p:cBhvr>
                                      <p:to x="100000" y="90000"/>
                                    </p:animScale>
                                    <p:animScale>
                                      <p:cBhvr>
                                        <p:cTn id="59" dur="166" decel="50000">
                                          <p:stCondLst>
                                            <p:cond delay="1668"/>
                                          </p:stCondLst>
                                        </p:cTn>
                                        <p:tgtEl>
                                          <p:spTgt spid="2">
                                            <p:txEl>
                                              <p:pRg st="3" end="3"/>
                                            </p:txEl>
                                          </p:spTgt>
                                        </p:tgtEl>
                                      </p:cBhvr>
                                      <p:to x="100000" y="100000"/>
                                    </p:animScale>
                                    <p:animScale>
                                      <p:cBhvr>
                                        <p:cTn id="60" dur="26">
                                          <p:stCondLst>
                                            <p:cond delay="1808"/>
                                          </p:stCondLst>
                                        </p:cTn>
                                        <p:tgtEl>
                                          <p:spTgt spid="2">
                                            <p:txEl>
                                              <p:pRg st="3" end="3"/>
                                            </p:txEl>
                                          </p:spTgt>
                                        </p:tgtEl>
                                      </p:cBhvr>
                                      <p:to x="100000" y="95000"/>
                                    </p:animScale>
                                    <p:animScale>
                                      <p:cBhvr>
                                        <p:cTn id="61" dur="166" decel="50000">
                                          <p:stCondLst>
                                            <p:cond delay="1834"/>
                                          </p:stCondLst>
                                        </p:cTn>
                                        <p:tgtEl>
                                          <p:spTgt spid="2">
                                            <p:txEl>
                                              <p:pRg st="3" end="3"/>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2">
                                            <p:txEl>
                                              <p:pRg st="4" end="4"/>
                                            </p:txEl>
                                          </p:spTgt>
                                        </p:tgtEl>
                                        <p:attrNameLst>
                                          <p:attrName>style.visibility</p:attrName>
                                        </p:attrNameLst>
                                      </p:cBhvr>
                                      <p:to>
                                        <p:strVal val="visible"/>
                                      </p:to>
                                    </p:set>
                                    <p:animEffect transition="in" filter="wipe(down)">
                                      <p:cBhvr>
                                        <p:cTn id="66" dur="580">
                                          <p:stCondLst>
                                            <p:cond delay="0"/>
                                          </p:stCondLst>
                                        </p:cTn>
                                        <p:tgtEl>
                                          <p:spTgt spid="2">
                                            <p:txEl>
                                              <p:pRg st="4" end="4"/>
                                            </p:txEl>
                                          </p:spTgt>
                                        </p:tgtEl>
                                      </p:cBhvr>
                                    </p:animEffect>
                                    <p:anim calcmode="lin" valueType="num">
                                      <p:cBhvr>
                                        <p:cTn id="67"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2">
                                            <p:txEl>
                                              <p:pRg st="4" end="4"/>
                                            </p:txEl>
                                          </p:spTgt>
                                        </p:tgtEl>
                                      </p:cBhvr>
                                      <p:to x="100000" y="60000"/>
                                    </p:animScale>
                                    <p:animScale>
                                      <p:cBhvr>
                                        <p:cTn id="73" dur="166" decel="50000">
                                          <p:stCondLst>
                                            <p:cond delay="676"/>
                                          </p:stCondLst>
                                        </p:cTn>
                                        <p:tgtEl>
                                          <p:spTgt spid="2">
                                            <p:txEl>
                                              <p:pRg st="4" end="4"/>
                                            </p:txEl>
                                          </p:spTgt>
                                        </p:tgtEl>
                                      </p:cBhvr>
                                      <p:to x="100000" y="100000"/>
                                    </p:animScale>
                                    <p:animScale>
                                      <p:cBhvr>
                                        <p:cTn id="74" dur="26">
                                          <p:stCondLst>
                                            <p:cond delay="1312"/>
                                          </p:stCondLst>
                                        </p:cTn>
                                        <p:tgtEl>
                                          <p:spTgt spid="2">
                                            <p:txEl>
                                              <p:pRg st="4" end="4"/>
                                            </p:txEl>
                                          </p:spTgt>
                                        </p:tgtEl>
                                      </p:cBhvr>
                                      <p:to x="100000" y="80000"/>
                                    </p:animScale>
                                    <p:animScale>
                                      <p:cBhvr>
                                        <p:cTn id="75" dur="166" decel="50000">
                                          <p:stCondLst>
                                            <p:cond delay="1338"/>
                                          </p:stCondLst>
                                        </p:cTn>
                                        <p:tgtEl>
                                          <p:spTgt spid="2">
                                            <p:txEl>
                                              <p:pRg st="4" end="4"/>
                                            </p:txEl>
                                          </p:spTgt>
                                        </p:tgtEl>
                                      </p:cBhvr>
                                      <p:to x="100000" y="100000"/>
                                    </p:animScale>
                                    <p:animScale>
                                      <p:cBhvr>
                                        <p:cTn id="76" dur="26">
                                          <p:stCondLst>
                                            <p:cond delay="1642"/>
                                          </p:stCondLst>
                                        </p:cTn>
                                        <p:tgtEl>
                                          <p:spTgt spid="2">
                                            <p:txEl>
                                              <p:pRg st="4" end="4"/>
                                            </p:txEl>
                                          </p:spTgt>
                                        </p:tgtEl>
                                      </p:cBhvr>
                                      <p:to x="100000" y="90000"/>
                                    </p:animScale>
                                    <p:animScale>
                                      <p:cBhvr>
                                        <p:cTn id="77" dur="166" decel="50000">
                                          <p:stCondLst>
                                            <p:cond delay="1668"/>
                                          </p:stCondLst>
                                        </p:cTn>
                                        <p:tgtEl>
                                          <p:spTgt spid="2">
                                            <p:txEl>
                                              <p:pRg st="4" end="4"/>
                                            </p:txEl>
                                          </p:spTgt>
                                        </p:tgtEl>
                                      </p:cBhvr>
                                      <p:to x="100000" y="100000"/>
                                    </p:animScale>
                                    <p:animScale>
                                      <p:cBhvr>
                                        <p:cTn id="78" dur="26">
                                          <p:stCondLst>
                                            <p:cond delay="1808"/>
                                          </p:stCondLst>
                                        </p:cTn>
                                        <p:tgtEl>
                                          <p:spTgt spid="2">
                                            <p:txEl>
                                              <p:pRg st="4" end="4"/>
                                            </p:txEl>
                                          </p:spTgt>
                                        </p:tgtEl>
                                      </p:cBhvr>
                                      <p:to x="100000" y="95000"/>
                                    </p:animScale>
                                    <p:animScale>
                                      <p:cBhvr>
                                        <p:cTn id="79" dur="166" decel="50000">
                                          <p:stCondLst>
                                            <p:cond delay="1834"/>
                                          </p:stCondLst>
                                        </p:cTn>
                                        <p:tgtEl>
                                          <p:spTgt spid="2">
                                            <p:txEl>
                                              <p:pRg st="4" end="4"/>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2">
                                            <p:txEl>
                                              <p:pRg st="5" end="5"/>
                                            </p:txEl>
                                          </p:spTgt>
                                        </p:tgtEl>
                                        <p:attrNameLst>
                                          <p:attrName>style.visibility</p:attrName>
                                        </p:attrNameLst>
                                      </p:cBhvr>
                                      <p:to>
                                        <p:strVal val="visible"/>
                                      </p:to>
                                    </p:set>
                                    <p:animEffect transition="in" filter="wipe(down)">
                                      <p:cBhvr>
                                        <p:cTn id="84" dur="580">
                                          <p:stCondLst>
                                            <p:cond delay="0"/>
                                          </p:stCondLst>
                                        </p:cTn>
                                        <p:tgtEl>
                                          <p:spTgt spid="2">
                                            <p:txEl>
                                              <p:pRg st="5" end="5"/>
                                            </p:txEl>
                                          </p:spTgt>
                                        </p:tgtEl>
                                      </p:cBhvr>
                                    </p:animEffect>
                                    <p:anim calcmode="lin" valueType="num">
                                      <p:cBhvr>
                                        <p:cTn id="85"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2">
                                            <p:txEl>
                                              <p:pRg st="5" end="5"/>
                                            </p:txEl>
                                          </p:spTgt>
                                        </p:tgtEl>
                                      </p:cBhvr>
                                      <p:to x="100000" y="60000"/>
                                    </p:animScale>
                                    <p:animScale>
                                      <p:cBhvr>
                                        <p:cTn id="91" dur="166" decel="50000">
                                          <p:stCondLst>
                                            <p:cond delay="676"/>
                                          </p:stCondLst>
                                        </p:cTn>
                                        <p:tgtEl>
                                          <p:spTgt spid="2">
                                            <p:txEl>
                                              <p:pRg st="5" end="5"/>
                                            </p:txEl>
                                          </p:spTgt>
                                        </p:tgtEl>
                                      </p:cBhvr>
                                      <p:to x="100000" y="100000"/>
                                    </p:animScale>
                                    <p:animScale>
                                      <p:cBhvr>
                                        <p:cTn id="92" dur="26">
                                          <p:stCondLst>
                                            <p:cond delay="1312"/>
                                          </p:stCondLst>
                                        </p:cTn>
                                        <p:tgtEl>
                                          <p:spTgt spid="2">
                                            <p:txEl>
                                              <p:pRg st="5" end="5"/>
                                            </p:txEl>
                                          </p:spTgt>
                                        </p:tgtEl>
                                      </p:cBhvr>
                                      <p:to x="100000" y="80000"/>
                                    </p:animScale>
                                    <p:animScale>
                                      <p:cBhvr>
                                        <p:cTn id="93" dur="166" decel="50000">
                                          <p:stCondLst>
                                            <p:cond delay="1338"/>
                                          </p:stCondLst>
                                        </p:cTn>
                                        <p:tgtEl>
                                          <p:spTgt spid="2">
                                            <p:txEl>
                                              <p:pRg st="5" end="5"/>
                                            </p:txEl>
                                          </p:spTgt>
                                        </p:tgtEl>
                                      </p:cBhvr>
                                      <p:to x="100000" y="100000"/>
                                    </p:animScale>
                                    <p:animScale>
                                      <p:cBhvr>
                                        <p:cTn id="94" dur="26">
                                          <p:stCondLst>
                                            <p:cond delay="1642"/>
                                          </p:stCondLst>
                                        </p:cTn>
                                        <p:tgtEl>
                                          <p:spTgt spid="2">
                                            <p:txEl>
                                              <p:pRg st="5" end="5"/>
                                            </p:txEl>
                                          </p:spTgt>
                                        </p:tgtEl>
                                      </p:cBhvr>
                                      <p:to x="100000" y="90000"/>
                                    </p:animScale>
                                    <p:animScale>
                                      <p:cBhvr>
                                        <p:cTn id="95" dur="166" decel="50000">
                                          <p:stCondLst>
                                            <p:cond delay="1668"/>
                                          </p:stCondLst>
                                        </p:cTn>
                                        <p:tgtEl>
                                          <p:spTgt spid="2">
                                            <p:txEl>
                                              <p:pRg st="5" end="5"/>
                                            </p:txEl>
                                          </p:spTgt>
                                        </p:tgtEl>
                                      </p:cBhvr>
                                      <p:to x="100000" y="100000"/>
                                    </p:animScale>
                                    <p:animScale>
                                      <p:cBhvr>
                                        <p:cTn id="96" dur="26">
                                          <p:stCondLst>
                                            <p:cond delay="1808"/>
                                          </p:stCondLst>
                                        </p:cTn>
                                        <p:tgtEl>
                                          <p:spTgt spid="2">
                                            <p:txEl>
                                              <p:pRg st="5" end="5"/>
                                            </p:txEl>
                                          </p:spTgt>
                                        </p:tgtEl>
                                      </p:cBhvr>
                                      <p:to x="100000" y="95000"/>
                                    </p:animScale>
                                    <p:animScale>
                                      <p:cBhvr>
                                        <p:cTn id="97" dur="166" decel="50000">
                                          <p:stCondLst>
                                            <p:cond delay="1834"/>
                                          </p:stCondLst>
                                        </p:cTn>
                                        <p:tgtEl>
                                          <p:spTgt spid="2">
                                            <p:txEl>
                                              <p:pRg st="5" end="5"/>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2">
                                            <p:txEl>
                                              <p:pRg st="7" end="7"/>
                                            </p:txEl>
                                          </p:spTgt>
                                        </p:tgtEl>
                                        <p:attrNameLst>
                                          <p:attrName>style.visibility</p:attrName>
                                        </p:attrNameLst>
                                      </p:cBhvr>
                                      <p:to>
                                        <p:strVal val="visible"/>
                                      </p:to>
                                    </p:set>
                                    <p:animEffect transition="in" filter="wipe(down)">
                                      <p:cBhvr>
                                        <p:cTn id="102" dur="580">
                                          <p:stCondLst>
                                            <p:cond delay="0"/>
                                          </p:stCondLst>
                                        </p:cTn>
                                        <p:tgtEl>
                                          <p:spTgt spid="2">
                                            <p:txEl>
                                              <p:pRg st="7" end="7"/>
                                            </p:txEl>
                                          </p:spTgt>
                                        </p:tgtEl>
                                      </p:cBhvr>
                                    </p:animEffect>
                                    <p:anim calcmode="lin" valueType="num">
                                      <p:cBhvr>
                                        <p:cTn id="103"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2">
                                            <p:txEl>
                                              <p:pRg st="7" end="7"/>
                                            </p:txEl>
                                          </p:spTgt>
                                        </p:tgtEl>
                                      </p:cBhvr>
                                      <p:to x="100000" y="60000"/>
                                    </p:animScale>
                                    <p:animScale>
                                      <p:cBhvr>
                                        <p:cTn id="109" dur="166" decel="50000">
                                          <p:stCondLst>
                                            <p:cond delay="676"/>
                                          </p:stCondLst>
                                        </p:cTn>
                                        <p:tgtEl>
                                          <p:spTgt spid="2">
                                            <p:txEl>
                                              <p:pRg st="7" end="7"/>
                                            </p:txEl>
                                          </p:spTgt>
                                        </p:tgtEl>
                                      </p:cBhvr>
                                      <p:to x="100000" y="100000"/>
                                    </p:animScale>
                                    <p:animScale>
                                      <p:cBhvr>
                                        <p:cTn id="110" dur="26">
                                          <p:stCondLst>
                                            <p:cond delay="1312"/>
                                          </p:stCondLst>
                                        </p:cTn>
                                        <p:tgtEl>
                                          <p:spTgt spid="2">
                                            <p:txEl>
                                              <p:pRg st="7" end="7"/>
                                            </p:txEl>
                                          </p:spTgt>
                                        </p:tgtEl>
                                      </p:cBhvr>
                                      <p:to x="100000" y="80000"/>
                                    </p:animScale>
                                    <p:animScale>
                                      <p:cBhvr>
                                        <p:cTn id="111" dur="166" decel="50000">
                                          <p:stCondLst>
                                            <p:cond delay="1338"/>
                                          </p:stCondLst>
                                        </p:cTn>
                                        <p:tgtEl>
                                          <p:spTgt spid="2">
                                            <p:txEl>
                                              <p:pRg st="7" end="7"/>
                                            </p:txEl>
                                          </p:spTgt>
                                        </p:tgtEl>
                                      </p:cBhvr>
                                      <p:to x="100000" y="100000"/>
                                    </p:animScale>
                                    <p:animScale>
                                      <p:cBhvr>
                                        <p:cTn id="112" dur="26">
                                          <p:stCondLst>
                                            <p:cond delay="1642"/>
                                          </p:stCondLst>
                                        </p:cTn>
                                        <p:tgtEl>
                                          <p:spTgt spid="2">
                                            <p:txEl>
                                              <p:pRg st="7" end="7"/>
                                            </p:txEl>
                                          </p:spTgt>
                                        </p:tgtEl>
                                      </p:cBhvr>
                                      <p:to x="100000" y="90000"/>
                                    </p:animScale>
                                    <p:animScale>
                                      <p:cBhvr>
                                        <p:cTn id="113" dur="166" decel="50000">
                                          <p:stCondLst>
                                            <p:cond delay="1668"/>
                                          </p:stCondLst>
                                        </p:cTn>
                                        <p:tgtEl>
                                          <p:spTgt spid="2">
                                            <p:txEl>
                                              <p:pRg st="7" end="7"/>
                                            </p:txEl>
                                          </p:spTgt>
                                        </p:tgtEl>
                                      </p:cBhvr>
                                      <p:to x="100000" y="100000"/>
                                    </p:animScale>
                                    <p:animScale>
                                      <p:cBhvr>
                                        <p:cTn id="114" dur="26">
                                          <p:stCondLst>
                                            <p:cond delay="1808"/>
                                          </p:stCondLst>
                                        </p:cTn>
                                        <p:tgtEl>
                                          <p:spTgt spid="2">
                                            <p:txEl>
                                              <p:pRg st="7" end="7"/>
                                            </p:txEl>
                                          </p:spTgt>
                                        </p:tgtEl>
                                      </p:cBhvr>
                                      <p:to x="100000" y="95000"/>
                                    </p:animScale>
                                    <p:animScale>
                                      <p:cBhvr>
                                        <p:cTn id="115" dur="166" decel="50000">
                                          <p:stCondLst>
                                            <p:cond delay="1834"/>
                                          </p:stCondLst>
                                        </p:cTn>
                                        <p:tgtEl>
                                          <p:spTgt spid="2">
                                            <p:txEl>
                                              <p:pRg st="7" end="7"/>
                                            </p:txEl>
                                          </p:spTgt>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grpId="0" nodeType="clickEffect">
                                  <p:stCondLst>
                                    <p:cond delay="0"/>
                                  </p:stCondLst>
                                  <p:childTnLst>
                                    <p:set>
                                      <p:cBhvr>
                                        <p:cTn id="119" dur="1" fill="hold">
                                          <p:stCondLst>
                                            <p:cond delay="0"/>
                                          </p:stCondLst>
                                        </p:cTn>
                                        <p:tgtEl>
                                          <p:spTgt spid="2">
                                            <p:txEl>
                                              <p:pRg st="8" end="8"/>
                                            </p:txEl>
                                          </p:spTgt>
                                        </p:tgtEl>
                                        <p:attrNameLst>
                                          <p:attrName>style.visibility</p:attrName>
                                        </p:attrNameLst>
                                      </p:cBhvr>
                                      <p:to>
                                        <p:strVal val="visible"/>
                                      </p:to>
                                    </p:set>
                                    <p:animEffect transition="in" filter="wipe(down)">
                                      <p:cBhvr>
                                        <p:cTn id="120" dur="580">
                                          <p:stCondLst>
                                            <p:cond delay="0"/>
                                          </p:stCondLst>
                                        </p:cTn>
                                        <p:tgtEl>
                                          <p:spTgt spid="2">
                                            <p:txEl>
                                              <p:pRg st="8" end="8"/>
                                            </p:txEl>
                                          </p:spTgt>
                                        </p:tgtEl>
                                      </p:cBhvr>
                                    </p:animEffect>
                                    <p:anim calcmode="lin" valueType="num">
                                      <p:cBhvr>
                                        <p:cTn id="121"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2">
                                            <p:txEl>
                                              <p:pRg st="8" end="8"/>
                                            </p:txEl>
                                          </p:spTgt>
                                        </p:tgtEl>
                                      </p:cBhvr>
                                      <p:to x="100000" y="60000"/>
                                    </p:animScale>
                                    <p:animScale>
                                      <p:cBhvr>
                                        <p:cTn id="127" dur="166" decel="50000">
                                          <p:stCondLst>
                                            <p:cond delay="676"/>
                                          </p:stCondLst>
                                        </p:cTn>
                                        <p:tgtEl>
                                          <p:spTgt spid="2">
                                            <p:txEl>
                                              <p:pRg st="8" end="8"/>
                                            </p:txEl>
                                          </p:spTgt>
                                        </p:tgtEl>
                                      </p:cBhvr>
                                      <p:to x="100000" y="100000"/>
                                    </p:animScale>
                                    <p:animScale>
                                      <p:cBhvr>
                                        <p:cTn id="128" dur="26">
                                          <p:stCondLst>
                                            <p:cond delay="1312"/>
                                          </p:stCondLst>
                                        </p:cTn>
                                        <p:tgtEl>
                                          <p:spTgt spid="2">
                                            <p:txEl>
                                              <p:pRg st="8" end="8"/>
                                            </p:txEl>
                                          </p:spTgt>
                                        </p:tgtEl>
                                      </p:cBhvr>
                                      <p:to x="100000" y="80000"/>
                                    </p:animScale>
                                    <p:animScale>
                                      <p:cBhvr>
                                        <p:cTn id="129" dur="166" decel="50000">
                                          <p:stCondLst>
                                            <p:cond delay="1338"/>
                                          </p:stCondLst>
                                        </p:cTn>
                                        <p:tgtEl>
                                          <p:spTgt spid="2">
                                            <p:txEl>
                                              <p:pRg st="8" end="8"/>
                                            </p:txEl>
                                          </p:spTgt>
                                        </p:tgtEl>
                                      </p:cBhvr>
                                      <p:to x="100000" y="100000"/>
                                    </p:animScale>
                                    <p:animScale>
                                      <p:cBhvr>
                                        <p:cTn id="130" dur="26">
                                          <p:stCondLst>
                                            <p:cond delay="1642"/>
                                          </p:stCondLst>
                                        </p:cTn>
                                        <p:tgtEl>
                                          <p:spTgt spid="2">
                                            <p:txEl>
                                              <p:pRg st="8" end="8"/>
                                            </p:txEl>
                                          </p:spTgt>
                                        </p:tgtEl>
                                      </p:cBhvr>
                                      <p:to x="100000" y="90000"/>
                                    </p:animScale>
                                    <p:animScale>
                                      <p:cBhvr>
                                        <p:cTn id="131" dur="166" decel="50000">
                                          <p:stCondLst>
                                            <p:cond delay="1668"/>
                                          </p:stCondLst>
                                        </p:cTn>
                                        <p:tgtEl>
                                          <p:spTgt spid="2">
                                            <p:txEl>
                                              <p:pRg st="8" end="8"/>
                                            </p:txEl>
                                          </p:spTgt>
                                        </p:tgtEl>
                                      </p:cBhvr>
                                      <p:to x="100000" y="100000"/>
                                    </p:animScale>
                                    <p:animScale>
                                      <p:cBhvr>
                                        <p:cTn id="132" dur="26">
                                          <p:stCondLst>
                                            <p:cond delay="1808"/>
                                          </p:stCondLst>
                                        </p:cTn>
                                        <p:tgtEl>
                                          <p:spTgt spid="2">
                                            <p:txEl>
                                              <p:pRg st="8" end="8"/>
                                            </p:txEl>
                                          </p:spTgt>
                                        </p:tgtEl>
                                      </p:cBhvr>
                                      <p:to x="100000" y="95000"/>
                                    </p:animScale>
                                    <p:animScale>
                                      <p:cBhvr>
                                        <p:cTn id="133" dur="166" decel="50000">
                                          <p:stCondLst>
                                            <p:cond delay="1834"/>
                                          </p:stCondLst>
                                        </p:cTn>
                                        <p:tgtEl>
                                          <p:spTgt spid="2">
                                            <p:txEl>
                                              <p:pRg st="8" end="8"/>
                                            </p:txEl>
                                          </p:spTgt>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grpId="0" nodeType="clickEffect">
                                  <p:stCondLst>
                                    <p:cond delay="0"/>
                                  </p:stCondLst>
                                  <p:childTnLst>
                                    <p:set>
                                      <p:cBhvr>
                                        <p:cTn id="137" dur="1" fill="hold">
                                          <p:stCondLst>
                                            <p:cond delay="0"/>
                                          </p:stCondLst>
                                        </p:cTn>
                                        <p:tgtEl>
                                          <p:spTgt spid="2">
                                            <p:txEl>
                                              <p:pRg st="9" end="9"/>
                                            </p:txEl>
                                          </p:spTgt>
                                        </p:tgtEl>
                                        <p:attrNameLst>
                                          <p:attrName>style.visibility</p:attrName>
                                        </p:attrNameLst>
                                      </p:cBhvr>
                                      <p:to>
                                        <p:strVal val="visible"/>
                                      </p:to>
                                    </p:set>
                                    <p:animEffect transition="in" filter="wipe(down)">
                                      <p:cBhvr>
                                        <p:cTn id="138" dur="580">
                                          <p:stCondLst>
                                            <p:cond delay="0"/>
                                          </p:stCondLst>
                                        </p:cTn>
                                        <p:tgtEl>
                                          <p:spTgt spid="2">
                                            <p:txEl>
                                              <p:pRg st="9" end="9"/>
                                            </p:txEl>
                                          </p:spTgt>
                                        </p:tgtEl>
                                      </p:cBhvr>
                                    </p:animEffect>
                                    <p:anim calcmode="lin" valueType="num">
                                      <p:cBhvr>
                                        <p:cTn id="139" dur="1822"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2">
                                            <p:txEl>
                                              <p:pRg st="9" end="9"/>
                                            </p:txEl>
                                          </p:spTgt>
                                        </p:tgtEl>
                                        <p:attrNameLst>
                                          <p:attrName>ppt_y</p:attrName>
                                        </p:attrNameLst>
                                      </p:cBhvr>
                                      <p:tavLst>
                                        <p:tav tm="0" fmla="#ppt_y-sin(pi*$)/81">
                                          <p:val>
                                            <p:fltVal val="0"/>
                                          </p:val>
                                        </p:tav>
                                        <p:tav tm="100000">
                                          <p:val>
                                            <p:fltVal val="1"/>
                                          </p:val>
                                        </p:tav>
                                      </p:tavLst>
                                    </p:anim>
                                    <p:animScale>
                                      <p:cBhvr>
                                        <p:cTn id="144" dur="26">
                                          <p:stCondLst>
                                            <p:cond delay="650"/>
                                          </p:stCondLst>
                                        </p:cTn>
                                        <p:tgtEl>
                                          <p:spTgt spid="2">
                                            <p:txEl>
                                              <p:pRg st="9" end="9"/>
                                            </p:txEl>
                                          </p:spTgt>
                                        </p:tgtEl>
                                      </p:cBhvr>
                                      <p:to x="100000" y="60000"/>
                                    </p:animScale>
                                    <p:animScale>
                                      <p:cBhvr>
                                        <p:cTn id="145" dur="166" decel="50000">
                                          <p:stCondLst>
                                            <p:cond delay="676"/>
                                          </p:stCondLst>
                                        </p:cTn>
                                        <p:tgtEl>
                                          <p:spTgt spid="2">
                                            <p:txEl>
                                              <p:pRg st="9" end="9"/>
                                            </p:txEl>
                                          </p:spTgt>
                                        </p:tgtEl>
                                      </p:cBhvr>
                                      <p:to x="100000" y="100000"/>
                                    </p:animScale>
                                    <p:animScale>
                                      <p:cBhvr>
                                        <p:cTn id="146" dur="26">
                                          <p:stCondLst>
                                            <p:cond delay="1312"/>
                                          </p:stCondLst>
                                        </p:cTn>
                                        <p:tgtEl>
                                          <p:spTgt spid="2">
                                            <p:txEl>
                                              <p:pRg st="9" end="9"/>
                                            </p:txEl>
                                          </p:spTgt>
                                        </p:tgtEl>
                                      </p:cBhvr>
                                      <p:to x="100000" y="80000"/>
                                    </p:animScale>
                                    <p:animScale>
                                      <p:cBhvr>
                                        <p:cTn id="147" dur="166" decel="50000">
                                          <p:stCondLst>
                                            <p:cond delay="1338"/>
                                          </p:stCondLst>
                                        </p:cTn>
                                        <p:tgtEl>
                                          <p:spTgt spid="2">
                                            <p:txEl>
                                              <p:pRg st="9" end="9"/>
                                            </p:txEl>
                                          </p:spTgt>
                                        </p:tgtEl>
                                      </p:cBhvr>
                                      <p:to x="100000" y="100000"/>
                                    </p:animScale>
                                    <p:animScale>
                                      <p:cBhvr>
                                        <p:cTn id="148" dur="26">
                                          <p:stCondLst>
                                            <p:cond delay="1642"/>
                                          </p:stCondLst>
                                        </p:cTn>
                                        <p:tgtEl>
                                          <p:spTgt spid="2">
                                            <p:txEl>
                                              <p:pRg st="9" end="9"/>
                                            </p:txEl>
                                          </p:spTgt>
                                        </p:tgtEl>
                                      </p:cBhvr>
                                      <p:to x="100000" y="90000"/>
                                    </p:animScale>
                                    <p:animScale>
                                      <p:cBhvr>
                                        <p:cTn id="149" dur="166" decel="50000">
                                          <p:stCondLst>
                                            <p:cond delay="1668"/>
                                          </p:stCondLst>
                                        </p:cTn>
                                        <p:tgtEl>
                                          <p:spTgt spid="2">
                                            <p:txEl>
                                              <p:pRg st="9" end="9"/>
                                            </p:txEl>
                                          </p:spTgt>
                                        </p:tgtEl>
                                      </p:cBhvr>
                                      <p:to x="100000" y="100000"/>
                                    </p:animScale>
                                    <p:animScale>
                                      <p:cBhvr>
                                        <p:cTn id="150" dur="26">
                                          <p:stCondLst>
                                            <p:cond delay="1808"/>
                                          </p:stCondLst>
                                        </p:cTn>
                                        <p:tgtEl>
                                          <p:spTgt spid="2">
                                            <p:txEl>
                                              <p:pRg st="9" end="9"/>
                                            </p:txEl>
                                          </p:spTgt>
                                        </p:tgtEl>
                                      </p:cBhvr>
                                      <p:to x="100000" y="95000"/>
                                    </p:animScale>
                                    <p:animScale>
                                      <p:cBhvr>
                                        <p:cTn id="151" dur="166" decel="50000">
                                          <p:stCondLst>
                                            <p:cond delay="1834"/>
                                          </p:stCondLst>
                                        </p:cTn>
                                        <p:tgtEl>
                                          <p:spTgt spid="2">
                                            <p:txEl>
                                              <p:pRg st="9" end="9"/>
                                            </p:txEl>
                                          </p:spTgt>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26" presetClass="entr" presetSubtype="0" fill="hold" grpId="0" nodeType="clickEffect">
                                  <p:stCondLst>
                                    <p:cond delay="0"/>
                                  </p:stCondLst>
                                  <p:childTnLst>
                                    <p:set>
                                      <p:cBhvr>
                                        <p:cTn id="155" dur="1" fill="hold">
                                          <p:stCondLst>
                                            <p:cond delay="0"/>
                                          </p:stCondLst>
                                        </p:cTn>
                                        <p:tgtEl>
                                          <p:spTgt spid="2">
                                            <p:txEl>
                                              <p:pRg st="10" end="10"/>
                                            </p:txEl>
                                          </p:spTgt>
                                        </p:tgtEl>
                                        <p:attrNameLst>
                                          <p:attrName>style.visibility</p:attrName>
                                        </p:attrNameLst>
                                      </p:cBhvr>
                                      <p:to>
                                        <p:strVal val="visible"/>
                                      </p:to>
                                    </p:set>
                                    <p:animEffect transition="in" filter="wipe(down)">
                                      <p:cBhvr>
                                        <p:cTn id="156" dur="580">
                                          <p:stCondLst>
                                            <p:cond delay="0"/>
                                          </p:stCondLst>
                                        </p:cTn>
                                        <p:tgtEl>
                                          <p:spTgt spid="2">
                                            <p:txEl>
                                              <p:pRg st="10" end="10"/>
                                            </p:txEl>
                                          </p:spTgt>
                                        </p:tgtEl>
                                      </p:cBhvr>
                                    </p:animEffect>
                                    <p:anim calcmode="lin" valueType="num">
                                      <p:cBhvr>
                                        <p:cTn id="157"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162" dur="26">
                                          <p:stCondLst>
                                            <p:cond delay="650"/>
                                          </p:stCondLst>
                                        </p:cTn>
                                        <p:tgtEl>
                                          <p:spTgt spid="2">
                                            <p:txEl>
                                              <p:pRg st="10" end="10"/>
                                            </p:txEl>
                                          </p:spTgt>
                                        </p:tgtEl>
                                      </p:cBhvr>
                                      <p:to x="100000" y="60000"/>
                                    </p:animScale>
                                    <p:animScale>
                                      <p:cBhvr>
                                        <p:cTn id="163" dur="166" decel="50000">
                                          <p:stCondLst>
                                            <p:cond delay="676"/>
                                          </p:stCondLst>
                                        </p:cTn>
                                        <p:tgtEl>
                                          <p:spTgt spid="2">
                                            <p:txEl>
                                              <p:pRg st="10" end="10"/>
                                            </p:txEl>
                                          </p:spTgt>
                                        </p:tgtEl>
                                      </p:cBhvr>
                                      <p:to x="100000" y="100000"/>
                                    </p:animScale>
                                    <p:animScale>
                                      <p:cBhvr>
                                        <p:cTn id="164" dur="26">
                                          <p:stCondLst>
                                            <p:cond delay="1312"/>
                                          </p:stCondLst>
                                        </p:cTn>
                                        <p:tgtEl>
                                          <p:spTgt spid="2">
                                            <p:txEl>
                                              <p:pRg st="10" end="10"/>
                                            </p:txEl>
                                          </p:spTgt>
                                        </p:tgtEl>
                                      </p:cBhvr>
                                      <p:to x="100000" y="80000"/>
                                    </p:animScale>
                                    <p:animScale>
                                      <p:cBhvr>
                                        <p:cTn id="165" dur="166" decel="50000">
                                          <p:stCondLst>
                                            <p:cond delay="1338"/>
                                          </p:stCondLst>
                                        </p:cTn>
                                        <p:tgtEl>
                                          <p:spTgt spid="2">
                                            <p:txEl>
                                              <p:pRg st="10" end="10"/>
                                            </p:txEl>
                                          </p:spTgt>
                                        </p:tgtEl>
                                      </p:cBhvr>
                                      <p:to x="100000" y="100000"/>
                                    </p:animScale>
                                    <p:animScale>
                                      <p:cBhvr>
                                        <p:cTn id="166" dur="26">
                                          <p:stCondLst>
                                            <p:cond delay="1642"/>
                                          </p:stCondLst>
                                        </p:cTn>
                                        <p:tgtEl>
                                          <p:spTgt spid="2">
                                            <p:txEl>
                                              <p:pRg st="10" end="10"/>
                                            </p:txEl>
                                          </p:spTgt>
                                        </p:tgtEl>
                                      </p:cBhvr>
                                      <p:to x="100000" y="90000"/>
                                    </p:animScale>
                                    <p:animScale>
                                      <p:cBhvr>
                                        <p:cTn id="167" dur="166" decel="50000">
                                          <p:stCondLst>
                                            <p:cond delay="1668"/>
                                          </p:stCondLst>
                                        </p:cTn>
                                        <p:tgtEl>
                                          <p:spTgt spid="2">
                                            <p:txEl>
                                              <p:pRg st="10" end="10"/>
                                            </p:txEl>
                                          </p:spTgt>
                                        </p:tgtEl>
                                      </p:cBhvr>
                                      <p:to x="100000" y="100000"/>
                                    </p:animScale>
                                    <p:animScale>
                                      <p:cBhvr>
                                        <p:cTn id="168" dur="26">
                                          <p:stCondLst>
                                            <p:cond delay="1808"/>
                                          </p:stCondLst>
                                        </p:cTn>
                                        <p:tgtEl>
                                          <p:spTgt spid="2">
                                            <p:txEl>
                                              <p:pRg st="10" end="10"/>
                                            </p:txEl>
                                          </p:spTgt>
                                        </p:tgtEl>
                                      </p:cBhvr>
                                      <p:to x="100000" y="95000"/>
                                    </p:animScale>
                                    <p:animScale>
                                      <p:cBhvr>
                                        <p:cTn id="169" dur="166" decel="50000">
                                          <p:stCondLst>
                                            <p:cond delay="1834"/>
                                          </p:stCondLst>
                                        </p:cTn>
                                        <p:tgtEl>
                                          <p:spTgt spid="2">
                                            <p:txEl>
                                              <p:pRg st="10" end="10"/>
                                            </p:txEl>
                                          </p:spTgt>
                                        </p:tgtEl>
                                      </p:cBhvr>
                                      <p:to x="100000" y="100000"/>
                                    </p:animScale>
                                  </p:childTnLst>
                                </p:cTn>
                              </p:par>
                            </p:childTnLst>
                          </p:cTn>
                        </p:par>
                      </p:childTnLst>
                    </p:cTn>
                  </p:par>
                  <p:par>
                    <p:cTn id="170" fill="hold">
                      <p:stCondLst>
                        <p:cond delay="indefinite"/>
                      </p:stCondLst>
                      <p:childTnLst>
                        <p:par>
                          <p:cTn id="171" fill="hold">
                            <p:stCondLst>
                              <p:cond delay="0"/>
                            </p:stCondLst>
                            <p:childTnLst>
                              <p:par>
                                <p:cTn id="172" presetID="26" presetClass="entr" presetSubtype="0" fill="hold" grpId="0" nodeType="clickEffect">
                                  <p:stCondLst>
                                    <p:cond delay="0"/>
                                  </p:stCondLst>
                                  <p:childTnLst>
                                    <p:set>
                                      <p:cBhvr>
                                        <p:cTn id="173" dur="1" fill="hold">
                                          <p:stCondLst>
                                            <p:cond delay="0"/>
                                          </p:stCondLst>
                                        </p:cTn>
                                        <p:tgtEl>
                                          <p:spTgt spid="2">
                                            <p:txEl>
                                              <p:pRg st="11" end="11"/>
                                            </p:txEl>
                                          </p:spTgt>
                                        </p:tgtEl>
                                        <p:attrNameLst>
                                          <p:attrName>style.visibility</p:attrName>
                                        </p:attrNameLst>
                                      </p:cBhvr>
                                      <p:to>
                                        <p:strVal val="visible"/>
                                      </p:to>
                                    </p:set>
                                    <p:animEffect transition="in" filter="wipe(down)">
                                      <p:cBhvr>
                                        <p:cTn id="174" dur="580">
                                          <p:stCondLst>
                                            <p:cond delay="0"/>
                                          </p:stCondLst>
                                        </p:cTn>
                                        <p:tgtEl>
                                          <p:spTgt spid="2">
                                            <p:txEl>
                                              <p:pRg st="11" end="11"/>
                                            </p:txEl>
                                          </p:spTgt>
                                        </p:tgtEl>
                                      </p:cBhvr>
                                    </p:animEffect>
                                    <p:anim calcmode="lin" valueType="num">
                                      <p:cBhvr>
                                        <p:cTn id="175" dur="1822" tmFilter="0,0; 0.14,0.36; 0.43,0.73; 0.71,0.91; 1.0,1.0">
                                          <p:stCondLst>
                                            <p:cond delay="0"/>
                                          </p:stCondLst>
                                        </p:cTn>
                                        <p:tgtEl>
                                          <p:spTgt spid="2">
                                            <p:txEl>
                                              <p:pRg st="11" end="11"/>
                                            </p:txEl>
                                          </p:spTgt>
                                        </p:tgtEl>
                                        <p:attrNameLst>
                                          <p:attrName>ppt_x</p:attrName>
                                        </p:attrNameLst>
                                      </p:cBhvr>
                                      <p:tavLst>
                                        <p:tav tm="0">
                                          <p:val>
                                            <p:strVal val="#ppt_x-0.25"/>
                                          </p:val>
                                        </p:tav>
                                        <p:tav tm="100000">
                                          <p:val>
                                            <p:strVal val="#ppt_x"/>
                                          </p:val>
                                        </p:tav>
                                      </p:tavLst>
                                    </p:anim>
                                    <p:anim calcmode="lin" valueType="num">
                                      <p:cBhvr>
                                        <p:cTn id="176" dur="664" tmFilter="0.0,0.0; 0.25,0.07; 0.50,0.2; 0.75,0.467; 1.0,1.0">
                                          <p:stCondLst>
                                            <p:cond delay="0"/>
                                          </p:stCondLst>
                                        </p:cTn>
                                        <p:tgtEl>
                                          <p:spTgt spid="2">
                                            <p:txEl>
                                              <p:pRg st="11" end="11"/>
                                            </p:txEl>
                                          </p:spTgt>
                                        </p:tgtEl>
                                        <p:attrNameLst>
                                          <p:attrName>ppt_y</p:attrName>
                                        </p:attrNameLst>
                                      </p:cBhvr>
                                      <p:tavLst>
                                        <p:tav tm="0" fmla="#ppt_y-sin(pi*$)/3">
                                          <p:val>
                                            <p:fltVal val="0.5"/>
                                          </p:val>
                                        </p:tav>
                                        <p:tav tm="100000">
                                          <p:val>
                                            <p:fltVal val="1"/>
                                          </p:val>
                                        </p:tav>
                                      </p:tavLst>
                                    </p:anim>
                                    <p:anim calcmode="lin" valueType="num">
                                      <p:cBhvr>
                                        <p:cTn id="177" dur="664" tmFilter="0, 0; 0.125,0.2665; 0.25,0.4; 0.375,0.465; 0.5,0.5;  0.625,0.535; 0.75,0.6; 0.875,0.7335; 1,1">
                                          <p:stCondLst>
                                            <p:cond delay="664"/>
                                          </p:stCondLst>
                                        </p:cTn>
                                        <p:tgtEl>
                                          <p:spTgt spid="2">
                                            <p:txEl>
                                              <p:pRg st="11" end="11"/>
                                            </p:txEl>
                                          </p:spTgt>
                                        </p:tgtEl>
                                        <p:attrNameLst>
                                          <p:attrName>ppt_y</p:attrName>
                                        </p:attrNameLst>
                                      </p:cBhvr>
                                      <p:tavLst>
                                        <p:tav tm="0" fmla="#ppt_y-sin(pi*$)/9">
                                          <p:val>
                                            <p:fltVal val="0"/>
                                          </p:val>
                                        </p:tav>
                                        <p:tav tm="100000">
                                          <p:val>
                                            <p:fltVal val="1"/>
                                          </p:val>
                                        </p:tav>
                                      </p:tavLst>
                                    </p:anim>
                                    <p:anim calcmode="lin" valueType="num">
                                      <p:cBhvr>
                                        <p:cTn id="178" dur="332" tmFilter="0, 0; 0.125,0.2665; 0.25,0.4; 0.375,0.465; 0.5,0.5;  0.625,0.535; 0.75,0.6; 0.875,0.7335; 1,1">
                                          <p:stCondLst>
                                            <p:cond delay="1324"/>
                                          </p:stCondLst>
                                        </p:cTn>
                                        <p:tgtEl>
                                          <p:spTgt spid="2">
                                            <p:txEl>
                                              <p:pRg st="11" end="11"/>
                                            </p:txEl>
                                          </p:spTgt>
                                        </p:tgtEl>
                                        <p:attrNameLst>
                                          <p:attrName>ppt_y</p:attrName>
                                        </p:attrNameLst>
                                      </p:cBhvr>
                                      <p:tavLst>
                                        <p:tav tm="0" fmla="#ppt_y-sin(pi*$)/27">
                                          <p:val>
                                            <p:fltVal val="0"/>
                                          </p:val>
                                        </p:tav>
                                        <p:tav tm="100000">
                                          <p:val>
                                            <p:fltVal val="1"/>
                                          </p:val>
                                        </p:tav>
                                      </p:tavLst>
                                    </p:anim>
                                    <p:anim calcmode="lin" valueType="num">
                                      <p:cBhvr>
                                        <p:cTn id="179" dur="164" tmFilter="0, 0; 0.125,0.2665; 0.25,0.4; 0.375,0.465; 0.5,0.5;  0.625,0.535; 0.75,0.6; 0.875,0.7335; 1,1">
                                          <p:stCondLst>
                                            <p:cond delay="1656"/>
                                          </p:stCondLst>
                                        </p:cTn>
                                        <p:tgtEl>
                                          <p:spTgt spid="2">
                                            <p:txEl>
                                              <p:pRg st="11" end="11"/>
                                            </p:txEl>
                                          </p:spTgt>
                                        </p:tgtEl>
                                        <p:attrNameLst>
                                          <p:attrName>ppt_y</p:attrName>
                                        </p:attrNameLst>
                                      </p:cBhvr>
                                      <p:tavLst>
                                        <p:tav tm="0" fmla="#ppt_y-sin(pi*$)/81">
                                          <p:val>
                                            <p:fltVal val="0"/>
                                          </p:val>
                                        </p:tav>
                                        <p:tav tm="100000">
                                          <p:val>
                                            <p:fltVal val="1"/>
                                          </p:val>
                                        </p:tav>
                                      </p:tavLst>
                                    </p:anim>
                                    <p:animScale>
                                      <p:cBhvr>
                                        <p:cTn id="180" dur="26">
                                          <p:stCondLst>
                                            <p:cond delay="650"/>
                                          </p:stCondLst>
                                        </p:cTn>
                                        <p:tgtEl>
                                          <p:spTgt spid="2">
                                            <p:txEl>
                                              <p:pRg st="11" end="11"/>
                                            </p:txEl>
                                          </p:spTgt>
                                        </p:tgtEl>
                                      </p:cBhvr>
                                      <p:to x="100000" y="60000"/>
                                    </p:animScale>
                                    <p:animScale>
                                      <p:cBhvr>
                                        <p:cTn id="181" dur="166" decel="50000">
                                          <p:stCondLst>
                                            <p:cond delay="676"/>
                                          </p:stCondLst>
                                        </p:cTn>
                                        <p:tgtEl>
                                          <p:spTgt spid="2">
                                            <p:txEl>
                                              <p:pRg st="11" end="11"/>
                                            </p:txEl>
                                          </p:spTgt>
                                        </p:tgtEl>
                                      </p:cBhvr>
                                      <p:to x="100000" y="100000"/>
                                    </p:animScale>
                                    <p:animScale>
                                      <p:cBhvr>
                                        <p:cTn id="182" dur="26">
                                          <p:stCondLst>
                                            <p:cond delay="1312"/>
                                          </p:stCondLst>
                                        </p:cTn>
                                        <p:tgtEl>
                                          <p:spTgt spid="2">
                                            <p:txEl>
                                              <p:pRg st="11" end="11"/>
                                            </p:txEl>
                                          </p:spTgt>
                                        </p:tgtEl>
                                      </p:cBhvr>
                                      <p:to x="100000" y="80000"/>
                                    </p:animScale>
                                    <p:animScale>
                                      <p:cBhvr>
                                        <p:cTn id="183" dur="166" decel="50000">
                                          <p:stCondLst>
                                            <p:cond delay="1338"/>
                                          </p:stCondLst>
                                        </p:cTn>
                                        <p:tgtEl>
                                          <p:spTgt spid="2">
                                            <p:txEl>
                                              <p:pRg st="11" end="11"/>
                                            </p:txEl>
                                          </p:spTgt>
                                        </p:tgtEl>
                                      </p:cBhvr>
                                      <p:to x="100000" y="100000"/>
                                    </p:animScale>
                                    <p:animScale>
                                      <p:cBhvr>
                                        <p:cTn id="184" dur="26">
                                          <p:stCondLst>
                                            <p:cond delay="1642"/>
                                          </p:stCondLst>
                                        </p:cTn>
                                        <p:tgtEl>
                                          <p:spTgt spid="2">
                                            <p:txEl>
                                              <p:pRg st="11" end="11"/>
                                            </p:txEl>
                                          </p:spTgt>
                                        </p:tgtEl>
                                      </p:cBhvr>
                                      <p:to x="100000" y="90000"/>
                                    </p:animScale>
                                    <p:animScale>
                                      <p:cBhvr>
                                        <p:cTn id="185" dur="166" decel="50000">
                                          <p:stCondLst>
                                            <p:cond delay="1668"/>
                                          </p:stCondLst>
                                        </p:cTn>
                                        <p:tgtEl>
                                          <p:spTgt spid="2">
                                            <p:txEl>
                                              <p:pRg st="11" end="11"/>
                                            </p:txEl>
                                          </p:spTgt>
                                        </p:tgtEl>
                                      </p:cBhvr>
                                      <p:to x="100000" y="100000"/>
                                    </p:animScale>
                                    <p:animScale>
                                      <p:cBhvr>
                                        <p:cTn id="186" dur="26">
                                          <p:stCondLst>
                                            <p:cond delay="1808"/>
                                          </p:stCondLst>
                                        </p:cTn>
                                        <p:tgtEl>
                                          <p:spTgt spid="2">
                                            <p:txEl>
                                              <p:pRg st="11" end="11"/>
                                            </p:txEl>
                                          </p:spTgt>
                                        </p:tgtEl>
                                      </p:cBhvr>
                                      <p:to x="100000" y="95000"/>
                                    </p:animScale>
                                    <p:animScale>
                                      <p:cBhvr>
                                        <p:cTn id="187" dur="166" decel="50000">
                                          <p:stCondLst>
                                            <p:cond delay="1834"/>
                                          </p:stCondLst>
                                        </p:cTn>
                                        <p:tgtEl>
                                          <p:spTgt spid="2">
                                            <p:txEl>
                                              <p:pRg st="11" end="1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Question </a:t>
            </a:r>
            <a:r>
              <a:rPr lang="en-US" dirty="0" smtClean="0"/>
              <a:t>15 continued</a:t>
            </a:r>
            <a:endParaRPr lang="en-US" dirty="0"/>
          </a:p>
          <a:p>
            <a:pPr marL="0" indent="0">
              <a:buNone/>
            </a:pPr>
            <a:r>
              <a:rPr lang="en-US" dirty="0" smtClean="0"/>
              <a:t>Purpose</a:t>
            </a:r>
            <a:r>
              <a:rPr lang="en-US" dirty="0"/>
              <a:t>: </a:t>
            </a:r>
            <a:r>
              <a:rPr lang="en-US" sz="2000" dirty="0">
                <a:solidFill>
                  <a:srgbClr val="FF0000"/>
                </a:solidFill>
              </a:rPr>
              <a:t>Point out the church described in the New Testament.</a:t>
            </a:r>
          </a:p>
          <a:p>
            <a:pPr marL="0" indent="0">
              <a:buNone/>
            </a:pPr>
            <a:endParaRPr lang="en-US" sz="800" u="sng" dirty="0">
              <a:solidFill>
                <a:srgbClr val="FF0000"/>
              </a:solidFill>
            </a:endParaRPr>
          </a:p>
          <a:p>
            <a:r>
              <a:rPr lang="en-US" u="sng" dirty="0" smtClean="0"/>
              <a:t>Methodology</a:t>
            </a:r>
          </a:p>
          <a:p>
            <a:pPr marL="457200" indent="-457200">
              <a:buFont typeface="+mj-lt"/>
              <a:buAutoNum type="alphaLcParenR"/>
            </a:pPr>
            <a:r>
              <a:rPr lang="en-US" dirty="0" smtClean="0"/>
              <a:t>What church do you read about here? – The church of Christ</a:t>
            </a:r>
          </a:p>
          <a:p>
            <a:pPr marL="457200" indent="-457200">
              <a:buFont typeface="+mj-lt"/>
              <a:buAutoNum type="alphaLcParenR"/>
            </a:pPr>
            <a:r>
              <a:rPr lang="en-US" dirty="0" smtClean="0"/>
              <a:t>Does this name for the believers give honor and glory to Christ? Yes</a:t>
            </a:r>
          </a:p>
          <a:p>
            <a:pPr marL="457200" indent="-457200">
              <a:buFont typeface="+mj-lt"/>
              <a:buAutoNum type="alphaLcParenR"/>
            </a:pPr>
            <a:r>
              <a:rPr lang="en-US" dirty="0" smtClean="0"/>
              <a:t>Does this indicate the church belonged to Christ? – Yes</a:t>
            </a:r>
          </a:p>
          <a:p>
            <a:pPr marL="0" indent="0">
              <a:buNone/>
            </a:pPr>
            <a:r>
              <a:rPr lang="en-US" dirty="0"/>
              <a:t>	</a:t>
            </a:r>
            <a:r>
              <a:rPr lang="en-US" dirty="0" smtClean="0"/>
              <a:t>church of Christ (no difference) – Christ’s church</a:t>
            </a:r>
            <a:endParaRPr lang="en-US" dirty="0"/>
          </a:p>
          <a:p>
            <a:pPr marL="457200" indent="-457200">
              <a:buFont typeface="+mj-lt"/>
              <a:buAutoNum type="alphaLcParenR"/>
            </a:pPr>
            <a:r>
              <a:rPr lang="en-US" dirty="0" smtClean="0"/>
              <a:t>Answer the last OBS question</a:t>
            </a:r>
          </a:p>
          <a:p>
            <a:pPr marL="457200" indent="-457200">
              <a:buFont typeface="+mj-lt"/>
              <a:buAutoNum type="alphaLcParenR"/>
            </a:pPr>
            <a:endParaRPr lang="en-US" dirty="0"/>
          </a:p>
        </p:txBody>
      </p:sp>
      <p:sp>
        <p:nvSpPr>
          <p:cNvPr id="3" name="Title 2"/>
          <p:cNvSpPr>
            <a:spLocks noGrp="1"/>
          </p:cNvSpPr>
          <p:nvPr>
            <p:ph type="title"/>
          </p:nvPr>
        </p:nvSpPr>
        <p:spPr/>
        <p:txBody>
          <a:bodyPr/>
          <a:lstStyle/>
          <a:p>
            <a:r>
              <a:rPr lang="en-US" sz="4400" dirty="0" smtClean="0"/>
              <a:t>Romans 16:16</a:t>
            </a:r>
            <a:endParaRPr lang="en-US" sz="4400" dirty="0"/>
          </a:p>
        </p:txBody>
      </p:sp>
    </p:spTree>
    <p:extLst>
      <p:ext uri="{BB962C8B-B14F-4D97-AF65-F5344CB8AC3E}">
        <p14:creationId xmlns:p14="http://schemas.microsoft.com/office/powerpoint/2010/main" val="208346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80">
                                          <p:stCondLst>
                                            <p:cond delay="0"/>
                                          </p:stCondLst>
                                        </p:cTn>
                                        <p:tgtEl>
                                          <p:spTgt spid="2">
                                            <p:txEl>
                                              <p:pRg st="0" end="0"/>
                                            </p:txEl>
                                          </p:spTgt>
                                        </p:tgtEl>
                                      </p:cBhvr>
                                    </p:animEffect>
                                    <p:anim calcmode="lin" valueType="num">
                                      <p:cBhvr>
                                        <p:cTn id="14"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xEl>
                                              <p:pRg st="0" end="0"/>
                                            </p:txEl>
                                          </p:spTgt>
                                        </p:tgtEl>
                                      </p:cBhvr>
                                      <p:to x="100000" y="60000"/>
                                    </p:animScale>
                                    <p:animScale>
                                      <p:cBhvr>
                                        <p:cTn id="20" dur="166" decel="50000">
                                          <p:stCondLst>
                                            <p:cond delay="676"/>
                                          </p:stCondLst>
                                        </p:cTn>
                                        <p:tgtEl>
                                          <p:spTgt spid="2">
                                            <p:txEl>
                                              <p:pRg st="0" end="0"/>
                                            </p:txEl>
                                          </p:spTgt>
                                        </p:tgtEl>
                                      </p:cBhvr>
                                      <p:to x="100000" y="100000"/>
                                    </p:animScale>
                                    <p:animScale>
                                      <p:cBhvr>
                                        <p:cTn id="21" dur="26">
                                          <p:stCondLst>
                                            <p:cond delay="1312"/>
                                          </p:stCondLst>
                                        </p:cTn>
                                        <p:tgtEl>
                                          <p:spTgt spid="2">
                                            <p:txEl>
                                              <p:pRg st="0" end="0"/>
                                            </p:txEl>
                                          </p:spTgt>
                                        </p:tgtEl>
                                      </p:cBhvr>
                                      <p:to x="100000" y="80000"/>
                                    </p:animScale>
                                    <p:animScale>
                                      <p:cBhvr>
                                        <p:cTn id="22" dur="166" decel="50000">
                                          <p:stCondLst>
                                            <p:cond delay="1338"/>
                                          </p:stCondLst>
                                        </p:cTn>
                                        <p:tgtEl>
                                          <p:spTgt spid="2">
                                            <p:txEl>
                                              <p:pRg st="0" end="0"/>
                                            </p:txEl>
                                          </p:spTgt>
                                        </p:tgtEl>
                                      </p:cBhvr>
                                      <p:to x="100000" y="100000"/>
                                    </p:animScale>
                                    <p:animScale>
                                      <p:cBhvr>
                                        <p:cTn id="23" dur="26">
                                          <p:stCondLst>
                                            <p:cond delay="1642"/>
                                          </p:stCondLst>
                                        </p:cTn>
                                        <p:tgtEl>
                                          <p:spTgt spid="2">
                                            <p:txEl>
                                              <p:pRg st="0" end="0"/>
                                            </p:txEl>
                                          </p:spTgt>
                                        </p:tgtEl>
                                      </p:cBhvr>
                                      <p:to x="100000" y="90000"/>
                                    </p:animScale>
                                    <p:animScale>
                                      <p:cBhvr>
                                        <p:cTn id="24" dur="166" decel="50000">
                                          <p:stCondLst>
                                            <p:cond delay="1668"/>
                                          </p:stCondLst>
                                        </p:cTn>
                                        <p:tgtEl>
                                          <p:spTgt spid="2">
                                            <p:txEl>
                                              <p:pRg st="0" end="0"/>
                                            </p:txEl>
                                          </p:spTgt>
                                        </p:tgtEl>
                                      </p:cBhvr>
                                      <p:to x="100000" y="100000"/>
                                    </p:animScale>
                                    <p:animScale>
                                      <p:cBhvr>
                                        <p:cTn id="25" dur="26">
                                          <p:stCondLst>
                                            <p:cond delay="1808"/>
                                          </p:stCondLst>
                                        </p:cTn>
                                        <p:tgtEl>
                                          <p:spTgt spid="2">
                                            <p:txEl>
                                              <p:pRg st="0" end="0"/>
                                            </p:txEl>
                                          </p:spTgt>
                                        </p:tgtEl>
                                      </p:cBhvr>
                                      <p:to x="100000" y="95000"/>
                                    </p:animScale>
                                    <p:animScale>
                                      <p:cBhvr>
                                        <p:cTn id="26" dur="166" decel="50000">
                                          <p:stCondLst>
                                            <p:cond delay="1834"/>
                                          </p:stCondLst>
                                        </p:cTn>
                                        <p:tgtEl>
                                          <p:spTgt spid="2">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animEffect transition="in" filter="wipe(down)">
                                      <p:cBhvr>
                                        <p:cTn id="31" dur="580">
                                          <p:stCondLst>
                                            <p:cond delay="0"/>
                                          </p:stCondLst>
                                        </p:cTn>
                                        <p:tgtEl>
                                          <p:spTgt spid="2">
                                            <p:txEl>
                                              <p:pRg st="1" end="1"/>
                                            </p:txEl>
                                          </p:spTgt>
                                        </p:tgtEl>
                                      </p:cBhvr>
                                    </p:animEffect>
                                    <p:anim calcmode="lin" valueType="num">
                                      <p:cBhvr>
                                        <p:cTn id="32"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2">
                                            <p:txEl>
                                              <p:pRg st="1" end="1"/>
                                            </p:txEl>
                                          </p:spTgt>
                                        </p:tgtEl>
                                      </p:cBhvr>
                                      <p:to x="100000" y="60000"/>
                                    </p:animScale>
                                    <p:animScale>
                                      <p:cBhvr>
                                        <p:cTn id="38" dur="166" decel="50000">
                                          <p:stCondLst>
                                            <p:cond delay="676"/>
                                          </p:stCondLst>
                                        </p:cTn>
                                        <p:tgtEl>
                                          <p:spTgt spid="2">
                                            <p:txEl>
                                              <p:pRg st="1" end="1"/>
                                            </p:txEl>
                                          </p:spTgt>
                                        </p:tgtEl>
                                      </p:cBhvr>
                                      <p:to x="100000" y="100000"/>
                                    </p:animScale>
                                    <p:animScale>
                                      <p:cBhvr>
                                        <p:cTn id="39" dur="26">
                                          <p:stCondLst>
                                            <p:cond delay="1312"/>
                                          </p:stCondLst>
                                        </p:cTn>
                                        <p:tgtEl>
                                          <p:spTgt spid="2">
                                            <p:txEl>
                                              <p:pRg st="1" end="1"/>
                                            </p:txEl>
                                          </p:spTgt>
                                        </p:tgtEl>
                                      </p:cBhvr>
                                      <p:to x="100000" y="80000"/>
                                    </p:animScale>
                                    <p:animScale>
                                      <p:cBhvr>
                                        <p:cTn id="40" dur="166" decel="50000">
                                          <p:stCondLst>
                                            <p:cond delay="1338"/>
                                          </p:stCondLst>
                                        </p:cTn>
                                        <p:tgtEl>
                                          <p:spTgt spid="2">
                                            <p:txEl>
                                              <p:pRg st="1" end="1"/>
                                            </p:txEl>
                                          </p:spTgt>
                                        </p:tgtEl>
                                      </p:cBhvr>
                                      <p:to x="100000" y="100000"/>
                                    </p:animScale>
                                    <p:animScale>
                                      <p:cBhvr>
                                        <p:cTn id="41" dur="26">
                                          <p:stCondLst>
                                            <p:cond delay="1642"/>
                                          </p:stCondLst>
                                        </p:cTn>
                                        <p:tgtEl>
                                          <p:spTgt spid="2">
                                            <p:txEl>
                                              <p:pRg st="1" end="1"/>
                                            </p:txEl>
                                          </p:spTgt>
                                        </p:tgtEl>
                                      </p:cBhvr>
                                      <p:to x="100000" y="90000"/>
                                    </p:animScale>
                                    <p:animScale>
                                      <p:cBhvr>
                                        <p:cTn id="42" dur="166" decel="50000">
                                          <p:stCondLst>
                                            <p:cond delay="1668"/>
                                          </p:stCondLst>
                                        </p:cTn>
                                        <p:tgtEl>
                                          <p:spTgt spid="2">
                                            <p:txEl>
                                              <p:pRg st="1" end="1"/>
                                            </p:txEl>
                                          </p:spTgt>
                                        </p:tgtEl>
                                      </p:cBhvr>
                                      <p:to x="100000" y="100000"/>
                                    </p:animScale>
                                    <p:animScale>
                                      <p:cBhvr>
                                        <p:cTn id="43" dur="26">
                                          <p:stCondLst>
                                            <p:cond delay="1808"/>
                                          </p:stCondLst>
                                        </p:cTn>
                                        <p:tgtEl>
                                          <p:spTgt spid="2">
                                            <p:txEl>
                                              <p:pRg st="1" end="1"/>
                                            </p:txEl>
                                          </p:spTgt>
                                        </p:tgtEl>
                                      </p:cBhvr>
                                      <p:to x="100000" y="95000"/>
                                    </p:animScale>
                                    <p:animScale>
                                      <p:cBhvr>
                                        <p:cTn id="44" dur="166" decel="50000">
                                          <p:stCondLst>
                                            <p:cond delay="1834"/>
                                          </p:stCondLst>
                                        </p:cTn>
                                        <p:tgtEl>
                                          <p:spTgt spid="2">
                                            <p:txEl>
                                              <p:pRg st="1" end="1"/>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2">
                                            <p:txEl>
                                              <p:pRg st="3" end="3"/>
                                            </p:txEl>
                                          </p:spTgt>
                                        </p:tgtEl>
                                        <p:attrNameLst>
                                          <p:attrName>style.visibility</p:attrName>
                                        </p:attrNameLst>
                                      </p:cBhvr>
                                      <p:to>
                                        <p:strVal val="visible"/>
                                      </p:to>
                                    </p:set>
                                    <p:animEffect transition="in" filter="wipe(down)">
                                      <p:cBhvr>
                                        <p:cTn id="49" dur="580">
                                          <p:stCondLst>
                                            <p:cond delay="0"/>
                                          </p:stCondLst>
                                        </p:cTn>
                                        <p:tgtEl>
                                          <p:spTgt spid="2">
                                            <p:txEl>
                                              <p:pRg st="3" end="3"/>
                                            </p:txEl>
                                          </p:spTgt>
                                        </p:tgtEl>
                                      </p:cBhvr>
                                    </p:animEffect>
                                    <p:anim calcmode="lin" valueType="num">
                                      <p:cBhvr>
                                        <p:cTn id="50"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2">
                                            <p:txEl>
                                              <p:pRg st="3" end="3"/>
                                            </p:txEl>
                                          </p:spTgt>
                                        </p:tgtEl>
                                      </p:cBhvr>
                                      <p:to x="100000" y="60000"/>
                                    </p:animScale>
                                    <p:animScale>
                                      <p:cBhvr>
                                        <p:cTn id="56" dur="166" decel="50000">
                                          <p:stCondLst>
                                            <p:cond delay="676"/>
                                          </p:stCondLst>
                                        </p:cTn>
                                        <p:tgtEl>
                                          <p:spTgt spid="2">
                                            <p:txEl>
                                              <p:pRg st="3" end="3"/>
                                            </p:txEl>
                                          </p:spTgt>
                                        </p:tgtEl>
                                      </p:cBhvr>
                                      <p:to x="100000" y="100000"/>
                                    </p:animScale>
                                    <p:animScale>
                                      <p:cBhvr>
                                        <p:cTn id="57" dur="26">
                                          <p:stCondLst>
                                            <p:cond delay="1312"/>
                                          </p:stCondLst>
                                        </p:cTn>
                                        <p:tgtEl>
                                          <p:spTgt spid="2">
                                            <p:txEl>
                                              <p:pRg st="3" end="3"/>
                                            </p:txEl>
                                          </p:spTgt>
                                        </p:tgtEl>
                                      </p:cBhvr>
                                      <p:to x="100000" y="80000"/>
                                    </p:animScale>
                                    <p:animScale>
                                      <p:cBhvr>
                                        <p:cTn id="58" dur="166" decel="50000">
                                          <p:stCondLst>
                                            <p:cond delay="1338"/>
                                          </p:stCondLst>
                                        </p:cTn>
                                        <p:tgtEl>
                                          <p:spTgt spid="2">
                                            <p:txEl>
                                              <p:pRg st="3" end="3"/>
                                            </p:txEl>
                                          </p:spTgt>
                                        </p:tgtEl>
                                      </p:cBhvr>
                                      <p:to x="100000" y="100000"/>
                                    </p:animScale>
                                    <p:animScale>
                                      <p:cBhvr>
                                        <p:cTn id="59" dur="26">
                                          <p:stCondLst>
                                            <p:cond delay="1642"/>
                                          </p:stCondLst>
                                        </p:cTn>
                                        <p:tgtEl>
                                          <p:spTgt spid="2">
                                            <p:txEl>
                                              <p:pRg st="3" end="3"/>
                                            </p:txEl>
                                          </p:spTgt>
                                        </p:tgtEl>
                                      </p:cBhvr>
                                      <p:to x="100000" y="90000"/>
                                    </p:animScale>
                                    <p:animScale>
                                      <p:cBhvr>
                                        <p:cTn id="60" dur="166" decel="50000">
                                          <p:stCondLst>
                                            <p:cond delay="1668"/>
                                          </p:stCondLst>
                                        </p:cTn>
                                        <p:tgtEl>
                                          <p:spTgt spid="2">
                                            <p:txEl>
                                              <p:pRg st="3" end="3"/>
                                            </p:txEl>
                                          </p:spTgt>
                                        </p:tgtEl>
                                      </p:cBhvr>
                                      <p:to x="100000" y="100000"/>
                                    </p:animScale>
                                    <p:animScale>
                                      <p:cBhvr>
                                        <p:cTn id="61" dur="26">
                                          <p:stCondLst>
                                            <p:cond delay="1808"/>
                                          </p:stCondLst>
                                        </p:cTn>
                                        <p:tgtEl>
                                          <p:spTgt spid="2">
                                            <p:txEl>
                                              <p:pRg st="3" end="3"/>
                                            </p:txEl>
                                          </p:spTgt>
                                        </p:tgtEl>
                                      </p:cBhvr>
                                      <p:to x="100000" y="95000"/>
                                    </p:animScale>
                                    <p:animScale>
                                      <p:cBhvr>
                                        <p:cTn id="62" dur="166" decel="50000">
                                          <p:stCondLst>
                                            <p:cond delay="1834"/>
                                          </p:stCondLst>
                                        </p:cTn>
                                        <p:tgtEl>
                                          <p:spTgt spid="2">
                                            <p:txEl>
                                              <p:pRg st="3" end="3"/>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2">
                                            <p:txEl>
                                              <p:pRg st="4" end="4"/>
                                            </p:txEl>
                                          </p:spTgt>
                                        </p:tgtEl>
                                        <p:attrNameLst>
                                          <p:attrName>style.visibility</p:attrName>
                                        </p:attrNameLst>
                                      </p:cBhvr>
                                      <p:to>
                                        <p:strVal val="visible"/>
                                      </p:to>
                                    </p:set>
                                    <p:animEffect transition="in" filter="wipe(down)">
                                      <p:cBhvr>
                                        <p:cTn id="67" dur="580">
                                          <p:stCondLst>
                                            <p:cond delay="0"/>
                                          </p:stCondLst>
                                        </p:cTn>
                                        <p:tgtEl>
                                          <p:spTgt spid="2">
                                            <p:txEl>
                                              <p:pRg st="4" end="4"/>
                                            </p:txEl>
                                          </p:spTgt>
                                        </p:tgtEl>
                                      </p:cBhvr>
                                    </p:animEffect>
                                    <p:anim calcmode="lin" valueType="num">
                                      <p:cBhvr>
                                        <p:cTn id="68"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2">
                                            <p:txEl>
                                              <p:pRg st="4" end="4"/>
                                            </p:txEl>
                                          </p:spTgt>
                                        </p:tgtEl>
                                      </p:cBhvr>
                                      <p:to x="100000" y="60000"/>
                                    </p:animScale>
                                    <p:animScale>
                                      <p:cBhvr>
                                        <p:cTn id="74" dur="166" decel="50000">
                                          <p:stCondLst>
                                            <p:cond delay="676"/>
                                          </p:stCondLst>
                                        </p:cTn>
                                        <p:tgtEl>
                                          <p:spTgt spid="2">
                                            <p:txEl>
                                              <p:pRg st="4" end="4"/>
                                            </p:txEl>
                                          </p:spTgt>
                                        </p:tgtEl>
                                      </p:cBhvr>
                                      <p:to x="100000" y="100000"/>
                                    </p:animScale>
                                    <p:animScale>
                                      <p:cBhvr>
                                        <p:cTn id="75" dur="26">
                                          <p:stCondLst>
                                            <p:cond delay="1312"/>
                                          </p:stCondLst>
                                        </p:cTn>
                                        <p:tgtEl>
                                          <p:spTgt spid="2">
                                            <p:txEl>
                                              <p:pRg st="4" end="4"/>
                                            </p:txEl>
                                          </p:spTgt>
                                        </p:tgtEl>
                                      </p:cBhvr>
                                      <p:to x="100000" y="80000"/>
                                    </p:animScale>
                                    <p:animScale>
                                      <p:cBhvr>
                                        <p:cTn id="76" dur="166" decel="50000">
                                          <p:stCondLst>
                                            <p:cond delay="1338"/>
                                          </p:stCondLst>
                                        </p:cTn>
                                        <p:tgtEl>
                                          <p:spTgt spid="2">
                                            <p:txEl>
                                              <p:pRg st="4" end="4"/>
                                            </p:txEl>
                                          </p:spTgt>
                                        </p:tgtEl>
                                      </p:cBhvr>
                                      <p:to x="100000" y="100000"/>
                                    </p:animScale>
                                    <p:animScale>
                                      <p:cBhvr>
                                        <p:cTn id="77" dur="26">
                                          <p:stCondLst>
                                            <p:cond delay="1642"/>
                                          </p:stCondLst>
                                        </p:cTn>
                                        <p:tgtEl>
                                          <p:spTgt spid="2">
                                            <p:txEl>
                                              <p:pRg st="4" end="4"/>
                                            </p:txEl>
                                          </p:spTgt>
                                        </p:tgtEl>
                                      </p:cBhvr>
                                      <p:to x="100000" y="90000"/>
                                    </p:animScale>
                                    <p:animScale>
                                      <p:cBhvr>
                                        <p:cTn id="78" dur="166" decel="50000">
                                          <p:stCondLst>
                                            <p:cond delay="1668"/>
                                          </p:stCondLst>
                                        </p:cTn>
                                        <p:tgtEl>
                                          <p:spTgt spid="2">
                                            <p:txEl>
                                              <p:pRg st="4" end="4"/>
                                            </p:txEl>
                                          </p:spTgt>
                                        </p:tgtEl>
                                      </p:cBhvr>
                                      <p:to x="100000" y="100000"/>
                                    </p:animScale>
                                    <p:animScale>
                                      <p:cBhvr>
                                        <p:cTn id="79" dur="26">
                                          <p:stCondLst>
                                            <p:cond delay="1808"/>
                                          </p:stCondLst>
                                        </p:cTn>
                                        <p:tgtEl>
                                          <p:spTgt spid="2">
                                            <p:txEl>
                                              <p:pRg st="4" end="4"/>
                                            </p:txEl>
                                          </p:spTgt>
                                        </p:tgtEl>
                                      </p:cBhvr>
                                      <p:to x="100000" y="95000"/>
                                    </p:animScale>
                                    <p:animScale>
                                      <p:cBhvr>
                                        <p:cTn id="80" dur="166" decel="50000">
                                          <p:stCondLst>
                                            <p:cond delay="1834"/>
                                          </p:stCondLst>
                                        </p:cTn>
                                        <p:tgtEl>
                                          <p:spTgt spid="2">
                                            <p:txEl>
                                              <p:pRg st="4" end="4"/>
                                            </p:tx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2">
                                            <p:txEl>
                                              <p:pRg st="5" end="5"/>
                                            </p:txEl>
                                          </p:spTgt>
                                        </p:tgtEl>
                                        <p:attrNameLst>
                                          <p:attrName>style.visibility</p:attrName>
                                        </p:attrNameLst>
                                      </p:cBhvr>
                                      <p:to>
                                        <p:strVal val="visible"/>
                                      </p:to>
                                    </p:set>
                                    <p:animEffect transition="in" filter="wipe(down)">
                                      <p:cBhvr>
                                        <p:cTn id="85" dur="580">
                                          <p:stCondLst>
                                            <p:cond delay="0"/>
                                          </p:stCondLst>
                                        </p:cTn>
                                        <p:tgtEl>
                                          <p:spTgt spid="2">
                                            <p:txEl>
                                              <p:pRg st="5" end="5"/>
                                            </p:txEl>
                                          </p:spTgt>
                                        </p:tgtEl>
                                      </p:cBhvr>
                                    </p:animEffect>
                                    <p:anim calcmode="lin" valueType="num">
                                      <p:cBhvr>
                                        <p:cTn id="86"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2">
                                            <p:txEl>
                                              <p:pRg st="5" end="5"/>
                                            </p:txEl>
                                          </p:spTgt>
                                        </p:tgtEl>
                                      </p:cBhvr>
                                      <p:to x="100000" y="60000"/>
                                    </p:animScale>
                                    <p:animScale>
                                      <p:cBhvr>
                                        <p:cTn id="92" dur="166" decel="50000">
                                          <p:stCondLst>
                                            <p:cond delay="676"/>
                                          </p:stCondLst>
                                        </p:cTn>
                                        <p:tgtEl>
                                          <p:spTgt spid="2">
                                            <p:txEl>
                                              <p:pRg st="5" end="5"/>
                                            </p:txEl>
                                          </p:spTgt>
                                        </p:tgtEl>
                                      </p:cBhvr>
                                      <p:to x="100000" y="100000"/>
                                    </p:animScale>
                                    <p:animScale>
                                      <p:cBhvr>
                                        <p:cTn id="93" dur="26">
                                          <p:stCondLst>
                                            <p:cond delay="1312"/>
                                          </p:stCondLst>
                                        </p:cTn>
                                        <p:tgtEl>
                                          <p:spTgt spid="2">
                                            <p:txEl>
                                              <p:pRg st="5" end="5"/>
                                            </p:txEl>
                                          </p:spTgt>
                                        </p:tgtEl>
                                      </p:cBhvr>
                                      <p:to x="100000" y="80000"/>
                                    </p:animScale>
                                    <p:animScale>
                                      <p:cBhvr>
                                        <p:cTn id="94" dur="166" decel="50000">
                                          <p:stCondLst>
                                            <p:cond delay="1338"/>
                                          </p:stCondLst>
                                        </p:cTn>
                                        <p:tgtEl>
                                          <p:spTgt spid="2">
                                            <p:txEl>
                                              <p:pRg st="5" end="5"/>
                                            </p:txEl>
                                          </p:spTgt>
                                        </p:tgtEl>
                                      </p:cBhvr>
                                      <p:to x="100000" y="100000"/>
                                    </p:animScale>
                                    <p:animScale>
                                      <p:cBhvr>
                                        <p:cTn id="95" dur="26">
                                          <p:stCondLst>
                                            <p:cond delay="1642"/>
                                          </p:stCondLst>
                                        </p:cTn>
                                        <p:tgtEl>
                                          <p:spTgt spid="2">
                                            <p:txEl>
                                              <p:pRg st="5" end="5"/>
                                            </p:txEl>
                                          </p:spTgt>
                                        </p:tgtEl>
                                      </p:cBhvr>
                                      <p:to x="100000" y="90000"/>
                                    </p:animScale>
                                    <p:animScale>
                                      <p:cBhvr>
                                        <p:cTn id="96" dur="166" decel="50000">
                                          <p:stCondLst>
                                            <p:cond delay="1668"/>
                                          </p:stCondLst>
                                        </p:cTn>
                                        <p:tgtEl>
                                          <p:spTgt spid="2">
                                            <p:txEl>
                                              <p:pRg st="5" end="5"/>
                                            </p:txEl>
                                          </p:spTgt>
                                        </p:tgtEl>
                                      </p:cBhvr>
                                      <p:to x="100000" y="100000"/>
                                    </p:animScale>
                                    <p:animScale>
                                      <p:cBhvr>
                                        <p:cTn id="97" dur="26">
                                          <p:stCondLst>
                                            <p:cond delay="1808"/>
                                          </p:stCondLst>
                                        </p:cTn>
                                        <p:tgtEl>
                                          <p:spTgt spid="2">
                                            <p:txEl>
                                              <p:pRg st="5" end="5"/>
                                            </p:txEl>
                                          </p:spTgt>
                                        </p:tgtEl>
                                      </p:cBhvr>
                                      <p:to x="100000" y="95000"/>
                                    </p:animScale>
                                    <p:animScale>
                                      <p:cBhvr>
                                        <p:cTn id="98" dur="166" decel="50000">
                                          <p:stCondLst>
                                            <p:cond delay="1834"/>
                                          </p:stCondLst>
                                        </p:cTn>
                                        <p:tgtEl>
                                          <p:spTgt spid="2">
                                            <p:txEl>
                                              <p:pRg st="5" end="5"/>
                                            </p:txEl>
                                          </p:spTgt>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grpId="0" nodeType="clickEffect">
                                  <p:stCondLst>
                                    <p:cond delay="0"/>
                                  </p:stCondLst>
                                  <p:childTnLst>
                                    <p:set>
                                      <p:cBhvr>
                                        <p:cTn id="102" dur="1" fill="hold">
                                          <p:stCondLst>
                                            <p:cond delay="0"/>
                                          </p:stCondLst>
                                        </p:cTn>
                                        <p:tgtEl>
                                          <p:spTgt spid="2">
                                            <p:txEl>
                                              <p:pRg st="6" end="6"/>
                                            </p:txEl>
                                          </p:spTgt>
                                        </p:tgtEl>
                                        <p:attrNameLst>
                                          <p:attrName>style.visibility</p:attrName>
                                        </p:attrNameLst>
                                      </p:cBhvr>
                                      <p:to>
                                        <p:strVal val="visible"/>
                                      </p:to>
                                    </p:set>
                                    <p:animEffect transition="in" filter="wipe(down)">
                                      <p:cBhvr>
                                        <p:cTn id="103" dur="580">
                                          <p:stCondLst>
                                            <p:cond delay="0"/>
                                          </p:stCondLst>
                                        </p:cTn>
                                        <p:tgtEl>
                                          <p:spTgt spid="2">
                                            <p:txEl>
                                              <p:pRg st="6" end="6"/>
                                            </p:txEl>
                                          </p:spTgt>
                                        </p:tgtEl>
                                      </p:cBhvr>
                                    </p:animEffect>
                                    <p:anim calcmode="lin" valueType="num">
                                      <p:cBhvr>
                                        <p:cTn id="104"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2">
                                            <p:txEl>
                                              <p:pRg st="6" end="6"/>
                                            </p:txEl>
                                          </p:spTgt>
                                        </p:tgtEl>
                                      </p:cBhvr>
                                      <p:to x="100000" y="60000"/>
                                    </p:animScale>
                                    <p:animScale>
                                      <p:cBhvr>
                                        <p:cTn id="110" dur="166" decel="50000">
                                          <p:stCondLst>
                                            <p:cond delay="676"/>
                                          </p:stCondLst>
                                        </p:cTn>
                                        <p:tgtEl>
                                          <p:spTgt spid="2">
                                            <p:txEl>
                                              <p:pRg st="6" end="6"/>
                                            </p:txEl>
                                          </p:spTgt>
                                        </p:tgtEl>
                                      </p:cBhvr>
                                      <p:to x="100000" y="100000"/>
                                    </p:animScale>
                                    <p:animScale>
                                      <p:cBhvr>
                                        <p:cTn id="111" dur="26">
                                          <p:stCondLst>
                                            <p:cond delay="1312"/>
                                          </p:stCondLst>
                                        </p:cTn>
                                        <p:tgtEl>
                                          <p:spTgt spid="2">
                                            <p:txEl>
                                              <p:pRg st="6" end="6"/>
                                            </p:txEl>
                                          </p:spTgt>
                                        </p:tgtEl>
                                      </p:cBhvr>
                                      <p:to x="100000" y="80000"/>
                                    </p:animScale>
                                    <p:animScale>
                                      <p:cBhvr>
                                        <p:cTn id="112" dur="166" decel="50000">
                                          <p:stCondLst>
                                            <p:cond delay="1338"/>
                                          </p:stCondLst>
                                        </p:cTn>
                                        <p:tgtEl>
                                          <p:spTgt spid="2">
                                            <p:txEl>
                                              <p:pRg st="6" end="6"/>
                                            </p:txEl>
                                          </p:spTgt>
                                        </p:tgtEl>
                                      </p:cBhvr>
                                      <p:to x="100000" y="100000"/>
                                    </p:animScale>
                                    <p:animScale>
                                      <p:cBhvr>
                                        <p:cTn id="113" dur="26">
                                          <p:stCondLst>
                                            <p:cond delay="1642"/>
                                          </p:stCondLst>
                                        </p:cTn>
                                        <p:tgtEl>
                                          <p:spTgt spid="2">
                                            <p:txEl>
                                              <p:pRg st="6" end="6"/>
                                            </p:txEl>
                                          </p:spTgt>
                                        </p:tgtEl>
                                      </p:cBhvr>
                                      <p:to x="100000" y="90000"/>
                                    </p:animScale>
                                    <p:animScale>
                                      <p:cBhvr>
                                        <p:cTn id="114" dur="166" decel="50000">
                                          <p:stCondLst>
                                            <p:cond delay="1668"/>
                                          </p:stCondLst>
                                        </p:cTn>
                                        <p:tgtEl>
                                          <p:spTgt spid="2">
                                            <p:txEl>
                                              <p:pRg st="6" end="6"/>
                                            </p:txEl>
                                          </p:spTgt>
                                        </p:tgtEl>
                                      </p:cBhvr>
                                      <p:to x="100000" y="100000"/>
                                    </p:animScale>
                                    <p:animScale>
                                      <p:cBhvr>
                                        <p:cTn id="115" dur="26">
                                          <p:stCondLst>
                                            <p:cond delay="1808"/>
                                          </p:stCondLst>
                                        </p:cTn>
                                        <p:tgtEl>
                                          <p:spTgt spid="2">
                                            <p:txEl>
                                              <p:pRg st="6" end="6"/>
                                            </p:txEl>
                                          </p:spTgt>
                                        </p:tgtEl>
                                      </p:cBhvr>
                                      <p:to x="100000" y="95000"/>
                                    </p:animScale>
                                    <p:animScale>
                                      <p:cBhvr>
                                        <p:cTn id="116" dur="166" decel="50000">
                                          <p:stCondLst>
                                            <p:cond delay="1834"/>
                                          </p:stCondLst>
                                        </p:cTn>
                                        <p:tgtEl>
                                          <p:spTgt spid="2">
                                            <p:txEl>
                                              <p:pRg st="6" end="6"/>
                                            </p:txEl>
                                          </p:spTgt>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26" presetClass="entr" presetSubtype="0" fill="hold" grpId="0" nodeType="clickEffect">
                                  <p:stCondLst>
                                    <p:cond delay="0"/>
                                  </p:stCondLst>
                                  <p:childTnLst>
                                    <p:set>
                                      <p:cBhvr>
                                        <p:cTn id="120" dur="1" fill="hold">
                                          <p:stCondLst>
                                            <p:cond delay="0"/>
                                          </p:stCondLst>
                                        </p:cTn>
                                        <p:tgtEl>
                                          <p:spTgt spid="2">
                                            <p:txEl>
                                              <p:pRg st="7" end="7"/>
                                            </p:txEl>
                                          </p:spTgt>
                                        </p:tgtEl>
                                        <p:attrNameLst>
                                          <p:attrName>style.visibility</p:attrName>
                                        </p:attrNameLst>
                                      </p:cBhvr>
                                      <p:to>
                                        <p:strVal val="visible"/>
                                      </p:to>
                                    </p:set>
                                    <p:animEffect transition="in" filter="wipe(down)">
                                      <p:cBhvr>
                                        <p:cTn id="121" dur="580">
                                          <p:stCondLst>
                                            <p:cond delay="0"/>
                                          </p:stCondLst>
                                        </p:cTn>
                                        <p:tgtEl>
                                          <p:spTgt spid="2">
                                            <p:txEl>
                                              <p:pRg st="7" end="7"/>
                                            </p:txEl>
                                          </p:spTgt>
                                        </p:tgtEl>
                                      </p:cBhvr>
                                    </p:animEffect>
                                    <p:anim calcmode="lin" valueType="num">
                                      <p:cBhvr>
                                        <p:cTn id="122"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27" dur="26">
                                          <p:stCondLst>
                                            <p:cond delay="650"/>
                                          </p:stCondLst>
                                        </p:cTn>
                                        <p:tgtEl>
                                          <p:spTgt spid="2">
                                            <p:txEl>
                                              <p:pRg st="7" end="7"/>
                                            </p:txEl>
                                          </p:spTgt>
                                        </p:tgtEl>
                                      </p:cBhvr>
                                      <p:to x="100000" y="60000"/>
                                    </p:animScale>
                                    <p:animScale>
                                      <p:cBhvr>
                                        <p:cTn id="128" dur="166" decel="50000">
                                          <p:stCondLst>
                                            <p:cond delay="676"/>
                                          </p:stCondLst>
                                        </p:cTn>
                                        <p:tgtEl>
                                          <p:spTgt spid="2">
                                            <p:txEl>
                                              <p:pRg st="7" end="7"/>
                                            </p:txEl>
                                          </p:spTgt>
                                        </p:tgtEl>
                                      </p:cBhvr>
                                      <p:to x="100000" y="100000"/>
                                    </p:animScale>
                                    <p:animScale>
                                      <p:cBhvr>
                                        <p:cTn id="129" dur="26">
                                          <p:stCondLst>
                                            <p:cond delay="1312"/>
                                          </p:stCondLst>
                                        </p:cTn>
                                        <p:tgtEl>
                                          <p:spTgt spid="2">
                                            <p:txEl>
                                              <p:pRg st="7" end="7"/>
                                            </p:txEl>
                                          </p:spTgt>
                                        </p:tgtEl>
                                      </p:cBhvr>
                                      <p:to x="100000" y="80000"/>
                                    </p:animScale>
                                    <p:animScale>
                                      <p:cBhvr>
                                        <p:cTn id="130" dur="166" decel="50000">
                                          <p:stCondLst>
                                            <p:cond delay="1338"/>
                                          </p:stCondLst>
                                        </p:cTn>
                                        <p:tgtEl>
                                          <p:spTgt spid="2">
                                            <p:txEl>
                                              <p:pRg st="7" end="7"/>
                                            </p:txEl>
                                          </p:spTgt>
                                        </p:tgtEl>
                                      </p:cBhvr>
                                      <p:to x="100000" y="100000"/>
                                    </p:animScale>
                                    <p:animScale>
                                      <p:cBhvr>
                                        <p:cTn id="131" dur="26">
                                          <p:stCondLst>
                                            <p:cond delay="1642"/>
                                          </p:stCondLst>
                                        </p:cTn>
                                        <p:tgtEl>
                                          <p:spTgt spid="2">
                                            <p:txEl>
                                              <p:pRg st="7" end="7"/>
                                            </p:txEl>
                                          </p:spTgt>
                                        </p:tgtEl>
                                      </p:cBhvr>
                                      <p:to x="100000" y="90000"/>
                                    </p:animScale>
                                    <p:animScale>
                                      <p:cBhvr>
                                        <p:cTn id="132" dur="166" decel="50000">
                                          <p:stCondLst>
                                            <p:cond delay="1668"/>
                                          </p:stCondLst>
                                        </p:cTn>
                                        <p:tgtEl>
                                          <p:spTgt spid="2">
                                            <p:txEl>
                                              <p:pRg st="7" end="7"/>
                                            </p:txEl>
                                          </p:spTgt>
                                        </p:tgtEl>
                                      </p:cBhvr>
                                      <p:to x="100000" y="100000"/>
                                    </p:animScale>
                                    <p:animScale>
                                      <p:cBhvr>
                                        <p:cTn id="133" dur="26">
                                          <p:stCondLst>
                                            <p:cond delay="1808"/>
                                          </p:stCondLst>
                                        </p:cTn>
                                        <p:tgtEl>
                                          <p:spTgt spid="2">
                                            <p:txEl>
                                              <p:pRg st="7" end="7"/>
                                            </p:txEl>
                                          </p:spTgt>
                                        </p:tgtEl>
                                      </p:cBhvr>
                                      <p:to x="100000" y="95000"/>
                                    </p:animScale>
                                    <p:animScale>
                                      <p:cBhvr>
                                        <p:cTn id="134" dur="166" decel="50000">
                                          <p:stCondLst>
                                            <p:cond delay="1834"/>
                                          </p:stCondLst>
                                        </p:cTn>
                                        <p:tgtEl>
                                          <p:spTgt spid="2">
                                            <p:txEl>
                                              <p:pRg st="7" end="7"/>
                                            </p:txEl>
                                          </p:spTgt>
                                        </p:tgtEl>
                                      </p:cBhvr>
                                      <p:to x="100000" y="100000"/>
                                    </p:animScale>
                                  </p:childTnLst>
                                </p:cTn>
                              </p:par>
                            </p:childTnLst>
                          </p:cTn>
                        </p:par>
                      </p:childTnLst>
                    </p:cTn>
                  </p:par>
                  <p:par>
                    <p:cTn id="135" fill="hold">
                      <p:stCondLst>
                        <p:cond delay="indefinite"/>
                      </p:stCondLst>
                      <p:childTnLst>
                        <p:par>
                          <p:cTn id="136" fill="hold">
                            <p:stCondLst>
                              <p:cond delay="0"/>
                            </p:stCondLst>
                            <p:childTnLst>
                              <p:par>
                                <p:cTn id="137" presetID="26" presetClass="entr" presetSubtype="0" fill="hold" grpId="0" nodeType="clickEffect">
                                  <p:stCondLst>
                                    <p:cond delay="0"/>
                                  </p:stCondLst>
                                  <p:childTnLst>
                                    <p:set>
                                      <p:cBhvr>
                                        <p:cTn id="138" dur="1" fill="hold">
                                          <p:stCondLst>
                                            <p:cond delay="0"/>
                                          </p:stCondLst>
                                        </p:cTn>
                                        <p:tgtEl>
                                          <p:spTgt spid="2">
                                            <p:txEl>
                                              <p:pRg st="8" end="8"/>
                                            </p:txEl>
                                          </p:spTgt>
                                        </p:tgtEl>
                                        <p:attrNameLst>
                                          <p:attrName>style.visibility</p:attrName>
                                        </p:attrNameLst>
                                      </p:cBhvr>
                                      <p:to>
                                        <p:strVal val="visible"/>
                                      </p:to>
                                    </p:set>
                                    <p:animEffect transition="in" filter="wipe(down)">
                                      <p:cBhvr>
                                        <p:cTn id="139" dur="580">
                                          <p:stCondLst>
                                            <p:cond delay="0"/>
                                          </p:stCondLst>
                                        </p:cTn>
                                        <p:tgtEl>
                                          <p:spTgt spid="2">
                                            <p:txEl>
                                              <p:pRg st="8" end="8"/>
                                            </p:txEl>
                                          </p:spTgt>
                                        </p:tgtEl>
                                      </p:cBhvr>
                                    </p:animEffect>
                                    <p:anim calcmode="lin" valueType="num">
                                      <p:cBhvr>
                                        <p:cTn id="140"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45" dur="26">
                                          <p:stCondLst>
                                            <p:cond delay="650"/>
                                          </p:stCondLst>
                                        </p:cTn>
                                        <p:tgtEl>
                                          <p:spTgt spid="2">
                                            <p:txEl>
                                              <p:pRg st="8" end="8"/>
                                            </p:txEl>
                                          </p:spTgt>
                                        </p:tgtEl>
                                      </p:cBhvr>
                                      <p:to x="100000" y="60000"/>
                                    </p:animScale>
                                    <p:animScale>
                                      <p:cBhvr>
                                        <p:cTn id="146" dur="166" decel="50000">
                                          <p:stCondLst>
                                            <p:cond delay="676"/>
                                          </p:stCondLst>
                                        </p:cTn>
                                        <p:tgtEl>
                                          <p:spTgt spid="2">
                                            <p:txEl>
                                              <p:pRg st="8" end="8"/>
                                            </p:txEl>
                                          </p:spTgt>
                                        </p:tgtEl>
                                      </p:cBhvr>
                                      <p:to x="100000" y="100000"/>
                                    </p:animScale>
                                    <p:animScale>
                                      <p:cBhvr>
                                        <p:cTn id="147" dur="26">
                                          <p:stCondLst>
                                            <p:cond delay="1312"/>
                                          </p:stCondLst>
                                        </p:cTn>
                                        <p:tgtEl>
                                          <p:spTgt spid="2">
                                            <p:txEl>
                                              <p:pRg st="8" end="8"/>
                                            </p:txEl>
                                          </p:spTgt>
                                        </p:tgtEl>
                                      </p:cBhvr>
                                      <p:to x="100000" y="80000"/>
                                    </p:animScale>
                                    <p:animScale>
                                      <p:cBhvr>
                                        <p:cTn id="148" dur="166" decel="50000">
                                          <p:stCondLst>
                                            <p:cond delay="1338"/>
                                          </p:stCondLst>
                                        </p:cTn>
                                        <p:tgtEl>
                                          <p:spTgt spid="2">
                                            <p:txEl>
                                              <p:pRg st="8" end="8"/>
                                            </p:txEl>
                                          </p:spTgt>
                                        </p:tgtEl>
                                      </p:cBhvr>
                                      <p:to x="100000" y="100000"/>
                                    </p:animScale>
                                    <p:animScale>
                                      <p:cBhvr>
                                        <p:cTn id="149" dur="26">
                                          <p:stCondLst>
                                            <p:cond delay="1642"/>
                                          </p:stCondLst>
                                        </p:cTn>
                                        <p:tgtEl>
                                          <p:spTgt spid="2">
                                            <p:txEl>
                                              <p:pRg st="8" end="8"/>
                                            </p:txEl>
                                          </p:spTgt>
                                        </p:tgtEl>
                                      </p:cBhvr>
                                      <p:to x="100000" y="90000"/>
                                    </p:animScale>
                                    <p:animScale>
                                      <p:cBhvr>
                                        <p:cTn id="150" dur="166" decel="50000">
                                          <p:stCondLst>
                                            <p:cond delay="1668"/>
                                          </p:stCondLst>
                                        </p:cTn>
                                        <p:tgtEl>
                                          <p:spTgt spid="2">
                                            <p:txEl>
                                              <p:pRg st="8" end="8"/>
                                            </p:txEl>
                                          </p:spTgt>
                                        </p:tgtEl>
                                      </p:cBhvr>
                                      <p:to x="100000" y="100000"/>
                                    </p:animScale>
                                    <p:animScale>
                                      <p:cBhvr>
                                        <p:cTn id="151" dur="26">
                                          <p:stCondLst>
                                            <p:cond delay="1808"/>
                                          </p:stCondLst>
                                        </p:cTn>
                                        <p:tgtEl>
                                          <p:spTgt spid="2">
                                            <p:txEl>
                                              <p:pRg st="8" end="8"/>
                                            </p:txEl>
                                          </p:spTgt>
                                        </p:tgtEl>
                                      </p:cBhvr>
                                      <p:to x="100000" y="95000"/>
                                    </p:animScale>
                                    <p:animScale>
                                      <p:cBhvr>
                                        <p:cTn id="152" dur="166" decel="50000">
                                          <p:stCondLst>
                                            <p:cond delay="1834"/>
                                          </p:stCondLst>
                                        </p:cTn>
                                        <p:tgtEl>
                                          <p:spTgt spid="2">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18055" y="2324548"/>
            <a:ext cx="10327340" cy="4533452"/>
          </a:xfrm>
        </p:spPr>
        <p:txBody>
          <a:bodyPr>
            <a:normAutofit/>
          </a:bodyPr>
          <a:lstStyle/>
          <a:p>
            <a:pPr marL="0" indent="0">
              <a:buNone/>
            </a:pPr>
            <a:r>
              <a:rPr lang="en-US" dirty="0" smtClean="0"/>
              <a:t>Question 16</a:t>
            </a:r>
          </a:p>
          <a:p>
            <a:r>
              <a:rPr lang="en-US" dirty="0" smtClean="0"/>
              <a:t>Purpose: </a:t>
            </a:r>
            <a:r>
              <a:rPr lang="en-US" dirty="0" smtClean="0">
                <a:solidFill>
                  <a:srgbClr val="FF0000"/>
                </a:solidFill>
              </a:rPr>
              <a:t>Show a brief scan of religious history, especially where denominations originated</a:t>
            </a:r>
            <a:r>
              <a:rPr lang="en-US" dirty="0" smtClean="0"/>
              <a:t>.</a:t>
            </a:r>
          </a:p>
          <a:p>
            <a:r>
              <a:rPr lang="en-US" u="sng" dirty="0" smtClean="0"/>
              <a:t>Methodology:</a:t>
            </a:r>
          </a:p>
          <a:p>
            <a:pPr marL="0" indent="0">
              <a:buNone/>
            </a:pPr>
            <a:endParaRPr lang="en-US" sz="800" u="sng" dirty="0" smtClean="0"/>
          </a:p>
          <a:p>
            <a:pPr marL="457200" indent="-457200">
              <a:buFont typeface="+mj-lt"/>
              <a:buAutoNum type="alphaLcParenR"/>
            </a:pPr>
            <a:r>
              <a:rPr lang="en-US" dirty="0" smtClean="0"/>
              <a:t>At the top you see the church of Christ; the church we just read about. It had its beginning in Acts 2 on the day of Pentecost – about 33 AD.</a:t>
            </a:r>
          </a:p>
          <a:p>
            <a:pPr marL="0" indent="0">
              <a:buNone/>
            </a:pPr>
            <a:endParaRPr lang="en-US" sz="800" dirty="0" smtClean="0"/>
          </a:p>
          <a:p>
            <a:pPr marL="457200" indent="-457200">
              <a:buFont typeface="+mj-lt"/>
              <a:buAutoNum type="alphaLcParenR"/>
            </a:pPr>
            <a:r>
              <a:rPr lang="en-US" dirty="0" smtClean="0"/>
              <a:t>It was foretold in God’s word that there would come a time when men would depart from following God’s plan and there would be a </a:t>
            </a:r>
            <a:r>
              <a:rPr lang="en-US" b="1" u="sng" dirty="0" smtClean="0"/>
              <a:t>falling</a:t>
            </a:r>
            <a:r>
              <a:rPr lang="en-US" dirty="0" smtClean="0"/>
              <a:t> </a:t>
            </a:r>
            <a:r>
              <a:rPr lang="en-US" b="1" u="sng" dirty="0" smtClean="0"/>
              <a:t>away</a:t>
            </a:r>
            <a:r>
              <a:rPr lang="en-US" dirty="0" smtClean="0"/>
              <a:t>. This occurred during the </a:t>
            </a:r>
            <a:r>
              <a:rPr lang="en-US" b="1" u="sng" dirty="0" smtClean="0"/>
              <a:t>Dark Ages. </a:t>
            </a:r>
            <a:r>
              <a:rPr lang="en-US" dirty="0" smtClean="0"/>
              <a:t>We’ll read 2 passages that talk about it.</a:t>
            </a:r>
            <a:endParaRPr lang="en-US" b="1" u="sng" dirty="0"/>
          </a:p>
        </p:txBody>
      </p:sp>
      <p:sp>
        <p:nvSpPr>
          <p:cNvPr id="3" name="Title 2"/>
          <p:cNvSpPr>
            <a:spLocks noGrp="1"/>
          </p:cNvSpPr>
          <p:nvPr>
            <p:ph type="title"/>
          </p:nvPr>
        </p:nvSpPr>
        <p:spPr/>
        <p:txBody>
          <a:bodyPr/>
          <a:lstStyle/>
          <a:p>
            <a:r>
              <a:rPr lang="en-US" sz="4400" dirty="0" smtClean="0"/>
              <a:t>Chart</a:t>
            </a:r>
            <a:endParaRPr lang="en-US" sz="4400" dirty="0"/>
          </a:p>
        </p:txBody>
      </p:sp>
    </p:spTree>
    <p:extLst>
      <p:ext uri="{BB962C8B-B14F-4D97-AF65-F5344CB8AC3E}">
        <p14:creationId xmlns:p14="http://schemas.microsoft.com/office/powerpoint/2010/main" val="219834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6" end="6"/>
                                            </p:txEl>
                                          </p:spTgt>
                                        </p:tgtEl>
                                        <p:attrNameLst>
                                          <p:attrName>style.visibility</p:attrName>
                                        </p:attrNameLst>
                                      </p:cBhvr>
                                      <p:to>
                                        <p:strVal val="visible"/>
                                      </p:to>
                                    </p:set>
                                    <p:animEffect transition="in" filter="wipe(down)">
                                      <p:cBhvr>
                                        <p:cTn id="79" dur="580">
                                          <p:stCondLst>
                                            <p:cond delay="0"/>
                                          </p:stCondLst>
                                        </p:cTn>
                                        <p:tgtEl>
                                          <p:spTgt spid="2">
                                            <p:txEl>
                                              <p:pRg st="6" end="6"/>
                                            </p:txEl>
                                          </p:spTgt>
                                        </p:tgtEl>
                                      </p:cBhvr>
                                    </p:animEffect>
                                    <p:anim calcmode="lin" valueType="num">
                                      <p:cBhvr>
                                        <p:cTn id="80"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6" end="6"/>
                                            </p:txEl>
                                          </p:spTgt>
                                        </p:tgtEl>
                                      </p:cBhvr>
                                      <p:to x="100000" y="60000"/>
                                    </p:animScale>
                                    <p:animScale>
                                      <p:cBhvr>
                                        <p:cTn id="86" dur="166" decel="50000">
                                          <p:stCondLst>
                                            <p:cond delay="676"/>
                                          </p:stCondLst>
                                        </p:cTn>
                                        <p:tgtEl>
                                          <p:spTgt spid="2">
                                            <p:txEl>
                                              <p:pRg st="6" end="6"/>
                                            </p:txEl>
                                          </p:spTgt>
                                        </p:tgtEl>
                                      </p:cBhvr>
                                      <p:to x="100000" y="100000"/>
                                    </p:animScale>
                                    <p:animScale>
                                      <p:cBhvr>
                                        <p:cTn id="87" dur="26">
                                          <p:stCondLst>
                                            <p:cond delay="1312"/>
                                          </p:stCondLst>
                                        </p:cTn>
                                        <p:tgtEl>
                                          <p:spTgt spid="2">
                                            <p:txEl>
                                              <p:pRg st="6" end="6"/>
                                            </p:txEl>
                                          </p:spTgt>
                                        </p:tgtEl>
                                      </p:cBhvr>
                                      <p:to x="100000" y="80000"/>
                                    </p:animScale>
                                    <p:animScale>
                                      <p:cBhvr>
                                        <p:cTn id="88" dur="166" decel="50000">
                                          <p:stCondLst>
                                            <p:cond delay="1338"/>
                                          </p:stCondLst>
                                        </p:cTn>
                                        <p:tgtEl>
                                          <p:spTgt spid="2">
                                            <p:txEl>
                                              <p:pRg st="6" end="6"/>
                                            </p:txEl>
                                          </p:spTgt>
                                        </p:tgtEl>
                                      </p:cBhvr>
                                      <p:to x="100000" y="100000"/>
                                    </p:animScale>
                                    <p:animScale>
                                      <p:cBhvr>
                                        <p:cTn id="89" dur="26">
                                          <p:stCondLst>
                                            <p:cond delay="1642"/>
                                          </p:stCondLst>
                                        </p:cTn>
                                        <p:tgtEl>
                                          <p:spTgt spid="2">
                                            <p:txEl>
                                              <p:pRg st="6" end="6"/>
                                            </p:txEl>
                                          </p:spTgt>
                                        </p:tgtEl>
                                      </p:cBhvr>
                                      <p:to x="100000" y="90000"/>
                                    </p:animScale>
                                    <p:animScale>
                                      <p:cBhvr>
                                        <p:cTn id="90" dur="166" decel="50000">
                                          <p:stCondLst>
                                            <p:cond delay="1668"/>
                                          </p:stCondLst>
                                        </p:cTn>
                                        <p:tgtEl>
                                          <p:spTgt spid="2">
                                            <p:txEl>
                                              <p:pRg st="6" end="6"/>
                                            </p:txEl>
                                          </p:spTgt>
                                        </p:tgtEl>
                                      </p:cBhvr>
                                      <p:to x="100000" y="100000"/>
                                    </p:animScale>
                                    <p:animScale>
                                      <p:cBhvr>
                                        <p:cTn id="91" dur="26">
                                          <p:stCondLst>
                                            <p:cond delay="1808"/>
                                          </p:stCondLst>
                                        </p:cTn>
                                        <p:tgtEl>
                                          <p:spTgt spid="2">
                                            <p:txEl>
                                              <p:pRg st="6" end="6"/>
                                            </p:txEl>
                                          </p:spTgt>
                                        </p:tgtEl>
                                      </p:cBhvr>
                                      <p:to x="100000" y="95000"/>
                                    </p:animScale>
                                    <p:animScale>
                                      <p:cBhvr>
                                        <p:cTn id="92"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2124075"/>
            <a:ext cx="10327340" cy="4002089"/>
          </a:xfrm>
        </p:spPr>
        <p:txBody>
          <a:bodyPr>
            <a:normAutofit/>
          </a:bodyPr>
          <a:lstStyle/>
          <a:p>
            <a:pPr marL="0" indent="0">
              <a:buNone/>
            </a:pPr>
            <a:r>
              <a:rPr lang="en-US" dirty="0" smtClean="0"/>
              <a:t>Question 16- continued</a:t>
            </a:r>
          </a:p>
          <a:p>
            <a:pPr marL="0" indent="0">
              <a:buNone/>
            </a:pPr>
            <a:endParaRPr lang="en-US" sz="800" dirty="0" smtClean="0"/>
          </a:p>
          <a:p>
            <a:r>
              <a:rPr lang="en-US" dirty="0" smtClean="0"/>
              <a:t>II Thessalonians 2:3-4-This passage talks about men exalting themselves and even setting themselves up in God’s temple. What religious group does this remind you of?  (Roman Catholic Church) (Also, don’t get involved in a discussion of who the man of lawlessness is!)</a:t>
            </a:r>
          </a:p>
          <a:p>
            <a:pPr marL="0" indent="0">
              <a:buNone/>
            </a:pPr>
            <a:endParaRPr lang="en-US" sz="800" dirty="0" smtClean="0"/>
          </a:p>
          <a:p>
            <a:r>
              <a:rPr lang="en-US" dirty="0" smtClean="0"/>
              <a:t>I Timothy 4:1-2	(Read verses 1-3) What does the Spirit clearly say will happen in later times? And in verse 3, what religious group does this remind you of? (Roman Catholic church)</a:t>
            </a:r>
            <a:endParaRPr lang="en-US" dirty="0"/>
          </a:p>
        </p:txBody>
      </p:sp>
      <p:sp>
        <p:nvSpPr>
          <p:cNvPr id="3" name="Title 2"/>
          <p:cNvSpPr>
            <a:spLocks noGrp="1"/>
          </p:cNvSpPr>
          <p:nvPr>
            <p:ph type="title"/>
          </p:nvPr>
        </p:nvSpPr>
        <p:spPr/>
        <p:txBody>
          <a:bodyPr/>
          <a:lstStyle/>
          <a:p>
            <a:r>
              <a:rPr lang="en-US" sz="3600" dirty="0" smtClean="0"/>
              <a:t>Chart</a:t>
            </a:r>
            <a:endParaRPr lang="en-US" sz="3600" dirty="0"/>
          </a:p>
        </p:txBody>
      </p:sp>
    </p:spTree>
    <p:extLst>
      <p:ext uri="{BB962C8B-B14F-4D97-AF65-F5344CB8AC3E}">
        <p14:creationId xmlns:p14="http://schemas.microsoft.com/office/powerpoint/2010/main" val="420920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580">
                                          <p:stCondLst>
                                            <p:cond delay="0"/>
                                          </p:stCondLst>
                                        </p:cTn>
                                        <p:tgtEl>
                                          <p:spTgt spid="2">
                                            <p:txEl>
                                              <p:pRg st="0" end="0"/>
                                            </p:txEl>
                                          </p:spTgt>
                                        </p:tgtEl>
                                      </p:cBhvr>
                                    </p:animEffect>
                                    <p:anim calcmode="lin" valueType="num">
                                      <p:cBhvr>
                                        <p:cTn id="2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0" end="0"/>
                                            </p:txEl>
                                          </p:spTgt>
                                        </p:tgtEl>
                                      </p:cBhvr>
                                      <p:to x="100000" y="60000"/>
                                    </p:animScale>
                                    <p:animScale>
                                      <p:cBhvr>
                                        <p:cTn id="32" dur="166" decel="50000">
                                          <p:stCondLst>
                                            <p:cond delay="676"/>
                                          </p:stCondLst>
                                        </p:cTn>
                                        <p:tgtEl>
                                          <p:spTgt spid="2">
                                            <p:txEl>
                                              <p:pRg st="0" end="0"/>
                                            </p:txEl>
                                          </p:spTgt>
                                        </p:tgtEl>
                                      </p:cBhvr>
                                      <p:to x="100000" y="100000"/>
                                    </p:animScale>
                                    <p:animScale>
                                      <p:cBhvr>
                                        <p:cTn id="33" dur="26">
                                          <p:stCondLst>
                                            <p:cond delay="1312"/>
                                          </p:stCondLst>
                                        </p:cTn>
                                        <p:tgtEl>
                                          <p:spTgt spid="2">
                                            <p:txEl>
                                              <p:pRg st="0" end="0"/>
                                            </p:txEl>
                                          </p:spTgt>
                                        </p:tgtEl>
                                      </p:cBhvr>
                                      <p:to x="100000" y="80000"/>
                                    </p:animScale>
                                    <p:animScale>
                                      <p:cBhvr>
                                        <p:cTn id="34" dur="166" decel="50000">
                                          <p:stCondLst>
                                            <p:cond delay="1338"/>
                                          </p:stCondLst>
                                        </p:cTn>
                                        <p:tgtEl>
                                          <p:spTgt spid="2">
                                            <p:txEl>
                                              <p:pRg st="0" end="0"/>
                                            </p:txEl>
                                          </p:spTgt>
                                        </p:tgtEl>
                                      </p:cBhvr>
                                      <p:to x="100000" y="100000"/>
                                    </p:animScale>
                                    <p:animScale>
                                      <p:cBhvr>
                                        <p:cTn id="35" dur="26">
                                          <p:stCondLst>
                                            <p:cond delay="1642"/>
                                          </p:stCondLst>
                                        </p:cTn>
                                        <p:tgtEl>
                                          <p:spTgt spid="2">
                                            <p:txEl>
                                              <p:pRg st="0" end="0"/>
                                            </p:txEl>
                                          </p:spTgt>
                                        </p:tgtEl>
                                      </p:cBhvr>
                                      <p:to x="100000" y="90000"/>
                                    </p:animScale>
                                    <p:animScale>
                                      <p:cBhvr>
                                        <p:cTn id="36" dur="166" decel="50000">
                                          <p:stCondLst>
                                            <p:cond delay="1668"/>
                                          </p:stCondLst>
                                        </p:cTn>
                                        <p:tgtEl>
                                          <p:spTgt spid="2">
                                            <p:txEl>
                                              <p:pRg st="0" end="0"/>
                                            </p:txEl>
                                          </p:spTgt>
                                        </p:tgtEl>
                                      </p:cBhvr>
                                      <p:to x="100000" y="100000"/>
                                    </p:animScale>
                                    <p:animScale>
                                      <p:cBhvr>
                                        <p:cTn id="37" dur="26">
                                          <p:stCondLst>
                                            <p:cond delay="1808"/>
                                          </p:stCondLst>
                                        </p:cTn>
                                        <p:tgtEl>
                                          <p:spTgt spid="2">
                                            <p:txEl>
                                              <p:pRg st="0" end="0"/>
                                            </p:txEl>
                                          </p:spTgt>
                                        </p:tgtEl>
                                      </p:cBhvr>
                                      <p:to x="100000" y="95000"/>
                                    </p:animScale>
                                    <p:animScale>
                                      <p:cBhvr>
                                        <p:cTn id="38" dur="166" decel="50000">
                                          <p:stCondLst>
                                            <p:cond delay="1834"/>
                                          </p:stCondLst>
                                        </p:cTn>
                                        <p:tgtEl>
                                          <p:spTgt spid="2">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Question 16- continued</a:t>
            </a:r>
          </a:p>
          <a:p>
            <a:pPr marL="0" indent="0">
              <a:buNone/>
            </a:pPr>
            <a:endParaRPr lang="en-US" sz="800" dirty="0"/>
          </a:p>
          <a:p>
            <a:r>
              <a:rPr lang="en-US" dirty="0" smtClean="0"/>
              <a:t>As the chart indicates, the Roman Catholic church was the first group to depart from God’s plan. The dates shown indicate when the first Pope was chosen. Shortly afterwards, the Greek Orthodox church also broke away.</a:t>
            </a:r>
          </a:p>
          <a:p>
            <a:r>
              <a:rPr lang="en-US" dirty="0" smtClean="0"/>
              <a:t>Then came a period of religious history known as the reformation. It was at this time men like Martin Luther, John Calvin and the Wesley Brothers sought to bring about changes in the Catholic church. Their purpose was to </a:t>
            </a:r>
            <a:r>
              <a:rPr lang="en-US" b="1" u="sng" dirty="0" smtClean="0"/>
              <a:t>reform</a:t>
            </a:r>
            <a:r>
              <a:rPr lang="en-US" dirty="0" smtClean="0"/>
              <a:t> the Catholic church. It was at this time many denominations we are familiar with had their beginning  - </a:t>
            </a:r>
            <a:endParaRPr lang="en-US" dirty="0"/>
          </a:p>
        </p:txBody>
      </p:sp>
      <p:sp>
        <p:nvSpPr>
          <p:cNvPr id="3" name="Title 2"/>
          <p:cNvSpPr>
            <a:spLocks noGrp="1"/>
          </p:cNvSpPr>
          <p:nvPr>
            <p:ph type="title"/>
          </p:nvPr>
        </p:nvSpPr>
        <p:spPr/>
        <p:txBody>
          <a:bodyPr/>
          <a:lstStyle/>
          <a:p>
            <a:r>
              <a:rPr lang="en-US" sz="3600" dirty="0" smtClean="0"/>
              <a:t>Chart</a:t>
            </a:r>
            <a:endParaRPr lang="en-US" sz="3600" dirty="0"/>
          </a:p>
        </p:txBody>
      </p:sp>
    </p:spTree>
    <p:extLst>
      <p:ext uri="{BB962C8B-B14F-4D97-AF65-F5344CB8AC3E}">
        <p14:creationId xmlns:p14="http://schemas.microsoft.com/office/powerpoint/2010/main" val="50855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580">
                                          <p:stCondLst>
                                            <p:cond delay="0"/>
                                          </p:stCondLst>
                                        </p:cTn>
                                        <p:tgtEl>
                                          <p:spTgt spid="2">
                                            <p:txEl>
                                              <p:pRg st="0" end="0"/>
                                            </p:txEl>
                                          </p:spTgt>
                                        </p:tgtEl>
                                      </p:cBhvr>
                                    </p:animEffect>
                                    <p:anim calcmode="lin" valueType="num">
                                      <p:cBhvr>
                                        <p:cTn id="2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0" end="0"/>
                                            </p:txEl>
                                          </p:spTgt>
                                        </p:tgtEl>
                                      </p:cBhvr>
                                      <p:to x="100000" y="60000"/>
                                    </p:animScale>
                                    <p:animScale>
                                      <p:cBhvr>
                                        <p:cTn id="32" dur="166" decel="50000">
                                          <p:stCondLst>
                                            <p:cond delay="676"/>
                                          </p:stCondLst>
                                        </p:cTn>
                                        <p:tgtEl>
                                          <p:spTgt spid="2">
                                            <p:txEl>
                                              <p:pRg st="0" end="0"/>
                                            </p:txEl>
                                          </p:spTgt>
                                        </p:tgtEl>
                                      </p:cBhvr>
                                      <p:to x="100000" y="100000"/>
                                    </p:animScale>
                                    <p:animScale>
                                      <p:cBhvr>
                                        <p:cTn id="33" dur="26">
                                          <p:stCondLst>
                                            <p:cond delay="1312"/>
                                          </p:stCondLst>
                                        </p:cTn>
                                        <p:tgtEl>
                                          <p:spTgt spid="2">
                                            <p:txEl>
                                              <p:pRg st="0" end="0"/>
                                            </p:txEl>
                                          </p:spTgt>
                                        </p:tgtEl>
                                      </p:cBhvr>
                                      <p:to x="100000" y="80000"/>
                                    </p:animScale>
                                    <p:animScale>
                                      <p:cBhvr>
                                        <p:cTn id="34" dur="166" decel="50000">
                                          <p:stCondLst>
                                            <p:cond delay="1338"/>
                                          </p:stCondLst>
                                        </p:cTn>
                                        <p:tgtEl>
                                          <p:spTgt spid="2">
                                            <p:txEl>
                                              <p:pRg st="0" end="0"/>
                                            </p:txEl>
                                          </p:spTgt>
                                        </p:tgtEl>
                                      </p:cBhvr>
                                      <p:to x="100000" y="100000"/>
                                    </p:animScale>
                                    <p:animScale>
                                      <p:cBhvr>
                                        <p:cTn id="35" dur="26">
                                          <p:stCondLst>
                                            <p:cond delay="1642"/>
                                          </p:stCondLst>
                                        </p:cTn>
                                        <p:tgtEl>
                                          <p:spTgt spid="2">
                                            <p:txEl>
                                              <p:pRg st="0" end="0"/>
                                            </p:txEl>
                                          </p:spTgt>
                                        </p:tgtEl>
                                      </p:cBhvr>
                                      <p:to x="100000" y="90000"/>
                                    </p:animScale>
                                    <p:animScale>
                                      <p:cBhvr>
                                        <p:cTn id="36" dur="166" decel="50000">
                                          <p:stCondLst>
                                            <p:cond delay="1668"/>
                                          </p:stCondLst>
                                        </p:cTn>
                                        <p:tgtEl>
                                          <p:spTgt spid="2">
                                            <p:txEl>
                                              <p:pRg st="0" end="0"/>
                                            </p:txEl>
                                          </p:spTgt>
                                        </p:tgtEl>
                                      </p:cBhvr>
                                      <p:to x="100000" y="100000"/>
                                    </p:animScale>
                                    <p:animScale>
                                      <p:cBhvr>
                                        <p:cTn id="37" dur="26">
                                          <p:stCondLst>
                                            <p:cond delay="1808"/>
                                          </p:stCondLst>
                                        </p:cTn>
                                        <p:tgtEl>
                                          <p:spTgt spid="2">
                                            <p:txEl>
                                              <p:pRg st="0" end="0"/>
                                            </p:txEl>
                                          </p:spTgt>
                                        </p:tgtEl>
                                      </p:cBhvr>
                                      <p:to x="100000" y="95000"/>
                                    </p:animScale>
                                    <p:animScale>
                                      <p:cBhvr>
                                        <p:cTn id="38" dur="166" decel="50000">
                                          <p:stCondLst>
                                            <p:cond delay="1834"/>
                                          </p:stCondLst>
                                        </p:cTn>
                                        <p:tgtEl>
                                          <p:spTgt spid="2">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Question 16- continued</a:t>
            </a:r>
          </a:p>
          <a:p>
            <a:pPr marL="0" indent="0">
              <a:buNone/>
            </a:pPr>
            <a:endParaRPr lang="en-US" sz="800" dirty="0"/>
          </a:p>
          <a:p>
            <a:pPr marL="0" indent="0">
              <a:buNone/>
            </a:pPr>
            <a:endParaRPr lang="en-US" sz="900" dirty="0" smtClean="0"/>
          </a:p>
          <a:p>
            <a:r>
              <a:rPr lang="en-US" dirty="0" smtClean="0"/>
              <a:t>Lutheran church		1517</a:t>
            </a:r>
          </a:p>
          <a:p>
            <a:r>
              <a:rPr lang="en-US" dirty="0" smtClean="0"/>
              <a:t>Baptist church		1522</a:t>
            </a:r>
          </a:p>
          <a:p>
            <a:r>
              <a:rPr lang="en-US" dirty="0" smtClean="0"/>
              <a:t>Anglican or Episcopal church  1536</a:t>
            </a:r>
          </a:p>
          <a:p>
            <a:r>
              <a:rPr lang="en-US" dirty="0" smtClean="0"/>
              <a:t>Methodist church	1729 and on and on we go, tracing the beginnings of these religions denominations.</a:t>
            </a:r>
          </a:p>
          <a:p>
            <a:r>
              <a:rPr lang="en-US" dirty="0" smtClean="0"/>
              <a:t>Later, some men were not satisfied with these denominations and sought to </a:t>
            </a:r>
            <a:r>
              <a:rPr lang="en-US" b="1" u="sng" dirty="0" smtClean="0"/>
              <a:t>restore </a:t>
            </a:r>
            <a:r>
              <a:rPr lang="en-US" dirty="0" smtClean="0"/>
              <a:t>the church that we read about in the New Testament. Their purpose was not to reform the Catholic church but to </a:t>
            </a:r>
            <a:r>
              <a:rPr lang="en-US" b="1" u="sng" dirty="0" smtClean="0"/>
              <a:t>restore</a:t>
            </a:r>
            <a:r>
              <a:rPr lang="en-US" dirty="0" smtClean="0"/>
              <a:t> the New Testament church. </a:t>
            </a:r>
            <a:endParaRPr lang="en-US" dirty="0"/>
          </a:p>
        </p:txBody>
      </p:sp>
      <p:sp>
        <p:nvSpPr>
          <p:cNvPr id="3" name="Title 2"/>
          <p:cNvSpPr>
            <a:spLocks noGrp="1"/>
          </p:cNvSpPr>
          <p:nvPr>
            <p:ph type="title"/>
          </p:nvPr>
        </p:nvSpPr>
        <p:spPr/>
        <p:txBody>
          <a:bodyPr/>
          <a:lstStyle/>
          <a:p>
            <a:r>
              <a:rPr lang="en-US" sz="3600" dirty="0" smtClean="0"/>
              <a:t>Chart</a:t>
            </a:r>
            <a:endParaRPr lang="en-US" sz="3600" dirty="0"/>
          </a:p>
        </p:txBody>
      </p:sp>
    </p:spTree>
    <p:extLst>
      <p:ext uri="{BB962C8B-B14F-4D97-AF65-F5344CB8AC3E}">
        <p14:creationId xmlns:p14="http://schemas.microsoft.com/office/powerpoint/2010/main" val="220846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580">
                                          <p:stCondLst>
                                            <p:cond delay="0"/>
                                          </p:stCondLst>
                                        </p:cTn>
                                        <p:tgtEl>
                                          <p:spTgt spid="2">
                                            <p:txEl>
                                              <p:pRg st="0" end="0"/>
                                            </p:txEl>
                                          </p:spTgt>
                                        </p:tgtEl>
                                      </p:cBhvr>
                                    </p:animEffect>
                                    <p:anim calcmode="lin" valueType="num">
                                      <p:cBhvr>
                                        <p:cTn id="2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0" end="0"/>
                                            </p:txEl>
                                          </p:spTgt>
                                        </p:tgtEl>
                                      </p:cBhvr>
                                      <p:to x="100000" y="60000"/>
                                    </p:animScale>
                                    <p:animScale>
                                      <p:cBhvr>
                                        <p:cTn id="32" dur="166" decel="50000">
                                          <p:stCondLst>
                                            <p:cond delay="676"/>
                                          </p:stCondLst>
                                        </p:cTn>
                                        <p:tgtEl>
                                          <p:spTgt spid="2">
                                            <p:txEl>
                                              <p:pRg st="0" end="0"/>
                                            </p:txEl>
                                          </p:spTgt>
                                        </p:tgtEl>
                                      </p:cBhvr>
                                      <p:to x="100000" y="100000"/>
                                    </p:animScale>
                                    <p:animScale>
                                      <p:cBhvr>
                                        <p:cTn id="33" dur="26">
                                          <p:stCondLst>
                                            <p:cond delay="1312"/>
                                          </p:stCondLst>
                                        </p:cTn>
                                        <p:tgtEl>
                                          <p:spTgt spid="2">
                                            <p:txEl>
                                              <p:pRg st="0" end="0"/>
                                            </p:txEl>
                                          </p:spTgt>
                                        </p:tgtEl>
                                      </p:cBhvr>
                                      <p:to x="100000" y="80000"/>
                                    </p:animScale>
                                    <p:animScale>
                                      <p:cBhvr>
                                        <p:cTn id="34" dur="166" decel="50000">
                                          <p:stCondLst>
                                            <p:cond delay="1338"/>
                                          </p:stCondLst>
                                        </p:cTn>
                                        <p:tgtEl>
                                          <p:spTgt spid="2">
                                            <p:txEl>
                                              <p:pRg st="0" end="0"/>
                                            </p:txEl>
                                          </p:spTgt>
                                        </p:tgtEl>
                                      </p:cBhvr>
                                      <p:to x="100000" y="100000"/>
                                    </p:animScale>
                                    <p:animScale>
                                      <p:cBhvr>
                                        <p:cTn id="35" dur="26">
                                          <p:stCondLst>
                                            <p:cond delay="1642"/>
                                          </p:stCondLst>
                                        </p:cTn>
                                        <p:tgtEl>
                                          <p:spTgt spid="2">
                                            <p:txEl>
                                              <p:pRg st="0" end="0"/>
                                            </p:txEl>
                                          </p:spTgt>
                                        </p:tgtEl>
                                      </p:cBhvr>
                                      <p:to x="100000" y="90000"/>
                                    </p:animScale>
                                    <p:animScale>
                                      <p:cBhvr>
                                        <p:cTn id="36" dur="166" decel="50000">
                                          <p:stCondLst>
                                            <p:cond delay="1668"/>
                                          </p:stCondLst>
                                        </p:cTn>
                                        <p:tgtEl>
                                          <p:spTgt spid="2">
                                            <p:txEl>
                                              <p:pRg st="0" end="0"/>
                                            </p:txEl>
                                          </p:spTgt>
                                        </p:tgtEl>
                                      </p:cBhvr>
                                      <p:to x="100000" y="100000"/>
                                    </p:animScale>
                                    <p:animScale>
                                      <p:cBhvr>
                                        <p:cTn id="37" dur="26">
                                          <p:stCondLst>
                                            <p:cond delay="1808"/>
                                          </p:stCondLst>
                                        </p:cTn>
                                        <p:tgtEl>
                                          <p:spTgt spid="2">
                                            <p:txEl>
                                              <p:pRg st="0" end="0"/>
                                            </p:txEl>
                                          </p:spTgt>
                                        </p:tgtEl>
                                      </p:cBhvr>
                                      <p:to x="100000" y="95000"/>
                                    </p:animScale>
                                    <p:animScale>
                                      <p:cBhvr>
                                        <p:cTn id="38" dur="166" decel="50000">
                                          <p:stCondLst>
                                            <p:cond delay="1834"/>
                                          </p:stCondLst>
                                        </p:cTn>
                                        <p:tgtEl>
                                          <p:spTgt spid="2">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6" end="6"/>
                                            </p:txEl>
                                          </p:spTgt>
                                        </p:tgtEl>
                                        <p:attrNameLst>
                                          <p:attrName>style.visibility</p:attrName>
                                        </p:attrNameLst>
                                      </p:cBhvr>
                                      <p:to>
                                        <p:strVal val="visible"/>
                                      </p:to>
                                    </p:set>
                                    <p:animEffect transition="in" filter="wipe(down)">
                                      <p:cBhvr>
                                        <p:cTn id="97" dur="580">
                                          <p:stCondLst>
                                            <p:cond delay="0"/>
                                          </p:stCondLst>
                                        </p:cTn>
                                        <p:tgtEl>
                                          <p:spTgt spid="2">
                                            <p:txEl>
                                              <p:pRg st="6" end="6"/>
                                            </p:txEl>
                                          </p:spTgt>
                                        </p:tgtEl>
                                      </p:cBhvr>
                                    </p:animEffect>
                                    <p:anim calcmode="lin" valueType="num">
                                      <p:cBhvr>
                                        <p:cTn id="9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6" end="6"/>
                                            </p:txEl>
                                          </p:spTgt>
                                        </p:tgtEl>
                                      </p:cBhvr>
                                      <p:to x="100000" y="60000"/>
                                    </p:animScale>
                                    <p:animScale>
                                      <p:cBhvr>
                                        <p:cTn id="104" dur="166" decel="50000">
                                          <p:stCondLst>
                                            <p:cond delay="676"/>
                                          </p:stCondLst>
                                        </p:cTn>
                                        <p:tgtEl>
                                          <p:spTgt spid="2">
                                            <p:txEl>
                                              <p:pRg st="6" end="6"/>
                                            </p:txEl>
                                          </p:spTgt>
                                        </p:tgtEl>
                                      </p:cBhvr>
                                      <p:to x="100000" y="100000"/>
                                    </p:animScale>
                                    <p:animScale>
                                      <p:cBhvr>
                                        <p:cTn id="105" dur="26">
                                          <p:stCondLst>
                                            <p:cond delay="1312"/>
                                          </p:stCondLst>
                                        </p:cTn>
                                        <p:tgtEl>
                                          <p:spTgt spid="2">
                                            <p:txEl>
                                              <p:pRg st="6" end="6"/>
                                            </p:txEl>
                                          </p:spTgt>
                                        </p:tgtEl>
                                      </p:cBhvr>
                                      <p:to x="100000" y="80000"/>
                                    </p:animScale>
                                    <p:animScale>
                                      <p:cBhvr>
                                        <p:cTn id="106" dur="166" decel="50000">
                                          <p:stCondLst>
                                            <p:cond delay="1338"/>
                                          </p:stCondLst>
                                        </p:cTn>
                                        <p:tgtEl>
                                          <p:spTgt spid="2">
                                            <p:txEl>
                                              <p:pRg st="6" end="6"/>
                                            </p:txEl>
                                          </p:spTgt>
                                        </p:tgtEl>
                                      </p:cBhvr>
                                      <p:to x="100000" y="100000"/>
                                    </p:animScale>
                                    <p:animScale>
                                      <p:cBhvr>
                                        <p:cTn id="107" dur="26">
                                          <p:stCondLst>
                                            <p:cond delay="1642"/>
                                          </p:stCondLst>
                                        </p:cTn>
                                        <p:tgtEl>
                                          <p:spTgt spid="2">
                                            <p:txEl>
                                              <p:pRg st="6" end="6"/>
                                            </p:txEl>
                                          </p:spTgt>
                                        </p:tgtEl>
                                      </p:cBhvr>
                                      <p:to x="100000" y="90000"/>
                                    </p:animScale>
                                    <p:animScale>
                                      <p:cBhvr>
                                        <p:cTn id="108" dur="166" decel="50000">
                                          <p:stCondLst>
                                            <p:cond delay="1668"/>
                                          </p:stCondLst>
                                        </p:cTn>
                                        <p:tgtEl>
                                          <p:spTgt spid="2">
                                            <p:txEl>
                                              <p:pRg st="6" end="6"/>
                                            </p:txEl>
                                          </p:spTgt>
                                        </p:tgtEl>
                                      </p:cBhvr>
                                      <p:to x="100000" y="100000"/>
                                    </p:animScale>
                                    <p:animScale>
                                      <p:cBhvr>
                                        <p:cTn id="109" dur="26">
                                          <p:stCondLst>
                                            <p:cond delay="1808"/>
                                          </p:stCondLst>
                                        </p:cTn>
                                        <p:tgtEl>
                                          <p:spTgt spid="2">
                                            <p:txEl>
                                              <p:pRg st="6" end="6"/>
                                            </p:txEl>
                                          </p:spTgt>
                                        </p:tgtEl>
                                      </p:cBhvr>
                                      <p:to x="100000" y="95000"/>
                                    </p:animScale>
                                    <p:animScale>
                                      <p:cBhvr>
                                        <p:cTn id="110" dur="166" decel="50000">
                                          <p:stCondLst>
                                            <p:cond delay="1834"/>
                                          </p:stCondLst>
                                        </p:cTn>
                                        <p:tgtEl>
                                          <p:spTgt spid="2">
                                            <p:txEl>
                                              <p:pRg st="6" end="6"/>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2">
                                            <p:txEl>
                                              <p:pRg st="7" end="7"/>
                                            </p:txEl>
                                          </p:spTgt>
                                        </p:tgtEl>
                                        <p:attrNameLst>
                                          <p:attrName>style.visibility</p:attrName>
                                        </p:attrNameLst>
                                      </p:cBhvr>
                                      <p:to>
                                        <p:strVal val="visible"/>
                                      </p:to>
                                    </p:set>
                                    <p:animEffect transition="in" filter="wipe(down)">
                                      <p:cBhvr>
                                        <p:cTn id="115" dur="580">
                                          <p:stCondLst>
                                            <p:cond delay="0"/>
                                          </p:stCondLst>
                                        </p:cTn>
                                        <p:tgtEl>
                                          <p:spTgt spid="2">
                                            <p:txEl>
                                              <p:pRg st="7" end="7"/>
                                            </p:txEl>
                                          </p:spTgt>
                                        </p:tgtEl>
                                      </p:cBhvr>
                                    </p:animEffect>
                                    <p:anim calcmode="lin" valueType="num">
                                      <p:cBhvr>
                                        <p:cTn id="116"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xEl>
                                              <p:pRg st="7" end="7"/>
                                            </p:txEl>
                                          </p:spTgt>
                                        </p:tgtEl>
                                      </p:cBhvr>
                                      <p:to x="100000" y="60000"/>
                                    </p:animScale>
                                    <p:animScale>
                                      <p:cBhvr>
                                        <p:cTn id="122" dur="166" decel="50000">
                                          <p:stCondLst>
                                            <p:cond delay="676"/>
                                          </p:stCondLst>
                                        </p:cTn>
                                        <p:tgtEl>
                                          <p:spTgt spid="2">
                                            <p:txEl>
                                              <p:pRg st="7" end="7"/>
                                            </p:txEl>
                                          </p:spTgt>
                                        </p:tgtEl>
                                      </p:cBhvr>
                                      <p:to x="100000" y="100000"/>
                                    </p:animScale>
                                    <p:animScale>
                                      <p:cBhvr>
                                        <p:cTn id="123" dur="26">
                                          <p:stCondLst>
                                            <p:cond delay="1312"/>
                                          </p:stCondLst>
                                        </p:cTn>
                                        <p:tgtEl>
                                          <p:spTgt spid="2">
                                            <p:txEl>
                                              <p:pRg st="7" end="7"/>
                                            </p:txEl>
                                          </p:spTgt>
                                        </p:tgtEl>
                                      </p:cBhvr>
                                      <p:to x="100000" y="80000"/>
                                    </p:animScale>
                                    <p:animScale>
                                      <p:cBhvr>
                                        <p:cTn id="124" dur="166" decel="50000">
                                          <p:stCondLst>
                                            <p:cond delay="1338"/>
                                          </p:stCondLst>
                                        </p:cTn>
                                        <p:tgtEl>
                                          <p:spTgt spid="2">
                                            <p:txEl>
                                              <p:pRg st="7" end="7"/>
                                            </p:txEl>
                                          </p:spTgt>
                                        </p:tgtEl>
                                      </p:cBhvr>
                                      <p:to x="100000" y="100000"/>
                                    </p:animScale>
                                    <p:animScale>
                                      <p:cBhvr>
                                        <p:cTn id="125" dur="26">
                                          <p:stCondLst>
                                            <p:cond delay="1642"/>
                                          </p:stCondLst>
                                        </p:cTn>
                                        <p:tgtEl>
                                          <p:spTgt spid="2">
                                            <p:txEl>
                                              <p:pRg st="7" end="7"/>
                                            </p:txEl>
                                          </p:spTgt>
                                        </p:tgtEl>
                                      </p:cBhvr>
                                      <p:to x="100000" y="90000"/>
                                    </p:animScale>
                                    <p:animScale>
                                      <p:cBhvr>
                                        <p:cTn id="126" dur="166" decel="50000">
                                          <p:stCondLst>
                                            <p:cond delay="1668"/>
                                          </p:stCondLst>
                                        </p:cTn>
                                        <p:tgtEl>
                                          <p:spTgt spid="2">
                                            <p:txEl>
                                              <p:pRg st="7" end="7"/>
                                            </p:txEl>
                                          </p:spTgt>
                                        </p:tgtEl>
                                      </p:cBhvr>
                                      <p:to x="100000" y="100000"/>
                                    </p:animScale>
                                    <p:animScale>
                                      <p:cBhvr>
                                        <p:cTn id="127" dur="26">
                                          <p:stCondLst>
                                            <p:cond delay="1808"/>
                                          </p:stCondLst>
                                        </p:cTn>
                                        <p:tgtEl>
                                          <p:spTgt spid="2">
                                            <p:txEl>
                                              <p:pRg st="7" end="7"/>
                                            </p:txEl>
                                          </p:spTgt>
                                        </p:tgtEl>
                                      </p:cBhvr>
                                      <p:to x="100000" y="95000"/>
                                    </p:animScale>
                                    <p:animScale>
                                      <p:cBhvr>
                                        <p:cTn id="128"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330" y="1952626"/>
            <a:ext cx="10327340" cy="4173538"/>
          </a:xfrm>
        </p:spPr>
        <p:txBody>
          <a:bodyPr>
            <a:normAutofit fontScale="92500" lnSpcReduction="20000"/>
          </a:bodyPr>
          <a:lstStyle/>
          <a:p>
            <a:pPr marL="0" indent="0">
              <a:buNone/>
            </a:pPr>
            <a:r>
              <a:rPr lang="en-US" dirty="0" smtClean="0"/>
              <a:t>Question 2</a:t>
            </a:r>
          </a:p>
          <a:p>
            <a:pPr marL="0" indent="0">
              <a:buNone/>
            </a:pPr>
            <a:endParaRPr lang="en-US" sz="1100" dirty="0" smtClean="0"/>
          </a:p>
          <a:p>
            <a:r>
              <a:rPr lang="en-US" dirty="0" smtClean="0"/>
              <a:t>Purpose: </a:t>
            </a:r>
            <a:r>
              <a:rPr lang="en-US" dirty="0" smtClean="0">
                <a:solidFill>
                  <a:srgbClr val="FF0000"/>
                </a:solidFill>
              </a:rPr>
              <a:t>of this scripture is to show that Jesus mentions baptism as a necessity for salvation.</a:t>
            </a:r>
          </a:p>
          <a:p>
            <a:pPr marL="0" indent="0">
              <a:buNone/>
            </a:pPr>
            <a:endParaRPr lang="en-US" sz="1200" dirty="0" smtClean="0">
              <a:solidFill>
                <a:srgbClr val="FF0000"/>
              </a:solidFill>
            </a:endParaRPr>
          </a:p>
          <a:p>
            <a:r>
              <a:rPr lang="en-US" u="sng" dirty="0" smtClean="0"/>
              <a:t>Methodology:</a:t>
            </a:r>
          </a:p>
          <a:p>
            <a:pPr marL="514350" indent="-514350">
              <a:buFont typeface="+mj-lt"/>
              <a:buAutoNum type="arabicPeriod"/>
            </a:pPr>
            <a:r>
              <a:rPr lang="en-US" dirty="0" smtClean="0"/>
              <a:t>What do we find here is necessary for people to be saved?</a:t>
            </a:r>
          </a:p>
          <a:p>
            <a:pPr marL="514350" indent="-514350" algn="just">
              <a:buFont typeface="+mj-lt"/>
              <a:buAutoNum type="arabicPeriod"/>
            </a:pPr>
            <a:r>
              <a:rPr lang="en-US" dirty="0" smtClean="0"/>
              <a:t>If they mentioned the exclusion of baptism in the last part of the verse, indicating ( a didn’t say we would be condemned if we were not baptized, attitude ask “would anyone who did not believe in Jesus as the son of God submit to baptism?”</a:t>
            </a:r>
          </a:p>
          <a:p>
            <a:pPr marL="514350" indent="-514350">
              <a:buFont typeface="+mj-lt"/>
              <a:buAutoNum type="arabicPeriod"/>
            </a:pPr>
            <a:r>
              <a:rPr lang="en-US" dirty="0" smtClean="0"/>
              <a:t>Fact, (Jesus does not have to tell us everything </a:t>
            </a:r>
            <a:r>
              <a:rPr lang="en-US" b="1" i="1" u="sng" dirty="0" smtClean="0"/>
              <a:t>not to do </a:t>
            </a:r>
            <a:r>
              <a:rPr lang="en-US" dirty="0" smtClean="0"/>
              <a:t>in order for us to understand what </a:t>
            </a:r>
            <a:r>
              <a:rPr lang="en-US" b="1" i="1" u="sng" dirty="0" smtClean="0"/>
              <a:t>to do.)</a:t>
            </a:r>
          </a:p>
          <a:p>
            <a:pPr marL="514350" indent="-514350">
              <a:buFont typeface="+mj-lt"/>
              <a:buAutoNum type="arabicPeriod"/>
            </a:pPr>
            <a:r>
              <a:rPr lang="en-US" dirty="0" smtClean="0"/>
              <a:t>Answer questions from OBS and add to the ladder.</a:t>
            </a:r>
          </a:p>
          <a:p>
            <a:pPr marL="514350" indent="-514350">
              <a:buFont typeface="+mj-lt"/>
              <a:buAutoNum type="arabicPeriod"/>
            </a:pPr>
            <a:endParaRPr lang="en-US" dirty="0"/>
          </a:p>
        </p:txBody>
      </p:sp>
      <p:sp>
        <p:nvSpPr>
          <p:cNvPr id="2" name="Title 1"/>
          <p:cNvSpPr>
            <a:spLocks noGrp="1"/>
          </p:cNvSpPr>
          <p:nvPr>
            <p:ph type="title"/>
          </p:nvPr>
        </p:nvSpPr>
        <p:spPr/>
        <p:txBody>
          <a:bodyPr>
            <a:noAutofit/>
          </a:bodyPr>
          <a:lstStyle/>
          <a:p>
            <a:r>
              <a:rPr lang="en-US" sz="3600" dirty="0" smtClean="0"/>
              <a:t>Mark 16:15-16</a:t>
            </a:r>
            <a:r>
              <a:rPr lang="en-US" sz="4400" dirty="0" smtClean="0"/>
              <a:t/>
            </a:r>
            <a:br>
              <a:rPr lang="en-US" sz="4400" dirty="0" smtClean="0"/>
            </a:br>
            <a:r>
              <a:rPr lang="en-US" sz="2400" dirty="0" smtClean="0"/>
              <a:t>See OBS Worksheet Ladder</a:t>
            </a:r>
            <a:endParaRPr lang="en-US" sz="2400" dirty="0"/>
          </a:p>
        </p:txBody>
      </p:sp>
    </p:spTree>
    <p:extLst>
      <p:ext uri="{BB962C8B-B14F-4D97-AF65-F5344CB8AC3E}">
        <p14:creationId xmlns:p14="http://schemas.microsoft.com/office/powerpoint/2010/main" val="228714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Question 16- continued</a:t>
            </a:r>
          </a:p>
          <a:p>
            <a:pPr marL="0" indent="0">
              <a:buNone/>
            </a:pPr>
            <a:endParaRPr lang="en-US" sz="900" dirty="0" smtClean="0"/>
          </a:p>
          <a:p>
            <a:r>
              <a:rPr lang="en-US" dirty="0" smtClean="0"/>
              <a:t>As the chart indicates, this inevitably lead back to the church of Christ.</a:t>
            </a:r>
          </a:p>
          <a:p>
            <a:pPr marL="0" indent="0">
              <a:buNone/>
            </a:pPr>
            <a:endParaRPr lang="en-US" sz="800" dirty="0" smtClean="0"/>
          </a:p>
          <a:p>
            <a:r>
              <a:rPr lang="en-US" dirty="0" smtClean="0"/>
              <a:t>What questions do you have about the material on the chart?</a:t>
            </a:r>
          </a:p>
          <a:p>
            <a:pPr marL="0" indent="0">
              <a:buNone/>
            </a:pPr>
            <a:endParaRPr lang="en-US" sz="800" dirty="0"/>
          </a:p>
          <a:p>
            <a:r>
              <a:rPr lang="en-US" dirty="0" smtClean="0"/>
              <a:t>Notice these two things that distinguish the church from a denomination:</a:t>
            </a:r>
          </a:p>
          <a:p>
            <a:pPr marL="0" indent="0">
              <a:buNone/>
            </a:pPr>
            <a:endParaRPr lang="en-US" sz="800" dirty="0" smtClean="0"/>
          </a:p>
          <a:p>
            <a:r>
              <a:rPr lang="en-US" b="1" dirty="0" smtClean="0"/>
              <a:t>Founder-church of Christ – Christ (Matthew 16:18)</a:t>
            </a:r>
          </a:p>
          <a:p>
            <a:pPr marL="0" indent="0">
              <a:buNone/>
            </a:pPr>
            <a:endParaRPr lang="en-US" sz="800" b="1" dirty="0" smtClean="0"/>
          </a:p>
          <a:p>
            <a:r>
              <a:rPr lang="en-US" b="1" dirty="0" smtClean="0"/>
              <a:t>Denominations – men (Martin Luther, John Calvin, etc.</a:t>
            </a:r>
            <a:endParaRPr lang="en-US" b="1" dirty="0"/>
          </a:p>
        </p:txBody>
      </p:sp>
      <p:sp>
        <p:nvSpPr>
          <p:cNvPr id="3" name="Title 2"/>
          <p:cNvSpPr>
            <a:spLocks noGrp="1"/>
          </p:cNvSpPr>
          <p:nvPr>
            <p:ph type="title"/>
          </p:nvPr>
        </p:nvSpPr>
        <p:spPr/>
        <p:txBody>
          <a:bodyPr/>
          <a:lstStyle/>
          <a:p>
            <a:r>
              <a:rPr lang="en-US" sz="3600" dirty="0" smtClean="0"/>
              <a:t>Chart</a:t>
            </a:r>
            <a:endParaRPr lang="en-US" sz="3600" dirty="0"/>
          </a:p>
        </p:txBody>
      </p:sp>
    </p:spTree>
    <p:extLst>
      <p:ext uri="{BB962C8B-B14F-4D97-AF65-F5344CB8AC3E}">
        <p14:creationId xmlns:p14="http://schemas.microsoft.com/office/powerpoint/2010/main" val="204709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580">
                                          <p:stCondLst>
                                            <p:cond delay="0"/>
                                          </p:stCondLst>
                                        </p:cTn>
                                        <p:tgtEl>
                                          <p:spTgt spid="2">
                                            <p:txEl>
                                              <p:pRg st="0" end="0"/>
                                            </p:txEl>
                                          </p:spTgt>
                                        </p:tgtEl>
                                      </p:cBhvr>
                                    </p:animEffect>
                                    <p:anim calcmode="lin" valueType="num">
                                      <p:cBhvr>
                                        <p:cTn id="2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0" end="0"/>
                                            </p:txEl>
                                          </p:spTgt>
                                        </p:tgtEl>
                                      </p:cBhvr>
                                      <p:to x="100000" y="60000"/>
                                    </p:animScale>
                                    <p:animScale>
                                      <p:cBhvr>
                                        <p:cTn id="32" dur="166" decel="50000">
                                          <p:stCondLst>
                                            <p:cond delay="676"/>
                                          </p:stCondLst>
                                        </p:cTn>
                                        <p:tgtEl>
                                          <p:spTgt spid="2">
                                            <p:txEl>
                                              <p:pRg st="0" end="0"/>
                                            </p:txEl>
                                          </p:spTgt>
                                        </p:tgtEl>
                                      </p:cBhvr>
                                      <p:to x="100000" y="100000"/>
                                    </p:animScale>
                                    <p:animScale>
                                      <p:cBhvr>
                                        <p:cTn id="33" dur="26">
                                          <p:stCondLst>
                                            <p:cond delay="1312"/>
                                          </p:stCondLst>
                                        </p:cTn>
                                        <p:tgtEl>
                                          <p:spTgt spid="2">
                                            <p:txEl>
                                              <p:pRg st="0" end="0"/>
                                            </p:txEl>
                                          </p:spTgt>
                                        </p:tgtEl>
                                      </p:cBhvr>
                                      <p:to x="100000" y="80000"/>
                                    </p:animScale>
                                    <p:animScale>
                                      <p:cBhvr>
                                        <p:cTn id="34" dur="166" decel="50000">
                                          <p:stCondLst>
                                            <p:cond delay="1338"/>
                                          </p:stCondLst>
                                        </p:cTn>
                                        <p:tgtEl>
                                          <p:spTgt spid="2">
                                            <p:txEl>
                                              <p:pRg st="0" end="0"/>
                                            </p:txEl>
                                          </p:spTgt>
                                        </p:tgtEl>
                                      </p:cBhvr>
                                      <p:to x="100000" y="100000"/>
                                    </p:animScale>
                                    <p:animScale>
                                      <p:cBhvr>
                                        <p:cTn id="35" dur="26">
                                          <p:stCondLst>
                                            <p:cond delay="1642"/>
                                          </p:stCondLst>
                                        </p:cTn>
                                        <p:tgtEl>
                                          <p:spTgt spid="2">
                                            <p:txEl>
                                              <p:pRg st="0" end="0"/>
                                            </p:txEl>
                                          </p:spTgt>
                                        </p:tgtEl>
                                      </p:cBhvr>
                                      <p:to x="100000" y="90000"/>
                                    </p:animScale>
                                    <p:animScale>
                                      <p:cBhvr>
                                        <p:cTn id="36" dur="166" decel="50000">
                                          <p:stCondLst>
                                            <p:cond delay="1668"/>
                                          </p:stCondLst>
                                        </p:cTn>
                                        <p:tgtEl>
                                          <p:spTgt spid="2">
                                            <p:txEl>
                                              <p:pRg st="0" end="0"/>
                                            </p:txEl>
                                          </p:spTgt>
                                        </p:tgtEl>
                                      </p:cBhvr>
                                      <p:to x="100000" y="100000"/>
                                    </p:animScale>
                                    <p:animScale>
                                      <p:cBhvr>
                                        <p:cTn id="37" dur="26">
                                          <p:stCondLst>
                                            <p:cond delay="1808"/>
                                          </p:stCondLst>
                                        </p:cTn>
                                        <p:tgtEl>
                                          <p:spTgt spid="2">
                                            <p:txEl>
                                              <p:pRg st="0" end="0"/>
                                            </p:txEl>
                                          </p:spTgt>
                                        </p:tgtEl>
                                      </p:cBhvr>
                                      <p:to x="100000" y="95000"/>
                                    </p:animScale>
                                    <p:animScale>
                                      <p:cBhvr>
                                        <p:cTn id="38" dur="166" decel="50000">
                                          <p:stCondLst>
                                            <p:cond delay="1834"/>
                                          </p:stCondLst>
                                        </p:cTn>
                                        <p:tgtEl>
                                          <p:spTgt spid="2">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6" end="6"/>
                                            </p:txEl>
                                          </p:spTgt>
                                        </p:tgtEl>
                                        <p:attrNameLst>
                                          <p:attrName>style.visibility</p:attrName>
                                        </p:attrNameLst>
                                      </p:cBhvr>
                                      <p:to>
                                        <p:strVal val="visible"/>
                                      </p:to>
                                    </p:set>
                                    <p:animEffect transition="in" filter="wipe(down)">
                                      <p:cBhvr>
                                        <p:cTn id="79" dur="580">
                                          <p:stCondLst>
                                            <p:cond delay="0"/>
                                          </p:stCondLst>
                                        </p:cTn>
                                        <p:tgtEl>
                                          <p:spTgt spid="2">
                                            <p:txEl>
                                              <p:pRg st="6" end="6"/>
                                            </p:txEl>
                                          </p:spTgt>
                                        </p:tgtEl>
                                      </p:cBhvr>
                                    </p:animEffect>
                                    <p:anim calcmode="lin" valueType="num">
                                      <p:cBhvr>
                                        <p:cTn id="80"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6" end="6"/>
                                            </p:txEl>
                                          </p:spTgt>
                                        </p:tgtEl>
                                      </p:cBhvr>
                                      <p:to x="100000" y="60000"/>
                                    </p:animScale>
                                    <p:animScale>
                                      <p:cBhvr>
                                        <p:cTn id="86" dur="166" decel="50000">
                                          <p:stCondLst>
                                            <p:cond delay="676"/>
                                          </p:stCondLst>
                                        </p:cTn>
                                        <p:tgtEl>
                                          <p:spTgt spid="2">
                                            <p:txEl>
                                              <p:pRg st="6" end="6"/>
                                            </p:txEl>
                                          </p:spTgt>
                                        </p:tgtEl>
                                      </p:cBhvr>
                                      <p:to x="100000" y="100000"/>
                                    </p:animScale>
                                    <p:animScale>
                                      <p:cBhvr>
                                        <p:cTn id="87" dur="26">
                                          <p:stCondLst>
                                            <p:cond delay="1312"/>
                                          </p:stCondLst>
                                        </p:cTn>
                                        <p:tgtEl>
                                          <p:spTgt spid="2">
                                            <p:txEl>
                                              <p:pRg st="6" end="6"/>
                                            </p:txEl>
                                          </p:spTgt>
                                        </p:tgtEl>
                                      </p:cBhvr>
                                      <p:to x="100000" y="80000"/>
                                    </p:animScale>
                                    <p:animScale>
                                      <p:cBhvr>
                                        <p:cTn id="88" dur="166" decel="50000">
                                          <p:stCondLst>
                                            <p:cond delay="1338"/>
                                          </p:stCondLst>
                                        </p:cTn>
                                        <p:tgtEl>
                                          <p:spTgt spid="2">
                                            <p:txEl>
                                              <p:pRg st="6" end="6"/>
                                            </p:txEl>
                                          </p:spTgt>
                                        </p:tgtEl>
                                      </p:cBhvr>
                                      <p:to x="100000" y="100000"/>
                                    </p:animScale>
                                    <p:animScale>
                                      <p:cBhvr>
                                        <p:cTn id="89" dur="26">
                                          <p:stCondLst>
                                            <p:cond delay="1642"/>
                                          </p:stCondLst>
                                        </p:cTn>
                                        <p:tgtEl>
                                          <p:spTgt spid="2">
                                            <p:txEl>
                                              <p:pRg st="6" end="6"/>
                                            </p:txEl>
                                          </p:spTgt>
                                        </p:tgtEl>
                                      </p:cBhvr>
                                      <p:to x="100000" y="90000"/>
                                    </p:animScale>
                                    <p:animScale>
                                      <p:cBhvr>
                                        <p:cTn id="90" dur="166" decel="50000">
                                          <p:stCondLst>
                                            <p:cond delay="1668"/>
                                          </p:stCondLst>
                                        </p:cTn>
                                        <p:tgtEl>
                                          <p:spTgt spid="2">
                                            <p:txEl>
                                              <p:pRg st="6" end="6"/>
                                            </p:txEl>
                                          </p:spTgt>
                                        </p:tgtEl>
                                      </p:cBhvr>
                                      <p:to x="100000" y="100000"/>
                                    </p:animScale>
                                    <p:animScale>
                                      <p:cBhvr>
                                        <p:cTn id="91" dur="26">
                                          <p:stCondLst>
                                            <p:cond delay="1808"/>
                                          </p:stCondLst>
                                        </p:cTn>
                                        <p:tgtEl>
                                          <p:spTgt spid="2">
                                            <p:txEl>
                                              <p:pRg st="6" end="6"/>
                                            </p:txEl>
                                          </p:spTgt>
                                        </p:tgtEl>
                                      </p:cBhvr>
                                      <p:to x="100000" y="95000"/>
                                    </p:animScale>
                                    <p:animScale>
                                      <p:cBhvr>
                                        <p:cTn id="92" dur="166" decel="50000">
                                          <p:stCondLst>
                                            <p:cond delay="1834"/>
                                          </p:stCondLst>
                                        </p:cTn>
                                        <p:tgtEl>
                                          <p:spTgt spid="2">
                                            <p:txEl>
                                              <p:pRg st="6" end="6"/>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8" end="8"/>
                                            </p:txEl>
                                          </p:spTgt>
                                        </p:tgtEl>
                                        <p:attrNameLst>
                                          <p:attrName>style.visibility</p:attrName>
                                        </p:attrNameLst>
                                      </p:cBhvr>
                                      <p:to>
                                        <p:strVal val="visible"/>
                                      </p:to>
                                    </p:set>
                                    <p:animEffect transition="in" filter="wipe(down)">
                                      <p:cBhvr>
                                        <p:cTn id="97" dur="580">
                                          <p:stCondLst>
                                            <p:cond delay="0"/>
                                          </p:stCondLst>
                                        </p:cTn>
                                        <p:tgtEl>
                                          <p:spTgt spid="2">
                                            <p:txEl>
                                              <p:pRg st="8" end="8"/>
                                            </p:txEl>
                                          </p:spTgt>
                                        </p:tgtEl>
                                      </p:cBhvr>
                                    </p:animEffect>
                                    <p:anim calcmode="lin" valueType="num">
                                      <p:cBhvr>
                                        <p:cTn id="98"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8" end="8"/>
                                            </p:txEl>
                                          </p:spTgt>
                                        </p:tgtEl>
                                      </p:cBhvr>
                                      <p:to x="100000" y="60000"/>
                                    </p:animScale>
                                    <p:animScale>
                                      <p:cBhvr>
                                        <p:cTn id="104" dur="166" decel="50000">
                                          <p:stCondLst>
                                            <p:cond delay="676"/>
                                          </p:stCondLst>
                                        </p:cTn>
                                        <p:tgtEl>
                                          <p:spTgt spid="2">
                                            <p:txEl>
                                              <p:pRg st="8" end="8"/>
                                            </p:txEl>
                                          </p:spTgt>
                                        </p:tgtEl>
                                      </p:cBhvr>
                                      <p:to x="100000" y="100000"/>
                                    </p:animScale>
                                    <p:animScale>
                                      <p:cBhvr>
                                        <p:cTn id="105" dur="26">
                                          <p:stCondLst>
                                            <p:cond delay="1312"/>
                                          </p:stCondLst>
                                        </p:cTn>
                                        <p:tgtEl>
                                          <p:spTgt spid="2">
                                            <p:txEl>
                                              <p:pRg st="8" end="8"/>
                                            </p:txEl>
                                          </p:spTgt>
                                        </p:tgtEl>
                                      </p:cBhvr>
                                      <p:to x="100000" y="80000"/>
                                    </p:animScale>
                                    <p:animScale>
                                      <p:cBhvr>
                                        <p:cTn id="106" dur="166" decel="50000">
                                          <p:stCondLst>
                                            <p:cond delay="1338"/>
                                          </p:stCondLst>
                                        </p:cTn>
                                        <p:tgtEl>
                                          <p:spTgt spid="2">
                                            <p:txEl>
                                              <p:pRg st="8" end="8"/>
                                            </p:txEl>
                                          </p:spTgt>
                                        </p:tgtEl>
                                      </p:cBhvr>
                                      <p:to x="100000" y="100000"/>
                                    </p:animScale>
                                    <p:animScale>
                                      <p:cBhvr>
                                        <p:cTn id="107" dur="26">
                                          <p:stCondLst>
                                            <p:cond delay="1642"/>
                                          </p:stCondLst>
                                        </p:cTn>
                                        <p:tgtEl>
                                          <p:spTgt spid="2">
                                            <p:txEl>
                                              <p:pRg st="8" end="8"/>
                                            </p:txEl>
                                          </p:spTgt>
                                        </p:tgtEl>
                                      </p:cBhvr>
                                      <p:to x="100000" y="90000"/>
                                    </p:animScale>
                                    <p:animScale>
                                      <p:cBhvr>
                                        <p:cTn id="108" dur="166" decel="50000">
                                          <p:stCondLst>
                                            <p:cond delay="1668"/>
                                          </p:stCondLst>
                                        </p:cTn>
                                        <p:tgtEl>
                                          <p:spTgt spid="2">
                                            <p:txEl>
                                              <p:pRg st="8" end="8"/>
                                            </p:txEl>
                                          </p:spTgt>
                                        </p:tgtEl>
                                      </p:cBhvr>
                                      <p:to x="100000" y="100000"/>
                                    </p:animScale>
                                    <p:animScale>
                                      <p:cBhvr>
                                        <p:cTn id="109" dur="26">
                                          <p:stCondLst>
                                            <p:cond delay="1808"/>
                                          </p:stCondLst>
                                        </p:cTn>
                                        <p:tgtEl>
                                          <p:spTgt spid="2">
                                            <p:txEl>
                                              <p:pRg st="8" end="8"/>
                                            </p:txEl>
                                          </p:spTgt>
                                        </p:tgtEl>
                                      </p:cBhvr>
                                      <p:to x="100000" y="95000"/>
                                    </p:animScale>
                                    <p:animScale>
                                      <p:cBhvr>
                                        <p:cTn id="110" dur="166" decel="50000">
                                          <p:stCondLst>
                                            <p:cond delay="1834"/>
                                          </p:stCondLst>
                                        </p:cTn>
                                        <p:tgtEl>
                                          <p:spTgt spid="2">
                                            <p:txEl>
                                              <p:pRg st="8" end="8"/>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2">
                                            <p:txEl>
                                              <p:pRg st="10" end="10"/>
                                            </p:txEl>
                                          </p:spTgt>
                                        </p:tgtEl>
                                        <p:attrNameLst>
                                          <p:attrName>style.visibility</p:attrName>
                                        </p:attrNameLst>
                                      </p:cBhvr>
                                      <p:to>
                                        <p:strVal val="visible"/>
                                      </p:to>
                                    </p:set>
                                    <p:animEffect transition="in" filter="wipe(down)">
                                      <p:cBhvr>
                                        <p:cTn id="115" dur="580">
                                          <p:stCondLst>
                                            <p:cond delay="0"/>
                                          </p:stCondLst>
                                        </p:cTn>
                                        <p:tgtEl>
                                          <p:spTgt spid="2">
                                            <p:txEl>
                                              <p:pRg st="10" end="10"/>
                                            </p:txEl>
                                          </p:spTgt>
                                        </p:tgtEl>
                                      </p:cBhvr>
                                    </p:animEffect>
                                    <p:anim calcmode="lin" valueType="num">
                                      <p:cBhvr>
                                        <p:cTn id="116"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xEl>
                                              <p:pRg st="10" end="10"/>
                                            </p:txEl>
                                          </p:spTgt>
                                        </p:tgtEl>
                                      </p:cBhvr>
                                      <p:to x="100000" y="60000"/>
                                    </p:animScale>
                                    <p:animScale>
                                      <p:cBhvr>
                                        <p:cTn id="122" dur="166" decel="50000">
                                          <p:stCondLst>
                                            <p:cond delay="676"/>
                                          </p:stCondLst>
                                        </p:cTn>
                                        <p:tgtEl>
                                          <p:spTgt spid="2">
                                            <p:txEl>
                                              <p:pRg st="10" end="10"/>
                                            </p:txEl>
                                          </p:spTgt>
                                        </p:tgtEl>
                                      </p:cBhvr>
                                      <p:to x="100000" y="100000"/>
                                    </p:animScale>
                                    <p:animScale>
                                      <p:cBhvr>
                                        <p:cTn id="123" dur="26">
                                          <p:stCondLst>
                                            <p:cond delay="1312"/>
                                          </p:stCondLst>
                                        </p:cTn>
                                        <p:tgtEl>
                                          <p:spTgt spid="2">
                                            <p:txEl>
                                              <p:pRg st="10" end="10"/>
                                            </p:txEl>
                                          </p:spTgt>
                                        </p:tgtEl>
                                      </p:cBhvr>
                                      <p:to x="100000" y="80000"/>
                                    </p:animScale>
                                    <p:animScale>
                                      <p:cBhvr>
                                        <p:cTn id="124" dur="166" decel="50000">
                                          <p:stCondLst>
                                            <p:cond delay="1338"/>
                                          </p:stCondLst>
                                        </p:cTn>
                                        <p:tgtEl>
                                          <p:spTgt spid="2">
                                            <p:txEl>
                                              <p:pRg st="10" end="10"/>
                                            </p:txEl>
                                          </p:spTgt>
                                        </p:tgtEl>
                                      </p:cBhvr>
                                      <p:to x="100000" y="100000"/>
                                    </p:animScale>
                                    <p:animScale>
                                      <p:cBhvr>
                                        <p:cTn id="125" dur="26">
                                          <p:stCondLst>
                                            <p:cond delay="1642"/>
                                          </p:stCondLst>
                                        </p:cTn>
                                        <p:tgtEl>
                                          <p:spTgt spid="2">
                                            <p:txEl>
                                              <p:pRg st="10" end="10"/>
                                            </p:txEl>
                                          </p:spTgt>
                                        </p:tgtEl>
                                      </p:cBhvr>
                                      <p:to x="100000" y="90000"/>
                                    </p:animScale>
                                    <p:animScale>
                                      <p:cBhvr>
                                        <p:cTn id="126" dur="166" decel="50000">
                                          <p:stCondLst>
                                            <p:cond delay="1668"/>
                                          </p:stCondLst>
                                        </p:cTn>
                                        <p:tgtEl>
                                          <p:spTgt spid="2">
                                            <p:txEl>
                                              <p:pRg st="10" end="10"/>
                                            </p:txEl>
                                          </p:spTgt>
                                        </p:tgtEl>
                                      </p:cBhvr>
                                      <p:to x="100000" y="100000"/>
                                    </p:animScale>
                                    <p:animScale>
                                      <p:cBhvr>
                                        <p:cTn id="127" dur="26">
                                          <p:stCondLst>
                                            <p:cond delay="1808"/>
                                          </p:stCondLst>
                                        </p:cTn>
                                        <p:tgtEl>
                                          <p:spTgt spid="2">
                                            <p:txEl>
                                              <p:pRg st="10" end="10"/>
                                            </p:txEl>
                                          </p:spTgt>
                                        </p:tgtEl>
                                      </p:cBhvr>
                                      <p:to x="100000" y="95000"/>
                                    </p:animScale>
                                    <p:animScale>
                                      <p:cBhvr>
                                        <p:cTn id="128" dur="166" decel="50000">
                                          <p:stCondLst>
                                            <p:cond delay="1834"/>
                                          </p:stCondLst>
                                        </p:cTn>
                                        <p:tgtEl>
                                          <p:spTgt spid="2">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Question 16- continued</a:t>
            </a:r>
          </a:p>
          <a:p>
            <a:pPr marL="0" indent="0">
              <a:buNone/>
            </a:pPr>
            <a:endParaRPr lang="en-US" sz="800" dirty="0" smtClean="0"/>
          </a:p>
          <a:p>
            <a:r>
              <a:rPr lang="en-US" dirty="0" smtClean="0"/>
              <a:t>Date of Origin</a:t>
            </a:r>
          </a:p>
          <a:p>
            <a:pPr marL="0" indent="0">
              <a:buNone/>
            </a:pPr>
            <a:endParaRPr lang="en-US" sz="800" dirty="0"/>
          </a:p>
          <a:p>
            <a:r>
              <a:rPr lang="en-US" dirty="0" smtClean="0"/>
              <a:t>Church of Christ – Day of Pentecost (Acts 2-33AD)</a:t>
            </a:r>
          </a:p>
          <a:p>
            <a:pPr marL="0" indent="0">
              <a:buNone/>
            </a:pPr>
            <a:endParaRPr lang="en-US" sz="800" dirty="0"/>
          </a:p>
          <a:p>
            <a:r>
              <a:rPr lang="en-US" dirty="0" smtClean="0"/>
              <a:t>Denominations – Later (1500’s and later)</a:t>
            </a:r>
            <a:endParaRPr lang="en-US" dirty="0"/>
          </a:p>
        </p:txBody>
      </p:sp>
      <p:sp>
        <p:nvSpPr>
          <p:cNvPr id="3" name="Title 2"/>
          <p:cNvSpPr>
            <a:spLocks noGrp="1"/>
          </p:cNvSpPr>
          <p:nvPr>
            <p:ph type="title"/>
          </p:nvPr>
        </p:nvSpPr>
        <p:spPr/>
        <p:txBody>
          <a:bodyPr/>
          <a:lstStyle/>
          <a:p>
            <a:r>
              <a:rPr lang="en-US" sz="3600" dirty="0" smtClean="0"/>
              <a:t>Chart</a:t>
            </a:r>
            <a:endParaRPr lang="en-US" sz="3600" dirty="0"/>
          </a:p>
        </p:txBody>
      </p:sp>
    </p:spTree>
    <p:extLst>
      <p:ext uri="{BB962C8B-B14F-4D97-AF65-F5344CB8AC3E}">
        <p14:creationId xmlns:p14="http://schemas.microsoft.com/office/powerpoint/2010/main" val="39693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580">
                                          <p:stCondLst>
                                            <p:cond delay="0"/>
                                          </p:stCondLst>
                                        </p:cTn>
                                        <p:tgtEl>
                                          <p:spTgt spid="2">
                                            <p:txEl>
                                              <p:pRg st="0" end="0"/>
                                            </p:txEl>
                                          </p:spTgt>
                                        </p:tgtEl>
                                      </p:cBhvr>
                                    </p:animEffect>
                                    <p:anim calcmode="lin" valueType="num">
                                      <p:cBhvr>
                                        <p:cTn id="2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0" end="0"/>
                                            </p:txEl>
                                          </p:spTgt>
                                        </p:tgtEl>
                                      </p:cBhvr>
                                      <p:to x="100000" y="60000"/>
                                    </p:animScale>
                                    <p:animScale>
                                      <p:cBhvr>
                                        <p:cTn id="32" dur="166" decel="50000">
                                          <p:stCondLst>
                                            <p:cond delay="676"/>
                                          </p:stCondLst>
                                        </p:cTn>
                                        <p:tgtEl>
                                          <p:spTgt spid="2">
                                            <p:txEl>
                                              <p:pRg st="0" end="0"/>
                                            </p:txEl>
                                          </p:spTgt>
                                        </p:tgtEl>
                                      </p:cBhvr>
                                      <p:to x="100000" y="100000"/>
                                    </p:animScale>
                                    <p:animScale>
                                      <p:cBhvr>
                                        <p:cTn id="33" dur="26">
                                          <p:stCondLst>
                                            <p:cond delay="1312"/>
                                          </p:stCondLst>
                                        </p:cTn>
                                        <p:tgtEl>
                                          <p:spTgt spid="2">
                                            <p:txEl>
                                              <p:pRg st="0" end="0"/>
                                            </p:txEl>
                                          </p:spTgt>
                                        </p:tgtEl>
                                      </p:cBhvr>
                                      <p:to x="100000" y="80000"/>
                                    </p:animScale>
                                    <p:animScale>
                                      <p:cBhvr>
                                        <p:cTn id="34" dur="166" decel="50000">
                                          <p:stCondLst>
                                            <p:cond delay="1338"/>
                                          </p:stCondLst>
                                        </p:cTn>
                                        <p:tgtEl>
                                          <p:spTgt spid="2">
                                            <p:txEl>
                                              <p:pRg st="0" end="0"/>
                                            </p:txEl>
                                          </p:spTgt>
                                        </p:tgtEl>
                                      </p:cBhvr>
                                      <p:to x="100000" y="100000"/>
                                    </p:animScale>
                                    <p:animScale>
                                      <p:cBhvr>
                                        <p:cTn id="35" dur="26">
                                          <p:stCondLst>
                                            <p:cond delay="1642"/>
                                          </p:stCondLst>
                                        </p:cTn>
                                        <p:tgtEl>
                                          <p:spTgt spid="2">
                                            <p:txEl>
                                              <p:pRg st="0" end="0"/>
                                            </p:txEl>
                                          </p:spTgt>
                                        </p:tgtEl>
                                      </p:cBhvr>
                                      <p:to x="100000" y="90000"/>
                                    </p:animScale>
                                    <p:animScale>
                                      <p:cBhvr>
                                        <p:cTn id="36" dur="166" decel="50000">
                                          <p:stCondLst>
                                            <p:cond delay="1668"/>
                                          </p:stCondLst>
                                        </p:cTn>
                                        <p:tgtEl>
                                          <p:spTgt spid="2">
                                            <p:txEl>
                                              <p:pRg st="0" end="0"/>
                                            </p:txEl>
                                          </p:spTgt>
                                        </p:tgtEl>
                                      </p:cBhvr>
                                      <p:to x="100000" y="100000"/>
                                    </p:animScale>
                                    <p:animScale>
                                      <p:cBhvr>
                                        <p:cTn id="37" dur="26">
                                          <p:stCondLst>
                                            <p:cond delay="1808"/>
                                          </p:stCondLst>
                                        </p:cTn>
                                        <p:tgtEl>
                                          <p:spTgt spid="2">
                                            <p:txEl>
                                              <p:pRg st="0" end="0"/>
                                            </p:txEl>
                                          </p:spTgt>
                                        </p:tgtEl>
                                      </p:cBhvr>
                                      <p:to x="100000" y="95000"/>
                                    </p:animScale>
                                    <p:animScale>
                                      <p:cBhvr>
                                        <p:cTn id="38" dur="166" decel="50000">
                                          <p:stCondLst>
                                            <p:cond delay="1834"/>
                                          </p:stCondLst>
                                        </p:cTn>
                                        <p:tgtEl>
                                          <p:spTgt spid="2">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6" end="6"/>
                                            </p:txEl>
                                          </p:spTgt>
                                        </p:tgtEl>
                                        <p:attrNameLst>
                                          <p:attrName>style.visibility</p:attrName>
                                        </p:attrNameLst>
                                      </p:cBhvr>
                                      <p:to>
                                        <p:strVal val="visible"/>
                                      </p:to>
                                    </p:set>
                                    <p:animEffect transition="in" filter="wipe(down)">
                                      <p:cBhvr>
                                        <p:cTn id="79" dur="580">
                                          <p:stCondLst>
                                            <p:cond delay="0"/>
                                          </p:stCondLst>
                                        </p:cTn>
                                        <p:tgtEl>
                                          <p:spTgt spid="2">
                                            <p:txEl>
                                              <p:pRg st="6" end="6"/>
                                            </p:txEl>
                                          </p:spTgt>
                                        </p:tgtEl>
                                      </p:cBhvr>
                                    </p:animEffect>
                                    <p:anim calcmode="lin" valueType="num">
                                      <p:cBhvr>
                                        <p:cTn id="80"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6" end="6"/>
                                            </p:txEl>
                                          </p:spTgt>
                                        </p:tgtEl>
                                      </p:cBhvr>
                                      <p:to x="100000" y="60000"/>
                                    </p:animScale>
                                    <p:animScale>
                                      <p:cBhvr>
                                        <p:cTn id="86" dur="166" decel="50000">
                                          <p:stCondLst>
                                            <p:cond delay="676"/>
                                          </p:stCondLst>
                                        </p:cTn>
                                        <p:tgtEl>
                                          <p:spTgt spid="2">
                                            <p:txEl>
                                              <p:pRg st="6" end="6"/>
                                            </p:txEl>
                                          </p:spTgt>
                                        </p:tgtEl>
                                      </p:cBhvr>
                                      <p:to x="100000" y="100000"/>
                                    </p:animScale>
                                    <p:animScale>
                                      <p:cBhvr>
                                        <p:cTn id="87" dur="26">
                                          <p:stCondLst>
                                            <p:cond delay="1312"/>
                                          </p:stCondLst>
                                        </p:cTn>
                                        <p:tgtEl>
                                          <p:spTgt spid="2">
                                            <p:txEl>
                                              <p:pRg st="6" end="6"/>
                                            </p:txEl>
                                          </p:spTgt>
                                        </p:tgtEl>
                                      </p:cBhvr>
                                      <p:to x="100000" y="80000"/>
                                    </p:animScale>
                                    <p:animScale>
                                      <p:cBhvr>
                                        <p:cTn id="88" dur="166" decel="50000">
                                          <p:stCondLst>
                                            <p:cond delay="1338"/>
                                          </p:stCondLst>
                                        </p:cTn>
                                        <p:tgtEl>
                                          <p:spTgt spid="2">
                                            <p:txEl>
                                              <p:pRg st="6" end="6"/>
                                            </p:txEl>
                                          </p:spTgt>
                                        </p:tgtEl>
                                      </p:cBhvr>
                                      <p:to x="100000" y="100000"/>
                                    </p:animScale>
                                    <p:animScale>
                                      <p:cBhvr>
                                        <p:cTn id="89" dur="26">
                                          <p:stCondLst>
                                            <p:cond delay="1642"/>
                                          </p:stCondLst>
                                        </p:cTn>
                                        <p:tgtEl>
                                          <p:spTgt spid="2">
                                            <p:txEl>
                                              <p:pRg st="6" end="6"/>
                                            </p:txEl>
                                          </p:spTgt>
                                        </p:tgtEl>
                                      </p:cBhvr>
                                      <p:to x="100000" y="90000"/>
                                    </p:animScale>
                                    <p:animScale>
                                      <p:cBhvr>
                                        <p:cTn id="90" dur="166" decel="50000">
                                          <p:stCondLst>
                                            <p:cond delay="1668"/>
                                          </p:stCondLst>
                                        </p:cTn>
                                        <p:tgtEl>
                                          <p:spTgt spid="2">
                                            <p:txEl>
                                              <p:pRg st="6" end="6"/>
                                            </p:txEl>
                                          </p:spTgt>
                                        </p:tgtEl>
                                      </p:cBhvr>
                                      <p:to x="100000" y="100000"/>
                                    </p:animScale>
                                    <p:animScale>
                                      <p:cBhvr>
                                        <p:cTn id="91" dur="26">
                                          <p:stCondLst>
                                            <p:cond delay="1808"/>
                                          </p:stCondLst>
                                        </p:cTn>
                                        <p:tgtEl>
                                          <p:spTgt spid="2">
                                            <p:txEl>
                                              <p:pRg st="6" end="6"/>
                                            </p:txEl>
                                          </p:spTgt>
                                        </p:tgtEl>
                                      </p:cBhvr>
                                      <p:to x="100000" y="95000"/>
                                    </p:animScale>
                                    <p:animScale>
                                      <p:cBhvr>
                                        <p:cTn id="92"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1933576"/>
            <a:ext cx="10327340" cy="4192588"/>
          </a:xfrm>
        </p:spPr>
        <p:txBody>
          <a:bodyPr>
            <a:normAutofit fontScale="92500"/>
          </a:bodyPr>
          <a:lstStyle/>
          <a:p>
            <a:pPr marL="0" indent="0">
              <a:buNone/>
            </a:pPr>
            <a:r>
              <a:rPr lang="en-US" dirty="0" smtClean="0"/>
              <a:t>Question 17</a:t>
            </a:r>
          </a:p>
          <a:p>
            <a:r>
              <a:rPr lang="en-US" dirty="0" smtClean="0"/>
              <a:t>Purpose: </a:t>
            </a:r>
            <a:r>
              <a:rPr lang="en-US" dirty="0" smtClean="0">
                <a:solidFill>
                  <a:srgbClr val="FF0000"/>
                </a:solidFill>
              </a:rPr>
              <a:t>Show that the church belongs to Christ, not to the Christians</a:t>
            </a:r>
          </a:p>
          <a:p>
            <a:pPr marL="0" indent="0">
              <a:buNone/>
            </a:pPr>
            <a:endParaRPr lang="en-US" sz="900" dirty="0" smtClean="0">
              <a:solidFill>
                <a:srgbClr val="FF0000"/>
              </a:solidFill>
            </a:endParaRPr>
          </a:p>
          <a:p>
            <a:pPr marL="0" indent="0">
              <a:buNone/>
            </a:pPr>
            <a:r>
              <a:rPr lang="en-US" u="sng" dirty="0" smtClean="0"/>
              <a:t>Methodology:</a:t>
            </a:r>
            <a:r>
              <a:rPr lang="en-US" dirty="0" smtClean="0"/>
              <a:t> </a:t>
            </a:r>
          </a:p>
          <a:p>
            <a:pPr marL="457200" indent="-457200">
              <a:buFont typeface="+mj-lt"/>
              <a:buAutoNum type="alphaLcParenR"/>
            </a:pPr>
            <a:r>
              <a:rPr lang="en-US" dirty="0" smtClean="0"/>
              <a:t>What was first called Christians – the church or the disciples? – the disciples.</a:t>
            </a:r>
          </a:p>
          <a:p>
            <a:pPr marL="457200" indent="-457200">
              <a:buFont typeface="+mj-lt"/>
              <a:buAutoNum type="alphaLcParenR"/>
            </a:pPr>
            <a:r>
              <a:rPr lang="en-US" dirty="0" smtClean="0"/>
              <a:t>Answer the question on OBS lesson</a:t>
            </a:r>
          </a:p>
          <a:p>
            <a:pPr marL="457200" indent="-457200">
              <a:buFont typeface="+mj-lt"/>
              <a:buAutoNum type="alphaLcParenR"/>
            </a:pPr>
            <a:r>
              <a:rPr lang="en-US" dirty="0" smtClean="0"/>
              <a:t>What about the name “Christian church’ or ‘ First Christians church’ – does it give supremacy and preeminence to Christ or to Christians ? </a:t>
            </a:r>
            <a:r>
              <a:rPr lang="en-US" b="1" dirty="0" smtClean="0"/>
              <a:t>Christians</a:t>
            </a:r>
          </a:p>
          <a:p>
            <a:pPr marL="0" indent="0">
              <a:buNone/>
            </a:pPr>
            <a:endParaRPr lang="en-US" sz="900" dirty="0" smtClean="0"/>
          </a:p>
          <a:p>
            <a:pPr marL="0" indent="0">
              <a:buNone/>
            </a:pPr>
            <a:r>
              <a:rPr lang="en-US" dirty="0" smtClean="0">
                <a:solidFill>
                  <a:schemeClr val="accent1"/>
                </a:solidFill>
              </a:rPr>
              <a:t>d)</a:t>
            </a:r>
            <a:r>
              <a:rPr lang="en-US" dirty="0" smtClean="0"/>
              <a:t>  Would it be pleasing to God to worship with a group who wore a name that </a:t>
            </a:r>
            <a:r>
              <a:rPr lang="en-US" dirty="0"/>
              <a:t> </a:t>
            </a:r>
            <a:r>
              <a:rPr lang="en-US" dirty="0" smtClean="0"/>
              <a:t>  gave themselves honor instead of Christ? No</a:t>
            </a:r>
            <a:endParaRPr lang="en-US" dirty="0"/>
          </a:p>
        </p:txBody>
      </p:sp>
      <p:sp>
        <p:nvSpPr>
          <p:cNvPr id="3" name="Title 2"/>
          <p:cNvSpPr>
            <a:spLocks noGrp="1"/>
          </p:cNvSpPr>
          <p:nvPr>
            <p:ph type="title"/>
          </p:nvPr>
        </p:nvSpPr>
        <p:spPr/>
        <p:txBody>
          <a:bodyPr/>
          <a:lstStyle/>
          <a:p>
            <a:r>
              <a:rPr lang="en-US" sz="4400" dirty="0" smtClean="0"/>
              <a:t> </a:t>
            </a:r>
            <a:r>
              <a:rPr lang="en-US" sz="4000" dirty="0" smtClean="0"/>
              <a:t>Acts 11:26</a:t>
            </a:r>
            <a:endParaRPr lang="en-US" sz="4000" dirty="0"/>
          </a:p>
        </p:txBody>
      </p:sp>
    </p:spTree>
    <p:extLst>
      <p:ext uri="{BB962C8B-B14F-4D97-AF65-F5344CB8AC3E}">
        <p14:creationId xmlns:p14="http://schemas.microsoft.com/office/powerpoint/2010/main" val="253426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2">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2">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2000" fill="hold"/>
                                        <p:tgtEl>
                                          <p:spTgt spid="2">
                                            <p:txEl>
                                              <p:pRg st="3" end="3"/>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0" nodeType="clickEffect">
                                  <p:stCondLst>
                                    <p:cond delay="0"/>
                                  </p:stCondLst>
                                  <p:childTnLst>
                                    <p:animRot by="21600000">
                                      <p:cBhvr>
                                        <p:cTn id="23" dur="2000" fill="hold"/>
                                        <p:tgtEl>
                                          <p:spTgt spid="2">
                                            <p:txEl>
                                              <p:pRg st="4" end="4"/>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2">
                                            <p:txEl>
                                              <p:pRg st="5" end="5"/>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grpId="0" nodeType="clickEffect">
                                  <p:stCondLst>
                                    <p:cond delay="0"/>
                                  </p:stCondLst>
                                  <p:childTnLst>
                                    <p:animRot by="21600000">
                                      <p:cBhvr>
                                        <p:cTn id="31" dur="2000" fill="hold"/>
                                        <p:tgtEl>
                                          <p:spTgt spid="2">
                                            <p:txEl>
                                              <p:pRg st="6" end="6"/>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8" presetClass="emph" presetSubtype="0" fill="hold" grpId="0" nodeType="clickEffect">
                                  <p:stCondLst>
                                    <p:cond delay="0"/>
                                  </p:stCondLst>
                                  <p:childTnLst>
                                    <p:animRot by="21600000">
                                      <p:cBhvr>
                                        <p:cTn id="35" dur="2000" fill="hold"/>
                                        <p:tgtEl>
                                          <p:spTgt spid="2">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2159229"/>
            <a:ext cx="10327340" cy="4384445"/>
          </a:xfrm>
        </p:spPr>
        <p:txBody>
          <a:bodyPr>
            <a:normAutofit fontScale="85000" lnSpcReduction="20000"/>
          </a:bodyPr>
          <a:lstStyle/>
          <a:p>
            <a:pPr marL="0" indent="0">
              <a:buNone/>
            </a:pPr>
            <a:r>
              <a:rPr lang="en-US" dirty="0" smtClean="0"/>
              <a:t>Question 18</a:t>
            </a:r>
          </a:p>
          <a:p>
            <a:pPr marL="0" indent="0">
              <a:buNone/>
            </a:pPr>
            <a:endParaRPr lang="en-US" sz="900" dirty="0" smtClean="0"/>
          </a:p>
          <a:p>
            <a:r>
              <a:rPr lang="en-US" dirty="0" smtClean="0"/>
              <a:t>Purpose: Show that all spiritual blessings belong to those in Christ</a:t>
            </a:r>
          </a:p>
          <a:p>
            <a:pPr marL="0" indent="0">
              <a:buNone/>
            </a:pPr>
            <a:endParaRPr lang="en-US" sz="900" u="sng" dirty="0" smtClean="0"/>
          </a:p>
          <a:p>
            <a:pPr marL="0" indent="0">
              <a:buNone/>
            </a:pPr>
            <a:r>
              <a:rPr lang="en-US" u="sng" dirty="0" smtClean="0"/>
              <a:t>Methodology:</a:t>
            </a:r>
          </a:p>
          <a:p>
            <a:pPr marL="0" indent="0">
              <a:buNone/>
            </a:pPr>
            <a:endParaRPr lang="en-US" sz="900" u="sng" dirty="0" smtClean="0"/>
          </a:p>
          <a:p>
            <a:pPr marL="457200" indent="-457200">
              <a:buFont typeface="+mj-lt"/>
              <a:buAutoNum type="alphaLcParenR"/>
            </a:pPr>
            <a:r>
              <a:rPr lang="en-US" dirty="0" smtClean="0"/>
              <a:t>Will a person have spiritual blessings if they are not in Christ? – No</a:t>
            </a:r>
          </a:p>
          <a:p>
            <a:pPr marL="0" indent="0">
              <a:buNone/>
            </a:pPr>
            <a:endParaRPr lang="en-US" sz="900" dirty="0" smtClean="0"/>
          </a:p>
          <a:p>
            <a:pPr marL="0" indent="0">
              <a:buNone/>
            </a:pPr>
            <a:r>
              <a:rPr lang="en-US" dirty="0" smtClean="0">
                <a:solidFill>
                  <a:schemeClr val="accent1"/>
                </a:solidFill>
              </a:rPr>
              <a:t>b)</a:t>
            </a:r>
            <a:r>
              <a:rPr lang="en-US" dirty="0" smtClean="0"/>
              <a:t>   Answer the first question on the OBS lesson</a:t>
            </a:r>
          </a:p>
          <a:p>
            <a:pPr marL="0" indent="0">
              <a:buNone/>
            </a:pPr>
            <a:endParaRPr lang="en-US" sz="900" dirty="0" smtClean="0"/>
          </a:p>
          <a:p>
            <a:pPr marL="0" indent="0">
              <a:buNone/>
            </a:pPr>
            <a:r>
              <a:rPr lang="en-US" dirty="0"/>
              <a:t> </a:t>
            </a:r>
            <a:r>
              <a:rPr lang="en-US" dirty="0" smtClean="0"/>
              <a:t>     </a:t>
            </a:r>
            <a:r>
              <a:rPr lang="en-US" u="sng" dirty="0" smtClean="0"/>
              <a:t>Galatians 3:27</a:t>
            </a:r>
          </a:p>
          <a:p>
            <a:pPr marL="411480" lvl="1" indent="0">
              <a:buNone/>
            </a:pPr>
            <a:r>
              <a:rPr lang="en-US" dirty="0" smtClean="0"/>
              <a:t>Purpose: Show that baptism is the point at which we are united with Christ.</a:t>
            </a:r>
          </a:p>
          <a:p>
            <a:pPr marL="411480" lvl="1" indent="0">
              <a:buNone/>
            </a:pPr>
            <a:endParaRPr lang="en-US" sz="1000" dirty="0" smtClean="0"/>
          </a:p>
          <a:p>
            <a:pPr marL="411480" lvl="1" indent="0">
              <a:buNone/>
            </a:pPr>
            <a:r>
              <a:rPr lang="en-US" u="sng" dirty="0" smtClean="0"/>
              <a:t>Methodology:</a:t>
            </a:r>
          </a:p>
          <a:p>
            <a:pPr marL="411480" lvl="1" indent="0">
              <a:buNone/>
            </a:pPr>
            <a:endParaRPr lang="en-US" sz="1000" dirty="0" smtClean="0"/>
          </a:p>
          <a:p>
            <a:pPr marL="868680" lvl="1" indent="-457200">
              <a:buFont typeface="+mj-lt"/>
              <a:buAutoNum type="alphaLcParenR"/>
            </a:pPr>
            <a:r>
              <a:rPr lang="en-US" dirty="0" smtClean="0"/>
              <a:t>How is it that we are united with Christ? – </a:t>
            </a:r>
            <a:r>
              <a:rPr lang="en-US" b="1" dirty="0" smtClean="0"/>
              <a:t>In baptism</a:t>
            </a:r>
          </a:p>
          <a:p>
            <a:pPr marL="868680" lvl="1" indent="-457200">
              <a:buFont typeface="+mj-lt"/>
              <a:buAutoNum type="alphaLcParenR"/>
            </a:pPr>
            <a:r>
              <a:rPr lang="en-US" dirty="0" smtClean="0"/>
              <a:t>Answer the second question</a:t>
            </a:r>
          </a:p>
          <a:p>
            <a:pPr marL="868680" lvl="1" indent="-457200">
              <a:buFont typeface="+mj-lt"/>
              <a:buAutoNum type="alphaLcParenR"/>
            </a:pPr>
            <a:r>
              <a:rPr lang="en-US" dirty="0" smtClean="0"/>
              <a:t>Out  of Christ			 In Christ</a:t>
            </a:r>
          </a:p>
        </p:txBody>
      </p:sp>
      <p:sp>
        <p:nvSpPr>
          <p:cNvPr id="3" name="Title 2"/>
          <p:cNvSpPr>
            <a:spLocks noGrp="1"/>
          </p:cNvSpPr>
          <p:nvPr>
            <p:ph type="title"/>
          </p:nvPr>
        </p:nvSpPr>
        <p:spPr/>
        <p:txBody>
          <a:bodyPr/>
          <a:lstStyle/>
          <a:p>
            <a:r>
              <a:rPr lang="en-US" sz="3600" dirty="0" smtClean="0"/>
              <a:t>Ephesians 1:3 Galatians 3:27</a:t>
            </a:r>
            <a:endParaRPr lang="en-US" sz="3600" dirty="0"/>
          </a:p>
        </p:txBody>
      </p:sp>
      <p:pic>
        <p:nvPicPr>
          <p:cNvPr id="1026" name="Picture 2" descr="C:\Users\Jones\AppData\Local\Microsoft\Windows\INetCache\IE\Y1NBCVYJ\Baptism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1449" y="6067424"/>
            <a:ext cx="2002848" cy="7905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ones\AppData\Local\Microsoft\Windows\INetCache\IE\Y1NBCVYJ\pray104[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3453" y="6162427"/>
            <a:ext cx="1504208" cy="695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01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down)">
                                      <p:cBhvr>
                                        <p:cTn id="30" dur="580">
                                          <p:stCondLst>
                                            <p:cond delay="0"/>
                                          </p:stCondLst>
                                        </p:cTn>
                                        <p:tgtEl>
                                          <p:spTgt spid="2">
                                            <p:txEl>
                                              <p:pRg st="2" end="2"/>
                                            </p:txEl>
                                          </p:spTgt>
                                        </p:tgtEl>
                                      </p:cBhvr>
                                    </p:animEffect>
                                    <p:anim calcmode="lin" valueType="num">
                                      <p:cBhvr>
                                        <p:cTn id="31"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2" end="2"/>
                                            </p:txEl>
                                          </p:spTgt>
                                        </p:tgtEl>
                                      </p:cBhvr>
                                      <p:to x="100000" y="60000"/>
                                    </p:animScale>
                                    <p:animScale>
                                      <p:cBhvr>
                                        <p:cTn id="37" dur="166" decel="50000">
                                          <p:stCondLst>
                                            <p:cond delay="676"/>
                                          </p:stCondLst>
                                        </p:cTn>
                                        <p:tgtEl>
                                          <p:spTgt spid="2">
                                            <p:txEl>
                                              <p:pRg st="2" end="2"/>
                                            </p:txEl>
                                          </p:spTgt>
                                        </p:tgtEl>
                                      </p:cBhvr>
                                      <p:to x="100000" y="100000"/>
                                    </p:animScale>
                                    <p:animScale>
                                      <p:cBhvr>
                                        <p:cTn id="38" dur="26">
                                          <p:stCondLst>
                                            <p:cond delay="1312"/>
                                          </p:stCondLst>
                                        </p:cTn>
                                        <p:tgtEl>
                                          <p:spTgt spid="2">
                                            <p:txEl>
                                              <p:pRg st="2" end="2"/>
                                            </p:txEl>
                                          </p:spTgt>
                                        </p:tgtEl>
                                      </p:cBhvr>
                                      <p:to x="100000" y="80000"/>
                                    </p:animScale>
                                    <p:animScale>
                                      <p:cBhvr>
                                        <p:cTn id="39" dur="166" decel="50000">
                                          <p:stCondLst>
                                            <p:cond delay="1338"/>
                                          </p:stCondLst>
                                        </p:cTn>
                                        <p:tgtEl>
                                          <p:spTgt spid="2">
                                            <p:txEl>
                                              <p:pRg st="2" end="2"/>
                                            </p:txEl>
                                          </p:spTgt>
                                        </p:tgtEl>
                                      </p:cBhvr>
                                      <p:to x="100000" y="100000"/>
                                    </p:animScale>
                                    <p:animScale>
                                      <p:cBhvr>
                                        <p:cTn id="40" dur="26">
                                          <p:stCondLst>
                                            <p:cond delay="1642"/>
                                          </p:stCondLst>
                                        </p:cTn>
                                        <p:tgtEl>
                                          <p:spTgt spid="2">
                                            <p:txEl>
                                              <p:pRg st="2" end="2"/>
                                            </p:txEl>
                                          </p:spTgt>
                                        </p:tgtEl>
                                      </p:cBhvr>
                                      <p:to x="100000" y="90000"/>
                                    </p:animScale>
                                    <p:animScale>
                                      <p:cBhvr>
                                        <p:cTn id="41" dur="166" decel="50000">
                                          <p:stCondLst>
                                            <p:cond delay="1668"/>
                                          </p:stCondLst>
                                        </p:cTn>
                                        <p:tgtEl>
                                          <p:spTgt spid="2">
                                            <p:txEl>
                                              <p:pRg st="2" end="2"/>
                                            </p:txEl>
                                          </p:spTgt>
                                        </p:tgtEl>
                                      </p:cBhvr>
                                      <p:to x="100000" y="100000"/>
                                    </p:animScale>
                                    <p:animScale>
                                      <p:cBhvr>
                                        <p:cTn id="42" dur="26">
                                          <p:stCondLst>
                                            <p:cond delay="1808"/>
                                          </p:stCondLst>
                                        </p:cTn>
                                        <p:tgtEl>
                                          <p:spTgt spid="2">
                                            <p:txEl>
                                              <p:pRg st="2" end="2"/>
                                            </p:txEl>
                                          </p:spTgt>
                                        </p:tgtEl>
                                      </p:cBhvr>
                                      <p:to x="100000" y="95000"/>
                                    </p:animScale>
                                    <p:animScale>
                                      <p:cBhvr>
                                        <p:cTn id="43" dur="166" decel="50000">
                                          <p:stCondLst>
                                            <p:cond delay="1834"/>
                                          </p:stCondLst>
                                        </p:cTn>
                                        <p:tgtEl>
                                          <p:spTgt spid="2">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2">
                                            <p:txEl>
                                              <p:pRg st="4" end="4"/>
                                            </p:txEl>
                                          </p:spTgt>
                                        </p:tgtEl>
                                        <p:attrNameLst>
                                          <p:attrName>style.visibility</p:attrName>
                                        </p:attrNameLst>
                                      </p:cBhvr>
                                      <p:to>
                                        <p:strVal val="visible"/>
                                      </p:to>
                                    </p:set>
                                    <p:animEffect transition="in" filter="wipe(down)">
                                      <p:cBhvr>
                                        <p:cTn id="48" dur="580">
                                          <p:stCondLst>
                                            <p:cond delay="0"/>
                                          </p:stCondLst>
                                        </p:cTn>
                                        <p:tgtEl>
                                          <p:spTgt spid="2">
                                            <p:txEl>
                                              <p:pRg st="4" end="4"/>
                                            </p:txEl>
                                          </p:spTgt>
                                        </p:tgtEl>
                                      </p:cBhvr>
                                    </p:animEffect>
                                    <p:anim calcmode="lin" valueType="num">
                                      <p:cBhvr>
                                        <p:cTn id="49"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2">
                                            <p:txEl>
                                              <p:pRg st="4" end="4"/>
                                            </p:txEl>
                                          </p:spTgt>
                                        </p:tgtEl>
                                      </p:cBhvr>
                                      <p:to x="100000" y="60000"/>
                                    </p:animScale>
                                    <p:animScale>
                                      <p:cBhvr>
                                        <p:cTn id="55" dur="166" decel="50000">
                                          <p:stCondLst>
                                            <p:cond delay="676"/>
                                          </p:stCondLst>
                                        </p:cTn>
                                        <p:tgtEl>
                                          <p:spTgt spid="2">
                                            <p:txEl>
                                              <p:pRg st="4" end="4"/>
                                            </p:txEl>
                                          </p:spTgt>
                                        </p:tgtEl>
                                      </p:cBhvr>
                                      <p:to x="100000" y="100000"/>
                                    </p:animScale>
                                    <p:animScale>
                                      <p:cBhvr>
                                        <p:cTn id="56" dur="26">
                                          <p:stCondLst>
                                            <p:cond delay="1312"/>
                                          </p:stCondLst>
                                        </p:cTn>
                                        <p:tgtEl>
                                          <p:spTgt spid="2">
                                            <p:txEl>
                                              <p:pRg st="4" end="4"/>
                                            </p:txEl>
                                          </p:spTgt>
                                        </p:tgtEl>
                                      </p:cBhvr>
                                      <p:to x="100000" y="80000"/>
                                    </p:animScale>
                                    <p:animScale>
                                      <p:cBhvr>
                                        <p:cTn id="57" dur="166" decel="50000">
                                          <p:stCondLst>
                                            <p:cond delay="1338"/>
                                          </p:stCondLst>
                                        </p:cTn>
                                        <p:tgtEl>
                                          <p:spTgt spid="2">
                                            <p:txEl>
                                              <p:pRg st="4" end="4"/>
                                            </p:txEl>
                                          </p:spTgt>
                                        </p:tgtEl>
                                      </p:cBhvr>
                                      <p:to x="100000" y="100000"/>
                                    </p:animScale>
                                    <p:animScale>
                                      <p:cBhvr>
                                        <p:cTn id="58" dur="26">
                                          <p:stCondLst>
                                            <p:cond delay="1642"/>
                                          </p:stCondLst>
                                        </p:cTn>
                                        <p:tgtEl>
                                          <p:spTgt spid="2">
                                            <p:txEl>
                                              <p:pRg st="4" end="4"/>
                                            </p:txEl>
                                          </p:spTgt>
                                        </p:tgtEl>
                                      </p:cBhvr>
                                      <p:to x="100000" y="90000"/>
                                    </p:animScale>
                                    <p:animScale>
                                      <p:cBhvr>
                                        <p:cTn id="59" dur="166" decel="50000">
                                          <p:stCondLst>
                                            <p:cond delay="1668"/>
                                          </p:stCondLst>
                                        </p:cTn>
                                        <p:tgtEl>
                                          <p:spTgt spid="2">
                                            <p:txEl>
                                              <p:pRg st="4" end="4"/>
                                            </p:txEl>
                                          </p:spTgt>
                                        </p:tgtEl>
                                      </p:cBhvr>
                                      <p:to x="100000" y="100000"/>
                                    </p:animScale>
                                    <p:animScale>
                                      <p:cBhvr>
                                        <p:cTn id="60" dur="26">
                                          <p:stCondLst>
                                            <p:cond delay="1808"/>
                                          </p:stCondLst>
                                        </p:cTn>
                                        <p:tgtEl>
                                          <p:spTgt spid="2">
                                            <p:txEl>
                                              <p:pRg st="4" end="4"/>
                                            </p:txEl>
                                          </p:spTgt>
                                        </p:tgtEl>
                                      </p:cBhvr>
                                      <p:to x="100000" y="95000"/>
                                    </p:animScale>
                                    <p:animScale>
                                      <p:cBhvr>
                                        <p:cTn id="61" dur="166" decel="50000">
                                          <p:stCondLst>
                                            <p:cond delay="1834"/>
                                          </p:stCondLst>
                                        </p:cTn>
                                        <p:tgtEl>
                                          <p:spTgt spid="2">
                                            <p:txEl>
                                              <p:pRg st="4" end="4"/>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2">
                                            <p:txEl>
                                              <p:pRg st="6" end="6"/>
                                            </p:txEl>
                                          </p:spTgt>
                                        </p:tgtEl>
                                        <p:attrNameLst>
                                          <p:attrName>style.visibility</p:attrName>
                                        </p:attrNameLst>
                                      </p:cBhvr>
                                      <p:to>
                                        <p:strVal val="visible"/>
                                      </p:to>
                                    </p:set>
                                    <p:animEffect transition="in" filter="wipe(down)">
                                      <p:cBhvr>
                                        <p:cTn id="66" dur="580">
                                          <p:stCondLst>
                                            <p:cond delay="0"/>
                                          </p:stCondLst>
                                        </p:cTn>
                                        <p:tgtEl>
                                          <p:spTgt spid="2">
                                            <p:txEl>
                                              <p:pRg st="6" end="6"/>
                                            </p:txEl>
                                          </p:spTgt>
                                        </p:tgtEl>
                                      </p:cBhvr>
                                    </p:animEffect>
                                    <p:anim calcmode="lin" valueType="num">
                                      <p:cBhvr>
                                        <p:cTn id="67"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2">
                                            <p:txEl>
                                              <p:pRg st="6" end="6"/>
                                            </p:txEl>
                                          </p:spTgt>
                                        </p:tgtEl>
                                      </p:cBhvr>
                                      <p:to x="100000" y="60000"/>
                                    </p:animScale>
                                    <p:animScale>
                                      <p:cBhvr>
                                        <p:cTn id="73" dur="166" decel="50000">
                                          <p:stCondLst>
                                            <p:cond delay="676"/>
                                          </p:stCondLst>
                                        </p:cTn>
                                        <p:tgtEl>
                                          <p:spTgt spid="2">
                                            <p:txEl>
                                              <p:pRg st="6" end="6"/>
                                            </p:txEl>
                                          </p:spTgt>
                                        </p:tgtEl>
                                      </p:cBhvr>
                                      <p:to x="100000" y="100000"/>
                                    </p:animScale>
                                    <p:animScale>
                                      <p:cBhvr>
                                        <p:cTn id="74" dur="26">
                                          <p:stCondLst>
                                            <p:cond delay="1312"/>
                                          </p:stCondLst>
                                        </p:cTn>
                                        <p:tgtEl>
                                          <p:spTgt spid="2">
                                            <p:txEl>
                                              <p:pRg st="6" end="6"/>
                                            </p:txEl>
                                          </p:spTgt>
                                        </p:tgtEl>
                                      </p:cBhvr>
                                      <p:to x="100000" y="80000"/>
                                    </p:animScale>
                                    <p:animScale>
                                      <p:cBhvr>
                                        <p:cTn id="75" dur="166" decel="50000">
                                          <p:stCondLst>
                                            <p:cond delay="1338"/>
                                          </p:stCondLst>
                                        </p:cTn>
                                        <p:tgtEl>
                                          <p:spTgt spid="2">
                                            <p:txEl>
                                              <p:pRg st="6" end="6"/>
                                            </p:txEl>
                                          </p:spTgt>
                                        </p:tgtEl>
                                      </p:cBhvr>
                                      <p:to x="100000" y="100000"/>
                                    </p:animScale>
                                    <p:animScale>
                                      <p:cBhvr>
                                        <p:cTn id="76" dur="26">
                                          <p:stCondLst>
                                            <p:cond delay="1642"/>
                                          </p:stCondLst>
                                        </p:cTn>
                                        <p:tgtEl>
                                          <p:spTgt spid="2">
                                            <p:txEl>
                                              <p:pRg st="6" end="6"/>
                                            </p:txEl>
                                          </p:spTgt>
                                        </p:tgtEl>
                                      </p:cBhvr>
                                      <p:to x="100000" y="90000"/>
                                    </p:animScale>
                                    <p:animScale>
                                      <p:cBhvr>
                                        <p:cTn id="77" dur="166" decel="50000">
                                          <p:stCondLst>
                                            <p:cond delay="1668"/>
                                          </p:stCondLst>
                                        </p:cTn>
                                        <p:tgtEl>
                                          <p:spTgt spid="2">
                                            <p:txEl>
                                              <p:pRg st="6" end="6"/>
                                            </p:txEl>
                                          </p:spTgt>
                                        </p:tgtEl>
                                      </p:cBhvr>
                                      <p:to x="100000" y="100000"/>
                                    </p:animScale>
                                    <p:animScale>
                                      <p:cBhvr>
                                        <p:cTn id="78" dur="26">
                                          <p:stCondLst>
                                            <p:cond delay="1808"/>
                                          </p:stCondLst>
                                        </p:cTn>
                                        <p:tgtEl>
                                          <p:spTgt spid="2">
                                            <p:txEl>
                                              <p:pRg st="6" end="6"/>
                                            </p:txEl>
                                          </p:spTgt>
                                        </p:tgtEl>
                                      </p:cBhvr>
                                      <p:to x="100000" y="95000"/>
                                    </p:animScale>
                                    <p:animScale>
                                      <p:cBhvr>
                                        <p:cTn id="79" dur="166" decel="50000">
                                          <p:stCondLst>
                                            <p:cond delay="1834"/>
                                          </p:stCondLst>
                                        </p:cTn>
                                        <p:tgtEl>
                                          <p:spTgt spid="2">
                                            <p:txEl>
                                              <p:pRg st="6" end="6"/>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2">
                                            <p:txEl>
                                              <p:pRg st="8" end="8"/>
                                            </p:txEl>
                                          </p:spTgt>
                                        </p:tgtEl>
                                        <p:attrNameLst>
                                          <p:attrName>style.visibility</p:attrName>
                                        </p:attrNameLst>
                                      </p:cBhvr>
                                      <p:to>
                                        <p:strVal val="visible"/>
                                      </p:to>
                                    </p:set>
                                    <p:animEffect transition="in" filter="wipe(down)">
                                      <p:cBhvr>
                                        <p:cTn id="84" dur="580">
                                          <p:stCondLst>
                                            <p:cond delay="0"/>
                                          </p:stCondLst>
                                        </p:cTn>
                                        <p:tgtEl>
                                          <p:spTgt spid="2">
                                            <p:txEl>
                                              <p:pRg st="8" end="8"/>
                                            </p:txEl>
                                          </p:spTgt>
                                        </p:tgtEl>
                                      </p:cBhvr>
                                    </p:animEffect>
                                    <p:anim calcmode="lin" valueType="num">
                                      <p:cBhvr>
                                        <p:cTn id="85"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2">
                                            <p:txEl>
                                              <p:pRg st="8" end="8"/>
                                            </p:txEl>
                                          </p:spTgt>
                                        </p:tgtEl>
                                      </p:cBhvr>
                                      <p:to x="100000" y="60000"/>
                                    </p:animScale>
                                    <p:animScale>
                                      <p:cBhvr>
                                        <p:cTn id="91" dur="166" decel="50000">
                                          <p:stCondLst>
                                            <p:cond delay="676"/>
                                          </p:stCondLst>
                                        </p:cTn>
                                        <p:tgtEl>
                                          <p:spTgt spid="2">
                                            <p:txEl>
                                              <p:pRg st="8" end="8"/>
                                            </p:txEl>
                                          </p:spTgt>
                                        </p:tgtEl>
                                      </p:cBhvr>
                                      <p:to x="100000" y="100000"/>
                                    </p:animScale>
                                    <p:animScale>
                                      <p:cBhvr>
                                        <p:cTn id="92" dur="26">
                                          <p:stCondLst>
                                            <p:cond delay="1312"/>
                                          </p:stCondLst>
                                        </p:cTn>
                                        <p:tgtEl>
                                          <p:spTgt spid="2">
                                            <p:txEl>
                                              <p:pRg st="8" end="8"/>
                                            </p:txEl>
                                          </p:spTgt>
                                        </p:tgtEl>
                                      </p:cBhvr>
                                      <p:to x="100000" y="80000"/>
                                    </p:animScale>
                                    <p:animScale>
                                      <p:cBhvr>
                                        <p:cTn id="93" dur="166" decel="50000">
                                          <p:stCondLst>
                                            <p:cond delay="1338"/>
                                          </p:stCondLst>
                                        </p:cTn>
                                        <p:tgtEl>
                                          <p:spTgt spid="2">
                                            <p:txEl>
                                              <p:pRg st="8" end="8"/>
                                            </p:txEl>
                                          </p:spTgt>
                                        </p:tgtEl>
                                      </p:cBhvr>
                                      <p:to x="100000" y="100000"/>
                                    </p:animScale>
                                    <p:animScale>
                                      <p:cBhvr>
                                        <p:cTn id="94" dur="26">
                                          <p:stCondLst>
                                            <p:cond delay="1642"/>
                                          </p:stCondLst>
                                        </p:cTn>
                                        <p:tgtEl>
                                          <p:spTgt spid="2">
                                            <p:txEl>
                                              <p:pRg st="8" end="8"/>
                                            </p:txEl>
                                          </p:spTgt>
                                        </p:tgtEl>
                                      </p:cBhvr>
                                      <p:to x="100000" y="90000"/>
                                    </p:animScale>
                                    <p:animScale>
                                      <p:cBhvr>
                                        <p:cTn id="95" dur="166" decel="50000">
                                          <p:stCondLst>
                                            <p:cond delay="1668"/>
                                          </p:stCondLst>
                                        </p:cTn>
                                        <p:tgtEl>
                                          <p:spTgt spid="2">
                                            <p:txEl>
                                              <p:pRg st="8" end="8"/>
                                            </p:txEl>
                                          </p:spTgt>
                                        </p:tgtEl>
                                      </p:cBhvr>
                                      <p:to x="100000" y="100000"/>
                                    </p:animScale>
                                    <p:animScale>
                                      <p:cBhvr>
                                        <p:cTn id="96" dur="26">
                                          <p:stCondLst>
                                            <p:cond delay="1808"/>
                                          </p:stCondLst>
                                        </p:cTn>
                                        <p:tgtEl>
                                          <p:spTgt spid="2">
                                            <p:txEl>
                                              <p:pRg st="8" end="8"/>
                                            </p:txEl>
                                          </p:spTgt>
                                        </p:tgtEl>
                                      </p:cBhvr>
                                      <p:to x="100000" y="95000"/>
                                    </p:animScale>
                                    <p:animScale>
                                      <p:cBhvr>
                                        <p:cTn id="97" dur="166" decel="50000">
                                          <p:stCondLst>
                                            <p:cond delay="1834"/>
                                          </p:stCondLst>
                                        </p:cTn>
                                        <p:tgtEl>
                                          <p:spTgt spid="2">
                                            <p:txEl>
                                              <p:pRg st="8" end="8"/>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2">
                                            <p:txEl>
                                              <p:pRg st="10" end="10"/>
                                            </p:txEl>
                                          </p:spTgt>
                                        </p:tgtEl>
                                        <p:attrNameLst>
                                          <p:attrName>style.visibility</p:attrName>
                                        </p:attrNameLst>
                                      </p:cBhvr>
                                      <p:to>
                                        <p:strVal val="visible"/>
                                      </p:to>
                                    </p:set>
                                    <p:animEffect transition="in" filter="wipe(down)">
                                      <p:cBhvr>
                                        <p:cTn id="102" dur="580">
                                          <p:stCondLst>
                                            <p:cond delay="0"/>
                                          </p:stCondLst>
                                        </p:cTn>
                                        <p:tgtEl>
                                          <p:spTgt spid="2">
                                            <p:txEl>
                                              <p:pRg st="10" end="10"/>
                                            </p:txEl>
                                          </p:spTgt>
                                        </p:tgtEl>
                                      </p:cBhvr>
                                    </p:animEffect>
                                    <p:anim calcmode="lin" valueType="num">
                                      <p:cBhvr>
                                        <p:cTn id="103"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2">
                                            <p:txEl>
                                              <p:pRg st="10" end="10"/>
                                            </p:txEl>
                                          </p:spTgt>
                                        </p:tgtEl>
                                      </p:cBhvr>
                                      <p:to x="100000" y="60000"/>
                                    </p:animScale>
                                    <p:animScale>
                                      <p:cBhvr>
                                        <p:cTn id="109" dur="166" decel="50000">
                                          <p:stCondLst>
                                            <p:cond delay="676"/>
                                          </p:stCondLst>
                                        </p:cTn>
                                        <p:tgtEl>
                                          <p:spTgt spid="2">
                                            <p:txEl>
                                              <p:pRg st="10" end="10"/>
                                            </p:txEl>
                                          </p:spTgt>
                                        </p:tgtEl>
                                      </p:cBhvr>
                                      <p:to x="100000" y="100000"/>
                                    </p:animScale>
                                    <p:animScale>
                                      <p:cBhvr>
                                        <p:cTn id="110" dur="26">
                                          <p:stCondLst>
                                            <p:cond delay="1312"/>
                                          </p:stCondLst>
                                        </p:cTn>
                                        <p:tgtEl>
                                          <p:spTgt spid="2">
                                            <p:txEl>
                                              <p:pRg st="10" end="10"/>
                                            </p:txEl>
                                          </p:spTgt>
                                        </p:tgtEl>
                                      </p:cBhvr>
                                      <p:to x="100000" y="80000"/>
                                    </p:animScale>
                                    <p:animScale>
                                      <p:cBhvr>
                                        <p:cTn id="111" dur="166" decel="50000">
                                          <p:stCondLst>
                                            <p:cond delay="1338"/>
                                          </p:stCondLst>
                                        </p:cTn>
                                        <p:tgtEl>
                                          <p:spTgt spid="2">
                                            <p:txEl>
                                              <p:pRg st="10" end="10"/>
                                            </p:txEl>
                                          </p:spTgt>
                                        </p:tgtEl>
                                      </p:cBhvr>
                                      <p:to x="100000" y="100000"/>
                                    </p:animScale>
                                    <p:animScale>
                                      <p:cBhvr>
                                        <p:cTn id="112" dur="26">
                                          <p:stCondLst>
                                            <p:cond delay="1642"/>
                                          </p:stCondLst>
                                        </p:cTn>
                                        <p:tgtEl>
                                          <p:spTgt spid="2">
                                            <p:txEl>
                                              <p:pRg st="10" end="10"/>
                                            </p:txEl>
                                          </p:spTgt>
                                        </p:tgtEl>
                                      </p:cBhvr>
                                      <p:to x="100000" y="90000"/>
                                    </p:animScale>
                                    <p:animScale>
                                      <p:cBhvr>
                                        <p:cTn id="113" dur="166" decel="50000">
                                          <p:stCondLst>
                                            <p:cond delay="1668"/>
                                          </p:stCondLst>
                                        </p:cTn>
                                        <p:tgtEl>
                                          <p:spTgt spid="2">
                                            <p:txEl>
                                              <p:pRg st="10" end="10"/>
                                            </p:txEl>
                                          </p:spTgt>
                                        </p:tgtEl>
                                      </p:cBhvr>
                                      <p:to x="100000" y="100000"/>
                                    </p:animScale>
                                    <p:animScale>
                                      <p:cBhvr>
                                        <p:cTn id="114" dur="26">
                                          <p:stCondLst>
                                            <p:cond delay="1808"/>
                                          </p:stCondLst>
                                        </p:cTn>
                                        <p:tgtEl>
                                          <p:spTgt spid="2">
                                            <p:txEl>
                                              <p:pRg st="10" end="10"/>
                                            </p:txEl>
                                          </p:spTgt>
                                        </p:tgtEl>
                                      </p:cBhvr>
                                      <p:to x="100000" y="95000"/>
                                    </p:animScale>
                                    <p:animScale>
                                      <p:cBhvr>
                                        <p:cTn id="115" dur="166" decel="50000">
                                          <p:stCondLst>
                                            <p:cond delay="1834"/>
                                          </p:stCondLst>
                                        </p:cTn>
                                        <p:tgtEl>
                                          <p:spTgt spid="2">
                                            <p:txEl>
                                              <p:pRg st="10" end="10"/>
                                            </p:txEl>
                                          </p:spTgt>
                                        </p:tgtEl>
                                      </p:cBhvr>
                                      <p:to x="100000" y="100000"/>
                                    </p:animScale>
                                  </p:childTnLst>
                                </p:cTn>
                              </p:par>
                              <p:par>
                                <p:cTn id="116" presetID="26" presetClass="entr" presetSubtype="0" fill="hold" grpId="0" nodeType="withEffect">
                                  <p:stCondLst>
                                    <p:cond delay="0"/>
                                  </p:stCondLst>
                                  <p:childTnLst>
                                    <p:set>
                                      <p:cBhvr>
                                        <p:cTn id="117" dur="1" fill="hold">
                                          <p:stCondLst>
                                            <p:cond delay="0"/>
                                          </p:stCondLst>
                                        </p:cTn>
                                        <p:tgtEl>
                                          <p:spTgt spid="2">
                                            <p:txEl>
                                              <p:pRg st="11" end="11"/>
                                            </p:txEl>
                                          </p:spTgt>
                                        </p:tgtEl>
                                        <p:attrNameLst>
                                          <p:attrName>style.visibility</p:attrName>
                                        </p:attrNameLst>
                                      </p:cBhvr>
                                      <p:to>
                                        <p:strVal val="visible"/>
                                      </p:to>
                                    </p:set>
                                    <p:animEffect transition="in" filter="wipe(down)">
                                      <p:cBhvr>
                                        <p:cTn id="118" dur="580">
                                          <p:stCondLst>
                                            <p:cond delay="0"/>
                                          </p:stCondLst>
                                        </p:cTn>
                                        <p:tgtEl>
                                          <p:spTgt spid="2">
                                            <p:txEl>
                                              <p:pRg st="11" end="11"/>
                                            </p:txEl>
                                          </p:spTgt>
                                        </p:tgtEl>
                                      </p:cBhvr>
                                    </p:animEffect>
                                    <p:anim calcmode="lin" valueType="num">
                                      <p:cBhvr>
                                        <p:cTn id="119" dur="1822" tmFilter="0,0; 0.14,0.36; 0.43,0.73; 0.71,0.91; 1.0,1.0">
                                          <p:stCondLst>
                                            <p:cond delay="0"/>
                                          </p:stCondLst>
                                        </p:cTn>
                                        <p:tgtEl>
                                          <p:spTgt spid="2">
                                            <p:txEl>
                                              <p:pRg st="11" end="11"/>
                                            </p:txEl>
                                          </p:spTgt>
                                        </p:tgtEl>
                                        <p:attrNameLst>
                                          <p:attrName>ppt_x</p:attrName>
                                        </p:attrNameLst>
                                      </p:cBhvr>
                                      <p:tavLst>
                                        <p:tav tm="0">
                                          <p:val>
                                            <p:strVal val="#ppt_x-0.25"/>
                                          </p:val>
                                        </p:tav>
                                        <p:tav tm="100000">
                                          <p:val>
                                            <p:strVal val="#ppt_x"/>
                                          </p:val>
                                        </p:tav>
                                      </p:tavLst>
                                    </p:anim>
                                    <p:anim calcmode="lin" valueType="num">
                                      <p:cBhvr>
                                        <p:cTn id="120" dur="664" tmFilter="0.0,0.0; 0.25,0.07; 0.50,0.2; 0.75,0.467; 1.0,1.0">
                                          <p:stCondLst>
                                            <p:cond delay="0"/>
                                          </p:stCondLst>
                                        </p:cTn>
                                        <p:tgtEl>
                                          <p:spTgt spid="2">
                                            <p:txEl>
                                              <p:pRg st="11" end="11"/>
                                            </p:txEl>
                                          </p:spTgt>
                                        </p:tgtEl>
                                        <p:attrNameLst>
                                          <p:attrName>ppt_y</p:attrName>
                                        </p:attrNameLst>
                                      </p:cBhvr>
                                      <p:tavLst>
                                        <p:tav tm="0" fmla="#ppt_y-sin(pi*$)/3">
                                          <p:val>
                                            <p:fltVal val="0.5"/>
                                          </p:val>
                                        </p:tav>
                                        <p:tav tm="100000">
                                          <p:val>
                                            <p:fltVal val="1"/>
                                          </p:val>
                                        </p:tav>
                                      </p:tavLst>
                                    </p:anim>
                                    <p:anim calcmode="lin" valueType="num">
                                      <p:cBhvr>
                                        <p:cTn id="121" dur="664" tmFilter="0, 0; 0.125,0.2665; 0.25,0.4; 0.375,0.465; 0.5,0.5;  0.625,0.535; 0.75,0.6; 0.875,0.7335; 1,1">
                                          <p:stCondLst>
                                            <p:cond delay="664"/>
                                          </p:stCondLst>
                                        </p:cTn>
                                        <p:tgtEl>
                                          <p:spTgt spid="2">
                                            <p:txEl>
                                              <p:pRg st="11" end="11"/>
                                            </p:txEl>
                                          </p:spTgt>
                                        </p:tgtEl>
                                        <p:attrNameLst>
                                          <p:attrName>ppt_y</p:attrName>
                                        </p:attrNameLst>
                                      </p:cBhvr>
                                      <p:tavLst>
                                        <p:tav tm="0" fmla="#ppt_y-sin(pi*$)/9">
                                          <p:val>
                                            <p:fltVal val="0"/>
                                          </p:val>
                                        </p:tav>
                                        <p:tav tm="100000">
                                          <p:val>
                                            <p:fltVal val="1"/>
                                          </p:val>
                                        </p:tav>
                                      </p:tavLst>
                                    </p:anim>
                                    <p:anim calcmode="lin" valueType="num">
                                      <p:cBhvr>
                                        <p:cTn id="122" dur="332" tmFilter="0, 0; 0.125,0.2665; 0.25,0.4; 0.375,0.465; 0.5,0.5;  0.625,0.535; 0.75,0.6; 0.875,0.7335; 1,1">
                                          <p:stCondLst>
                                            <p:cond delay="1324"/>
                                          </p:stCondLst>
                                        </p:cTn>
                                        <p:tgtEl>
                                          <p:spTgt spid="2">
                                            <p:txEl>
                                              <p:pRg st="11" end="11"/>
                                            </p:txEl>
                                          </p:spTgt>
                                        </p:tgtEl>
                                        <p:attrNameLst>
                                          <p:attrName>ppt_y</p:attrName>
                                        </p:attrNameLst>
                                      </p:cBhvr>
                                      <p:tavLst>
                                        <p:tav tm="0" fmla="#ppt_y-sin(pi*$)/27">
                                          <p:val>
                                            <p:fltVal val="0"/>
                                          </p:val>
                                        </p:tav>
                                        <p:tav tm="100000">
                                          <p:val>
                                            <p:fltVal val="1"/>
                                          </p:val>
                                        </p:tav>
                                      </p:tavLst>
                                    </p:anim>
                                    <p:anim calcmode="lin" valueType="num">
                                      <p:cBhvr>
                                        <p:cTn id="123" dur="164" tmFilter="0, 0; 0.125,0.2665; 0.25,0.4; 0.375,0.465; 0.5,0.5;  0.625,0.535; 0.75,0.6; 0.875,0.7335; 1,1">
                                          <p:stCondLst>
                                            <p:cond delay="1656"/>
                                          </p:stCondLst>
                                        </p:cTn>
                                        <p:tgtEl>
                                          <p:spTgt spid="2">
                                            <p:txEl>
                                              <p:pRg st="11" end="11"/>
                                            </p:txEl>
                                          </p:spTgt>
                                        </p:tgtEl>
                                        <p:attrNameLst>
                                          <p:attrName>ppt_y</p:attrName>
                                        </p:attrNameLst>
                                      </p:cBhvr>
                                      <p:tavLst>
                                        <p:tav tm="0" fmla="#ppt_y-sin(pi*$)/81">
                                          <p:val>
                                            <p:fltVal val="0"/>
                                          </p:val>
                                        </p:tav>
                                        <p:tav tm="100000">
                                          <p:val>
                                            <p:fltVal val="1"/>
                                          </p:val>
                                        </p:tav>
                                      </p:tavLst>
                                    </p:anim>
                                    <p:animScale>
                                      <p:cBhvr>
                                        <p:cTn id="124" dur="26">
                                          <p:stCondLst>
                                            <p:cond delay="650"/>
                                          </p:stCondLst>
                                        </p:cTn>
                                        <p:tgtEl>
                                          <p:spTgt spid="2">
                                            <p:txEl>
                                              <p:pRg st="11" end="11"/>
                                            </p:txEl>
                                          </p:spTgt>
                                        </p:tgtEl>
                                      </p:cBhvr>
                                      <p:to x="100000" y="60000"/>
                                    </p:animScale>
                                    <p:animScale>
                                      <p:cBhvr>
                                        <p:cTn id="125" dur="166" decel="50000">
                                          <p:stCondLst>
                                            <p:cond delay="676"/>
                                          </p:stCondLst>
                                        </p:cTn>
                                        <p:tgtEl>
                                          <p:spTgt spid="2">
                                            <p:txEl>
                                              <p:pRg st="11" end="11"/>
                                            </p:txEl>
                                          </p:spTgt>
                                        </p:tgtEl>
                                      </p:cBhvr>
                                      <p:to x="100000" y="100000"/>
                                    </p:animScale>
                                    <p:animScale>
                                      <p:cBhvr>
                                        <p:cTn id="126" dur="26">
                                          <p:stCondLst>
                                            <p:cond delay="1312"/>
                                          </p:stCondLst>
                                        </p:cTn>
                                        <p:tgtEl>
                                          <p:spTgt spid="2">
                                            <p:txEl>
                                              <p:pRg st="11" end="11"/>
                                            </p:txEl>
                                          </p:spTgt>
                                        </p:tgtEl>
                                      </p:cBhvr>
                                      <p:to x="100000" y="80000"/>
                                    </p:animScale>
                                    <p:animScale>
                                      <p:cBhvr>
                                        <p:cTn id="127" dur="166" decel="50000">
                                          <p:stCondLst>
                                            <p:cond delay="1338"/>
                                          </p:stCondLst>
                                        </p:cTn>
                                        <p:tgtEl>
                                          <p:spTgt spid="2">
                                            <p:txEl>
                                              <p:pRg st="11" end="11"/>
                                            </p:txEl>
                                          </p:spTgt>
                                        </p:tgtEl>
                                      </p:cBhvr>
                                      <p:to x="100000" y="100000"/>
                                    </p:animScale>
                                    <p:animScale>
                                      <p:cBhvr>
                                        <p:cTn id="128" dur="26">
                                          <p:stCondLst>
                                            <p:cond delay="1642"/>
                                          </p:stCondLst>
                                        </p:cTn>
                                        <p:tgtEl>
                                          <p:spTgt spid="2">
                                            <p:txEl>
                                              <p:pRg st="11" end="11"/>
                                            </p:txEl>
                                          </p:spTgt>
                                        </p:tgtEl>
                                      </p:cBhvr>
                                      <p:to x="100000" y="90000"/>
                                    </p:animScale>
                                    <p:animScale>
                                      <p:cBhvr>
                                        <p:cTn id="129" dur="166" decel="50000">
                                          <p:stCondLst>
                                            <p:cond delay="1668"/>
                                          </p:stCondLst>
                                        </p:cTn>
                                        <p:tgtEl>
                                          <p:spTgt spid="2">
                                            <p:txEl>
                                              <p:pRg st="11" end="11"/>
                                            </p:txEl>
                                          </p:spTgt>
                                        </p:tgtEl>
                                      </p:cBhvr>
                                      <p:to x="100000" y="100000"/>
                                    </p:animScale>
                                    <p:animScale>
                                      <p:cBhvr>
                                        <p:cTn id="130" dur="26">
                                          <p:stCondLst>
                                            <p:cond delay="1808"/>
                                          </p:stCondLst>
                                        </p:cTn>
                                        <p:tgtEl>
                                          <p:spTgt spid="2">
                                            <p:txEl>
                                              <p:pRg st="11" end="11"/>
                                            </p:txEl>
                                          </p:spTgt>
                                        </p:tgtEl>
                                      </p:cBhvr>
                                      <p:to x="100000" y="95000"/>
                                    </p:animScale>
                                    <p:animScale>
                                      <p:cBhvr>
                                        <p:cTn id="131" dur="166" decel="50000">
                                          <p:stCondLst>
                                            <p:cond delay="1834"/>
                                          </p:stCondLst>
                                        </p:cTn>
                                        <p:tgtEl>
                                          <p:spTgt spid="2">
                                            <p:txEl>
                                              <p:pRg st="11" end="11"/>
                                            </p:txEl>
                                          </p:spTgt>
                                        </p:tgtEl>
                                      </p:cBhvr>
                                      <p:to x="100000" y="100000"/>
                                    </p:animScale>
                                  </p:childTnLst>
                                </p:cTn>
                              </p:par>
                              <p:par>
                                <p:cTn id="132" presetID="26" presetClass="entr" presetSubtype="0" fill="hold" grpId="0" nodeType="withEffect">
                                  <p:stCondLst>
                                    <p:cond delay="0"/>
                                  </p:stCondLst>
                                  <p:childTnLst>
                                    <p:set>
                                      <p:cBhvr>
                                        <p:cTn id="133" dur="1" fill="hold">
                                          <p:stCondLst>
                                            <p:cond delay="0"/>
                                          </p:stCondLst>
                                        </p:cTn>
                                        <p:tgtEl>
                                          <p:spTgt spid="2">
                                            <p:txEl>
                                              <p:pRg st="13" end="13"/>
                                            </p:txEl>
                                          </p:spTgt>
                                        </p:tgtEl>
                                        <p:attrNameLst>
                                          <p:attrName>style.visibility</p:attrName>
                                        </p:attrNameLst>
                                      </p:cBhvr>
                                      <p:to>
                                        <p:strVal val="visible"/>
                                      </p:to>
                                    </p:set>
                                    <p:animEffect transition="in" filter="wipe(down)">
                                      <p:cBhvr>
                                        <p:cTn id="134" dur="580">
                                          <p:stCondLst>
                                            <p:cond delay="0"/>
                                          </p:stCondLst>
                                        </p:cTn>
                                        <p:tgtEl>
                                          <p:spTgt spid="2">
                                            <p:txEl>
                                              <p:pRg st="13" end="13"/>
                                            </p:txEl>
                                          </p:spTgt>
                                        </p:tgtEl>
                                      </p:cBhvr>
                                    </p:animEffect>
                                    <p:anim calcmode="lin" valueType="num">
                                      <p:cBhvr>
                                        <p:cTn id="135" dur="1822" tmFilter="0,0; 0.14,0.36; 0.43,0.73; 0.71,0.91; 1.0,1.0">
                                          <p:stCondLst>
                                            <p:cond delay="0"/>
                                          </p:stCondLst>
                                        </p:cTn>
                                        <p:tgtEl>
                                          <p:spTgt spid="2">
                                            <p:txEl>
                                              <p:pRg st="13" end="13"/>
                                            </p:txEl>
                                          </p:spTgt>
                                        </p:tgtEl>
                                        <p:attrNameLst>
                                          <p:attrName>ppt_x</p:attrName>
                                        </p:attrNameLst>
                                      </p:cBhvr>
                                      <p:tavLst>
                                        <p:tav tm="0">
                                          <p:val>
                                            <p:strVal val="#ppt_x-0.25"/>
                                          </p:val>
                                        </p:tav>
                                        <p:tav tm="100000">
                                          <p:val>
                                            <p:strVal val="#ppt_x"/>
                                          </p:val>
                                        </p:tav>
                                      </p:tavLst>
                                    </p:anim>
                                    <p:anim calcmode="lin" valueType="num">
                                      <p:cBhvr>
                                        <p:cTn id="136" dur="664" tmFilter="0.0,0.0; 0.25,0.07; 0.50,0.2; 0.75,0.467; 1.0,1.0">
                                          <p:stCondLst>
                                            <p:cond delay="0"/>
                                          </p:stCondLst>
                                        </p:cTn>
                                        <p:tgtEl>
                                          <p:spTgt spid="2">
                                            <p:txEl>
                                              <p:pRg st="13" end="13"/>
                                            </p:txEl>
                                          </p:spTgt>
                                        </p:tgtEl>
                                        <p:attrNameLst>
                                          <p:attrName>ppt_y</p:attrName>
                                        </p:attrNameLst>
                                      </p:cBhvr>
                                      <p:tavLst>
                                        <p:tav tm="0" fmla="#ppt_y-sin(pi*$)/3">
                                          <p:val>
                                            <p:fltVal val="0.5"/>
                                          </p:val>
                                        </p:tav>
                                        <p:tav tm="100000">
                                          <p:val>
                                            <p:fltVal val="1"/>
                                          </p:val>
                                        </p:tav>
                                      </p:tavLst>
                                    </p:anim>
                                    <p:anim calcmode="lin" valueType="num">
                                      <p:cBhvr>
                                        <p:cTn id="137" dur="664" tmFilter="0, 0; 0.125,0.2665; 0.25,0.4; 0.375,0.465; 0.5,0.5;  0.625,0.535; 0.75,0.6; 0.875,0.7335; 1,1">
                                          <p:stCondLst>
                                            <p:cond delay="664"/>
                                          </p:stCondLst>
                                        </p:cTn>
                                        <p:tgtEl>
                                          <p:spTgt spid="2">
                                            <p:txEl>
                                              <p:pRg st="13" end="13"/>
                                            </p:txEl>
                                          </p:spTgt>
                                        </p:tgtEl>
                                        <p:attrNameLst>
                                          <p:attrName>ppt_y</p:attrName>
                                        </p:attrNameLst>
                                      </p:cBhvr>
                                      <p:tavLst>
                                        <p:tav tm="0" fmla="#ppt_y-sin(pi*$)/9">
                                          <p:val>
                                            <p:fltVal val="0"/>
                                          </p:val>
                                        </p:tav>
                                        <p:tav tm="100000">
                                          <p:val>
                                            <p:fltVal val="1"/>
                                          </p:val>
                                        </p:tav>
                                      </p:tavLst>
                                    </p:anim>
                                    <p:anim calcmode="lin" valueType="num">
                                      <p:cBhvr>
                                        <p:cTn id="138" dur="332" tmFilter="0, 0; 0.125,0.2665; 0.25,0.4; 0.375,0.465; 0.5,0.5;  0.625,0.535; 0.75,0.6; 0.875,0.7335; 1,1">
                                          <p:stCondLst>
                                            <p:cond delay="1324"/>
                                          </p:stCondLst>
                                        </p:cTn>
                                        <p:tgtEl>
                                          <p:spTgt spid="2">
                                            <p:txEl>
                                              <p:pRg st="13" end="13"/>
                                            </p:txEl>
                                          </p:spTgt>
                                        </p:tgtEl>
                                        <p:attrNameLst>
                                          <p:attrName>ppt_y</p:attrName>
                                        </p:attrNameLst>
                                      </p:cBhvr>
                                      <p:tavLst>
                                        <p:tav tm="0" fmla="#ppt_y-sin(pi*$)/27">
                                          <p:val>
                                            <p:fltVal val="0"/>
                                          </p:val>
                                        </p:tav>
                                        <p:tav tm="100000">
                                          <p:val>
                                            <p:fltVal val="1"/>
                                          </p:val>
                                        </p:tav>
                                      </p:tavLst>
                                    </p:anim>
                                    <p:anim calcmode="lin" valueType="num">
                                      <p:cBhvr>
                                        <p:cTn id="139" dur="164" tmFilter="0, 0; 0.125,0.2665; 0.25,0.4; 0.375,0.465; 0.5,0.5;  0.625,0.535; 0.75,0.6; 0.875,0.7335; 1,1">
                                          <p:stCondLst>
                                            <p:cond delay="1656"/>
                                          </p:stCondLst>
                                        </p:cTn>
                                        <p:tgtEl>
                                          <p:spTgt spid="2">
                                            <p:txEl>
                                              <p:pRg st="13" end="13"/>
                                            </p:txEl>
                                          </p:spTgt>
                                        </p:tgtEl>
                                        <p:attrNameLst>
                                          <p:attrName>ppt_y</p:attrName>
                                        </p:attrNameLst>
                                      </p:cBhvr>
                                      <p:tavLst>
                                        <p:tav tm="0" fmla="#ppt_y-sin(pi*$)/81">
                                          <p:val>
                                            <p:fltVal val="0"/>
                                          </p:val>
                                        </p:tav>
                                        <p:tav tm="100000">
                                          <p:val>
                                            <p:fltVal val="1"/>
                                          </p:val>
                                        </p:tav>
                                      </p:tavLst>
                                    </p:anim>
                                    <p:animScale>
                                      <p:cBhvr>
                                        <p:cTn id="140" dur="26">
                                          <p:stCondLst>
                                            <p:cond delay="650"/>
                                          </p:stCondLst>
                                        </p:cTn>
                                        <p:tgtEl>
                                          <p:spTgt spid="2">
                                            <p:txEl>
                                              <p:pRg st="13" end="13"/>
                                            </p:txEl>
                                          </p:spTgt>
                                        </p:tgtEl>
                                      </p:cBhvr>
                                      <p:to x="100000" y="60000"/>
                                    </p:animScale>
                                    <p:animScale>
                                      <p:cBhvr>
                                        <p:cTn id="141" dur="166" decel="50000">
                                          <p:stCondLst>
                                            <p:cond delay="676"/>
                                          </p:stCondLst>
                                        </p:cTn>
                                        <p:tgtEl>
                                          <p:spTgt spid="2">
                                            <p:txEl>
                                              <p:pRg st="13" end="13"/>
                                            </p:txEl>
                                          </p:spTgt>
                                        </p:tgtEl>
                                      </p:cBhvr>
                                      <p:to x="100000" y="100000"/>
                                    </p:animScale>
                                    <p:animScale>
                                      <p:cBhvr>
                                        <p:cTn id="142" dur="26">
                                          <p:stCondLst>
                                            <p:cond delay="1312"/>
                                          </p:stCondLst>
                                        </p:cTn>
                                        <p:tgtEl>
                                          <p:spTgt spid="2">
                                            <p:txEl>
                                              <p:pRg st="13" end="13"/>
                                            </p:txEl>
                                          </p:spTgt>
                                        </p:tgtEl>
                                      </p:cBhvr>
                                      <p:to x="100000" y="80000"/>
                                    </p:animScale>
                                    <p:animScale>
                                      <p:cBhvr>
                                        <p:cTn id="143" dur="166" decel="50000">
                                          <p:stCondLst>
                                            <p:cond delay="1338"/>
                                          </p:stCondLst>
                                        </p:cTn>
                                        <p:tgtEl>
                                          <p:spTgt spid="2">
                                            <p:txEl>
                                              <p:pRg st="13" end="13"/>
                                            </p:txEl>
                                          </p:spTgt>
                                        </p:tgtEl>
                                      </p:cBhvr>
                                      <p:to x="100000" y="100000"/>
                                    </p:animScale>
                                    <p:animScale>
                                      <p:cBhvr>
                                        <p:cTn id="144" dur="26">
                                          <p:stCondLst>
                                            <p:cond delay="1642"/>
                                          </p:stCondLst>
                                        </p:cTn>
                                        <p:tgtEl>
                                          <p:spTgt spid="2">
                                            <p:txEl>
                                              <p:pRg st="13" end="13"/>
                                            </p:txEl>
                                          </p:spTgt>
                                        </p:tgtEl>
                                      </p:cBhvr>
                                      <p:to x="100000" y="90000"/>
                                    </p:animScale>
                                    <p:animScale>
                                      <p:cBhvr>
                                        <p:cTn id="145" dur="166" decel="50000">
                                          <p:stCondLst>
                                            <p:cond delay="1668"/>
                                          </p:stCondLst>
                                        </p:cTn>
                                        <p:tgtEl>
                                          <p:spTgt spid="2">
                                            <p:txEl>
                                              <p:pRg st="13" end="13"/>
                                            </p:txEl>
                                          </p:spTgt>
                                        </p:tgtEl>
                                      </p:cBhvr>
                                      <p:to x="100000" y="100000"/>
                                    </p:animScale>
                                    <p:animScale>
                                      <p:cBhvr>
                                        <p:cTn id="146" dur="26">
                                          <p:stCondLst>
                                            <p:cond delay="1808"/>
                                          </p:stCondLst>
                                        </p:cTn>
                                        <p:tgtEl>
                                          <p:spTgt spid="2">
                                            <p:txEl>
                                              <p:pRg st="13" end="13"/>
                                            </p:txEl>
                                          </p:spTgt>
                                        </p:tgtEl>
                                      </p:cBhvr>
                                      <p:to x="100000" y="95000"/>
                                    </p:animScale>
                                    <p:animScale>
                                      <p:cBhvr>
                                        <p:cTn id="147" dur="166" decel="50000">
                                          <p:stCondLst>
                                            <p:cond delay="1834"/>
                                          </p:stCondLst>
                                        </p:cTn>
                                        <p:tgtEl>
                                          <p:spTgt spid="2">
                                            <p:txEl>
                                              <p:pRg st="13" end="13"/>
                                            </p:txEl>
                                          </p:spTgt>
                                        </p:tgtEl>
                                      </p:cBhvr>
                                      <p:to x="100000" y="100000"/>
                                    </p:animScale>
                                  </p:childTnLst>
                                </p:cTn>
                              </p:par>
                              <p:par>
                                <p:cTn id="148" presetID="26" presetClass="entr" presetSubtype="0" fill="hold" grpId="0" nodeType="withEffect">
                                  <p:stCondLst>
                                    <p:cond delay="0"/>
                                  </p:stCondLst>
                                  <p:childTnLst>
                                    <p:set>
                                      <p:cBhvr>
                                        <p:cTn id="149" dur="1" fill="hold">
                                          <p:stCondLst>
                                            <p:cond delay="0"/>
                                          </p:stCondLst>
                                        </p:cTn>
                                        <p:tgtEl>
                                          <p:spTgt spid="2">
                                            <p:txEl>
                                              <p:pRg st="15" end="15"/>
                                            </p:txEl>
                                          </p:spTgt>
                                        </p:tgtEl>
                                        <p:attrNameLst>
                                          <p:attrName>style.visibility</p:attrName>
                                        </p:attrNameLst>
                                      </p:cBhvr>
                                      <p:to>
                                        <p:strVal val="visible"/>
                                      </p:to>
                                    </p:set>
                                    <p:animEffect transition="in" filter="wipe(down)">
                                      <p:cBhvr>
                                        <p:cTn id="150" dur="580">
                                          <p:stCondLst>
                                            <p:cond delay="0"/>
                                          </p:stCondLst>
                                        </p:cTn>
                                        <p:tgtEl>
                                          <p:spTgt spid="2">
                                            <p:txEl>
                                              <p:pRg st="15" end="15"/>
                                            </p:txEl>
                                          </p:spTgt>
                                        </p:tgtEl>
                                      </p:cBhvr>
                                    </p:animEffect>
                                    <p:anim calcmode="lin" valueType="num">
                                      <p:cBhvr>
                                        <p:cTn id="151" dur="1822" tmFilter="0,0; 0.14,0.36; 0.43,0.73; 0.71,0.91; 1.0,1.0">
                                          <p:stCondLst>
                                            <p:cond delay="0"/>
                                          </p:stCondLst>
                                        </p:cTn>
                                        <p:tgtEl>
                                          <p:spTgt spid="2">
                                            <p:txEl>
                                              <p:pRg st="15" end="15"/>
                                            </p:txEl>
                                          </p:spTgt>
                                        </p:tgtEl>
                                        <p:attrNameLst>
                                          <p:attrName>ppt_x</p:attrName>
                                        </p:attrNameLst>
                                      </p:cBhvr>
                                      <p:tavLst>
                                        <p:tav tm="0">
                                          <p:val>
                                            <p:strVal val="#ppt_x-0.25"/>
                                          </p:val>
                                        </p:tav>
                                        <p:tav tm="100000">
                                          <p:val>
                                            <p:strVal val="#ppt_x"/>
                                          </p:val>
                                        </p:tav>
                                      </p:tavLst>
                                    </p:anim>
                                    <p:anim calcmode="lin" valueType="num">
                                      <p:cBhvr>
                                        <p:cTn id="152" dur="664" tmFilter="0.0,0.0; 0.25,0.07; 0.50,0.2; 0.75,0.467; 1.0,1.0">
                                          <p:stCondLst>
                                            <p:cond delay="0"/>
                                          </p:stCondLst>
                                        </p:cTn>
                                        <p:tgtEl>
                                          <p:spTgt spid="2">
                                            <p:txEl>
                                              <p:pRg st="15" end="15"/>
                                            </p:txEl>
                                          </p:spTgt>
                                        </p:tgtEl>
                                        <p:attrNameLst>
                                          <p:attrName>ppt_y</p:attrName>
                                        </p:attrNameLst>
                                      </p:cBhvr>
                                      <p:tavLst>
                                        <p:tav tm="0" fmla="#ppt_y-sin(pi*$)/3">
                                          <p:val>
                                            <p:fltVal val="0.5"/>
                                          </p:val>
                                        </p:tav>
                                        <p:tav tm="100000">
                                          <p:val>
                                            <p:fltVal val="1"/>
                                          </p:val>
                                        </p:tav>
                                      </p:tavLst>
                                    </p:anim>
                                    <p:anim calcmode="lin" valueType="num">
                                      <p:cBhvr>
                                        <p:cTn id="153" dur="664" tmFilter="0, 0; 0.125,0.2665; 0.25,0.4; 0.375,0.465; 0.5,0.5;  0.625,0.535; 0.75,0.6; 0.875,0.7335; 1,1">
                                          <p:stCondLst>
                                            <p:cond delay="664"/>
                                          </p:stCondLst>
                                        </p:cTn>
                                        <p:tgtEl>
                                          <p:spTgt spid="2">
                                            <p:txEl>
                                              <p:pRg st="15" end="15"/>
                                            </p:txEl>
                                          </p:spTgt>
                                        </p:tgtEl>
                                        <p:attrNameLst>
                                          <p:attrName>ppt_y</p:attrName>
                                        </p:attrNameLst>
                                      </p:cBhvr>
                                      <p:tavLst>
                                        <p:tav tm="0" fmla="#ppt_y-sin(pi*$)/9">
                                          <p:val>
                                            <p:fltVal val="0"/>
                                          </p:val>
                                        </p:tav>
                                        <p:tav tm="100000">
                                          <p:val>
                                            <p:fltVal val="1"/>
                                          </p:val>
                                        </p:tav>
                                      </p:tavLst>
                                    </p:anim>
                                    <p:anim calcmode="lin" valueType="num">
                                      <p:cBhvr>
                                        <p:cTn id="154" dur="332" tmFilter="0, 0; 0.125,0.2665; 0.25,0.4; 0.375,0.465; 0.5,0.5;  0.625,0.535; 0.75,0.6; 0.875,0.7335; 1,1">
                                          <p:stCondLst>
                                            <p:cond delay="1324"/>
                                          </p:stCondLst>
                                        </p:cTn>
                                        <p:tgtEl>
                                          <p:spTgt spid="2">
                                            <p:txEl>
                                              <p:pRg st="15" end="15"/>
                                            </p:txEl>
                                          </p:spTgt>
                                        </p:tgtEl>
                                        <p:attrNameLst>
                                          <p:attrName>ppt_y</p:attrName>
                                        </p:attrNameLst>
                                      </p:cBhvr>
                                      <p:tavLst>
                                        <p:tav tm="0" fmla="#ppt_y-sin(pi*$)/27">
                                          <p:val>
                                            <p:fltVal val="0"/>
                                          </p:val>
                                        </p:tav>
                                        <p:tav tm="100000">
                                          <p:val>
                                            <p:fltVal val="1"/>
                                          </p:val>
                                        </p:tav>
                                      </p:tavLst>
                                    </p:anim>
                                    <p:anim calcmode="lin" valueType="num">
                                      <p:cBhvr>
                                        <p:cTn id="155" dur="164" tmFilter="0, 0; 0.125,0.2665; 0.25,0.4; 0.375,0.465; 0.5,0.5;  0.625,0.535; 0.75,0.6; 0.875,0.7335; 1,1">
                                          <p:stCondLst>
                                            <p:cond delay="1656"/>
                                          </p:stCondLst>
                                        </p:cTn>
                                        <p:tgtEl>
                                          <p:spTgt spid="2">
                                            <p:txEl>
                                              <p:pRg st="15" end="15"/>
                                            </p:txEl>
                                          </p:spTgt>
                                        </p:tgtEl>
                                        <p:attrNameLst>
                                          <p:attrName>ppt_y</p:attrName>
                                        </p:attrNameLst>
                                      </p:cBhvr>
                                      <p:tavLst>
                                        <p:tav tm="0" fmla="#ppt_y-sin(pi*$)/81">
                                          <p:val>
                                            <p:fltVal val="0"/>
                                          </p:val>
                                        </p:tav>
                                        <p:tav tm="100000">
                                          <p:val>
                                            <p:fltVal val="1"/>
                                          </p:val>
                                        </p:tav>
                                      </p:tavLst>
                                    </p:anim>
                                    <p:animScale>
                                      <p:cBhvr>
                                        <p:cTn id="156" dur="26">
                                          <p:stCondLst>
                                            <p:cond delay="650"/>
                                          </p:stCondLst>
                                        </p:cTn>
                                        <p:tgtEl>
                                          <p:spTgt spid="2">
                                            <p:txEl>
                                              <p:pRg st="15" end="15"/>
                                            </p:txEl>
                                          </p:spTgt>
                                        </p:tgtEl>
                                      </p:cBhvr>
                                      <p:to x="100000" y="60000"/>
                                    </p:animScale>
                                    <p:animScale>
                                      <p:cBhvr>
                                        <p:cTn id="157" dur="166" decel="50000">
                                          <p:stCondLst>
                                            <p:cond delay="676"/>
                                          </p:stCondLst>
                                        </p:cTn>
                                        <p:tgtEl>
                                          <p:spTgt spid="2">
                                            <p:txEl>
                                              <p:pRg st="15" end="15"/>
                                            </p:txEl>
                                          </p:spTgt>
                                        </p:tgtEl>
                                      </p:cBhvr>
                                      <p:to x="100000" y="100000"/>
                                    </p:animScale>
                                    <p:animScale>
                                      <p:cBhvr>
                                        <p:cTn id="158" dur="26">
                                          <p:stCondLst>
                                            <p:cond delay="1312"/>
                                          </p:stCondLst>
                                        </p:cTn>
                                        <p:tgtEl>
                                          <p:spTgt spid="2">
                                            <p:txEl>
                                              <p:pRg st="15" end="15"/>
                                            </p:txEl>
                                          </p:spTgt>
                                        </p:tgtEl>
                                      </p:cBhvr>
                                      <p:to x="100000" y="80000"/>
                                    </p:animScale>
                                    <p:animScale>
                                      <p:cBhvr>
                                        <p:cTn id="159" dur="166" decel="50000">
                                          <p:stCondLst>
                                            <p:cond delay="1338"/>
                                          </p:stCondLst>
                                        </p:cTn>
                                        <p:tgtEl>
                                          <p:spTgt spid="2">
                                            <p:txEl>
                                              <p:pRg st="15" end="15"/>
                                            </p:txEl>
                                          </p:spTgt>
                                        </p:tgtEl>
                                      </p:cBhvr>
                                      <p:to x="100000" y="100000"/>
                                    </p:animScale>
                                    <p:animScale>
                                      <p:cBhvr>
                                        <p:cTn id="160" dur="26">
                                          <p:stCondLst>
                                            <p:cond delay="1642"/>
                                          </p:stCondLst>
                                        </p:cTn>
                                        <p:tgtEl>
                                          <p:spTgt spid="2">
                                            <p:txEl>
                                              <p:pRg st="15" end="15"/>
                                            </p:txEl>
                                          </p:spTgt>
                                        </p:tgtEl>
                                      </p:cBhvr>
                                      <p:to x="100000" y="90000"/>
                                    </p:animScale>
                                    <p:animScale>
                                      <p:cBhvr>
                                        <p:cTn id="161" dur="166" decel="50000">
                                          <p:stCondLst>
                                            <p:cond delay="1668"/>
                                          </p:stCondLst>
                                        </p:cTn>
                                        <p:tgtEl>
                                          <p:spTgt spid="2">
                                            <p:txEl>
                                              <p:pRg st="15" end="15"/>
                                            </p:txEl>
                                          </p:spTgt>
                                        </p:tgtEl>
                                      </p:cBhvr>
                                      <p:to x="100000" y="100000"/>
                                    </p:animScale>
                                    <p:animScale>
                                      <p:cBhvr>
                                        <p:cTn id="162" dur="26">
                                          <p:stCondLst>
                                            <p:cond delay="1808"/>
                                          </p:stCondLst>
                                        </p:cTn>
                                        <p:tgtEl>
                                          <p:spTgt spid="2">
                                            <p:txEl>
                                              <p:pRg st="15" end="15"/>
                                            </p:txEl>
                                          </p:spTgt>
                                        </p:tgtEl>
                                      </p:cBhvr>
                                      <p:to x="100000" y="95000"/>
                                    </p:animScale>
                                    <p:animScale>
                                      <p:cBhvr>
                                        <p:cTn id="163" dur="166" decel="50000">
                                          <p:stCondLst>
                                            <p:cond delay="1834"/>
                                          </p:stCondLst>
                                        </p:cTn>
                                        <p:tgtEl>
                                          <p:spTgt spid="2">
                                            <p:txEl>
                                              <p:pRg st="15" end="15"/>
                                            </p:txEl>
                                          </p:spTgt>
                                        </p:tgtEl>
                                      </p:cBhvr>
                                      <p:to x="100000" y="100000"/>
                                    </p:animScale>
                                  </p:childTnLst>
                                </p:cTn>
                              </p:par>
                              <p:par>
                                <p:cTn id="164" presetID="26" presetClass="entr" presetSubtype="0" fill="hold" grpId="0" nodeType="withEffect">
                                  <p:stCondLst>
                                    <p:cond delay="0"/>
                                  </p:stCondLst>
                                  <p:childTnLst>
                                    <p:set>
                                      <p:cBhvr>
                                        <p:cTn id="165" dur="1" fill="hold">
                                          <p:stCondLst>
                                            <p:cond delay="0"/>
                                          </p:stCondLst>
                                        </p:cTn>
                                        <p:tgtEl>
                                          <p:spTgt spid="2">
                                            <p:txEl>
                                              <p:pRg st="16" end="16"/>
                                            </p:txEl>
                                          </p:spTgt>
                                        </p:tgtEl>
                                        <p:attrNameLst>
                                          <p:attrName>style.visibility</p:attrName>
                                        </p:attrNameLst>
                                      </p:cBhvr>
                                      <p:to>
                                        <p:strVal val="visible"/>
                                      </p:to>
                                    </p:set>
                                    <p:animEffect transition="in" filter="wipe(down)">
                                      <p:cBhvr>
                                        <p:cTn id="166" dur="580">
                                          <p:stCondLst>
                                            <p:cond delay="0"/>
                                          </p:stCondLst>
                                        </p:cTn>
                                        <p:tgtEl>
                                          <p:spTgt spid="2">
                                            <p:txEl>
                                              <p:pRg st="16" end="16"/>
                                            </p:txEl>
                                          </p:spTgt>
                                        </p:tgtEl>
                                      </p:cBhvr>
                                    </p:animEffect>
                                    <p:anim calcmode="lin" valueType="num">
                                      <p:cBhvr>
                                        <p:cTn id="167" dur="1822" tmFilter="0,0; 0.14,0.36; 0.43,0.73; 0.71,0.91; 1.0,1.0">
                                          <p:stCondLst>
                                            <p:cond delay="0"/>
                                          </p:stCondLst>
                                        </p:cTn>
                                        <p:tgtEl>
                                          <p:spTgt spid="2">
                                            <p:txEl>
                                              <p:pRg st="16" end="16"/>
                                            </p:txEl>
                                          </p:spTgt>
                                        </p:tgtEl>
                                        <p:attrNameLst>
                                          <p:attrName>ppt_x</p:attrName>
                                        </p:attrNameLst>
                                      </p:cBhvr>
                                      <p:tavLst>
                                        <p:tav tm="0">
                                          <p:val>
                                            <p:strVal val="#ppt_x-0.25"/>
                                          </p:val>
                                        </p:tav>
                                        <p:tav tm="100000">
                                          <p:val>
                                            <p:strVal val="#ppt_x"/>
                                          </p:val>
                                        </p:tav>
                                      </p:tavLst>
                                    </p:anim>
                                    <p:anim calcmode="lin" valueType="num">
                                      <p:cBhvr>
                                        <p:cTn id="168" dur="664" tmFilter="0.0,0.0; 0.25,0.07; 0.50,0.2; 0.75,0.467; 1.0,1.0">
                                          <p:stCondLst>
                                            <p:cond delay="0"/>
                                          </p:stCondLst>
                                        </p:cTn>
                                        <p:tgtEl>
                                          <p:spTgt spid="2">
                                            <p:txEl>
                                              <p:pRg st="16" end="16"/>
                                            </p:txEl>
                                          </p:spTgt>
                                        </p:tgtEl>
                                        <p:attrNameLst>
                                          <p:attrName>ppt_y</p:attrName>
                                        </p:attrNameLst>
                                      </p:cBhvr>
                                      <p:tavLst>
                                        <p:tav tm="0" fmla="#ppt_y-sin(pi*$)/3">
                                          <p:val>
                                            <p:fltVal val="0.5"/>
                                          </p:val>
                                        </p:tav>
                                        <p:tav tm="100000">
                                          <p:val>
                                            <p:fltVal val="1"/>
                                          </p:val>
                                        </p:tav>
                                      </p:tavLst>
                                    </p:anim>
                                    <p:anim calcmode="lin" valueType="num">
                                      <p:cBhvr>
                                        <p:cTn id="169" dur="664" tmFilter="0, 0; 0.125,0.2665; 0.25,0.4; 0.375,0.465; 0.5,0.5;  0.625,0.535; 0.75,0.6; 0.875,0.7335; 1,1">
                                          <p:stCondLst>
                                            <p:cond delay="664"/>
                                          </p:stCondLst>
                                        </p:cTn>
                                        <p:tgtEl>
                                          <p:spTgt spid="2">
                                            <p:txEl>
                                              <p:pRg st="16" end="16"/>
                                            </p:txEl>
                                          </p:spTgt>
                                        </p:tgtEl>
                                        <p:attrNameLst>
                                          <p:attrName>ppt_y</p:attrName>
                                        </p:attrNameLst>
                                      </p:cBhvr>
                                      <p:tavLst>
                                        <p:tav tm="0" fmla="#ppt_y-sin(pi*$)/9">
                                          <p:val>
                                            <p:fltVal val="0"/>
                                          </p:val>
                                        </p:tav>
                                        <p:tav tm="100000">
                                          <p:val>
                                            <p:fltVal val="1"/>
                                          </p:val>
                                        </p:tav>
                                      </p:tavLst>
                                    </p:anim>
                                    <p:anim calcmode="lin" valueType="num">
                                      <p:cBhvr>
                                        <p:cTn id="170" dur="332" tmFilter="0, 0; 0.125,0.2665; 0.25,0.4; 0.375,0.465; 0.5,0.5;  0.625,0.535; 0.75,0.6; 0.875,0.7335; 1,1">
                                          <p:stCondLst>
                                            <p:cond delay="1324"/>
                                          </p:stCondLst>
                                        </p:cTn>
                                        <p:tgtEl>
                                          <p:spTgt spid="2">
                                            <p:txEl>
                                              <p:pRg st="16" end="16"/>
                                            </p:txEl>
                                          </p:spTgt>
                                        </p:tgtEl>
                                        <p:attrNameLst>
                                          <p:attrName>ppt_y</p:attrName>
                                        </p:attrNameLst>
                                      </p:cBhvr>
                                      <p:tavLst>
                                        <p:tav tm="0" fmla="#ppt_y-sin(pi*$)/27">
                                          <p:val>
                                            <p:fltVal val="0"/>
                                          </p:val>
                                        </p:tav>
                                        <p:tav tm="100000">
                                          <p:val>
                                            <p:fltVal val="1"/>
                                          </p:val>
                                        </p:tav>
                                      </p:tavLst>
                                    </p:anim>
                                    <p:anim calcmode="lin" valueType="num">
                                      <p:cBhvr>
                                        <p:cTn id="171" dur="164" tmFilter="0, 0; 0.125,0.2665; 0.25,0.4; 0.375,0.465; 0.5,0.5;  0.625,0.535; 0.75,0.6; 0.875,0.7335; 1,1">
                                          <p:stCondLst>
                                            <p:cond delay="1656"/>
                                          </p:stCondLst>
                                        </p:cTn>
                                        <p:tgtEl>
                                          <p:spTgt spid="2">
                                            <p:txEl>
                                              <p:pRg st="16" end="16"/>
                                            </p:txEl>
                                          </p:spTgt>
                                        </p:tgtEl>
                                        <p:attrNameLst>
                                          <p:attrName>ppt_y</p:attrName>
                                        </p:attrNameLst>
                                      </p:cBhvr>
                                      <p:tavLst>
                                        <p:tav tm="0" fmla="#ppt_y-sin(pi*$)/81">
                                          <p:val>
                                            <p:fltVal val="0"/>
                                          </p:val>
                                        </p:tav>
                                        <p:tav tm="100000">
                                          <p:val>
                                            <p:fltVal val="1"/>
                                          </p:val>
                                        </p:tav>
                                      </p:tavLst>
                                    </p:anim>
                                    <p:animScale>
                                      <p:cBhvr>
                                        <p:cTn id="172" dur="26">
                                          <p:stCondLst>
                                            <p:cond delay="650"/>
                                          </p:stCondLst>
                                        </p:cTn>
                                        <p:tgtEl>
                                          <p:spTgt spid="2">
                                            <p:txEl>
                                              <p:pRg st="16" end="16"/>
                                            </p:txEl>
                                          </p:spTgt>
                                        </p:tgtEl>
                                      </p:cBhvr>
                                      <p:to x="100000" y="60000"/>
                                    </p:animScale>
                                    <p:animScale>
                                      <p:cBhvr>
                                        <p:cTn id="173" dur="166" decel="50000">
                                          <p:stCondLst>
                                            <p:cond delay="676"/>
                                          </p:stCondLst>
                                        </p:cTn>
                                        <p:tgtEl>
                                          <p:spTgt spid="2">
                                            <p:txEl>
                                              <p:pRg st="16" end="16"/>
                                            </p:txEl>
                                          </p:spTgt>
                                        </p:tgtEl>
                                      </p:cBhvr>
                                      <p:to x="100000" y="100000"/>
                                    </p:animScale>
                                    <p:animScale>
                                      <p:cBhvr>
                                        <p:cTn id="174" dur="26">
                                          <p:stCondLst>
                                            <p:cond delay="1312"/>
                                          </p:stCondLst>
                                        </p:cTn>
                                        <p:tgtEl>
                                          <p:spTgt spid="2">
                                            <p:txEl>
                                              <p:pRg st="16" end="16"/>
                                            </p:txEl>
                                          </p:spTgt>
                                        </p:tgtEl>
                                      </p:cBhvr>
                                      <p:to x="100000" y="80000"/>
                                    </p:animScale>
                                    <p:animScale>
                                      <p:cBhvr>
                                        <p:cTn id="175" dur="166" decel="50000">
                                          <p:stCondLst>
                                            <p:cond delay="1338"/>
                                          </p:stCondLst>
                                        </p:cTn>
                                        <p:tgtEl>
                                          <p:spTgt spid="2">
                                            <p:txEl>
                                              <p:pRg st="16" end="16"/>
                                            </p:txEl>
                                          </p:spTgt>
                                        </p:tgtEl>
                                      </p:cBhvr>
                                      <p:to x="100000" y="100000"/>
                                    </p:animScale>
                                    <p:animScale>
                                      <p:cBhvr>
                                        <p:cTn id="176" dur="26">
                                          <p:stCondLst>
                                            <p:cond delay="1642"/>
                                          </p:stCondLst>
                                        </p:cTn>
                                        <p:tgtEl>
                                          <p:spTgt spid="2">
                                            <p:txEl>
                                              <p:pRg st="16" end="16"/>
                                            </p:txEl>
                                          </p:spTgt>
                                        </p:tgtEl>
                                      </p:cBhvr>
                                      <p:to x="100000" y="90000"/>
                                    </p:animScale>
                                    <p:animScale>
                                      <p:cBhvr>
                                        <p:cTn id="177" dur="166" decel="50000">
                                          <p:stCondLst>
                                            <p:cond delay="1668"/>
                                          </p:stCondLst>
                                        </p:cTn>
                                        <p:tgtEl>
                                          <p:spTgt spid="2">
                                            <p:txEl>
                                              <p:pRg st="16" end="16"/>
                                            </p:txEl>
                                          </p:spTgt>
                                        </p:tgtEl>
                                      </p:cBhvr>
                                      <p:to x="100000" y="100000"/>
                                    </p:animScale>
                                    <p:animScale>
                                      <p:cBhvr>
                                        <p:cTn id="178" dur="26">
                                          <p:stCondLst>
                                            <p:cond delay="1808"/>
                                          </p:stCondLst>
                                        </p:cTn>
                                        <p:tgtEl>
                                          <p:spTgt spid="2">
                                            <p:txEl>
                                              <p:pRg st="16" end="16"/>
                                            </p:txEl>
                                          </p:spTgt>
                                        </p:tgtEl>
                                      </p:cBhvr>
                                      <p:to x="100000" y="95000"/>
                                    </p:animScale>
                                    <p:animScale>
                                      <p:cBhvr>
                                        <p:cTn id="179" dur="166" decel="50000">
                                          <p:stCondLst>
                                            <p:cond delay="1834"/>
                                          </p:stCondLst>
                                        </p:cTn>
                                        <p:tgtEl>
                                          <p:spTgt spid="2">
                                            <p:txEl>
                                              <p:pRg st="16" end="16"/>
                                            </p:txEl>
                                          </p:spTgt>
                                        </p:tgtEl>
                                      </p:cBhvr>
                                      <p:to x="100000" y="100000"/>
                                    </p:animScale>
                                  </p:childTnLst>
                                </p:cTn>
                              </p:par>
                              <p:par>
                                <p:cTn id="180" presetID="26" presetClass="entr" presetSubtype="0" fill="hold" grpId="0" nodeType="withEffect">
                                  <p:stCondLst>
                                    <p:cond delay="0"/>
                                  </p:stCondLst>
                                  <p:childTnLst>
                                    <p:set>
                                      <p:cBhvr>
                                        <p:cTn id="181" dur="1" fill="hold">
                                          <p:stCondLst>
                                            <p:cond delay="0"/>
                                          </p:stCondLst>
                                        </p:cTn>
                                        <p:tgtEl>
                                          <p:spTgt spid="2">
                                            <p:txEl>
                                              <p:pRg st="17" end="17"/>
                                            </p:txEl>
                                          </p:spTgt>
                                        </p:tgtEl>
                                        <p:attrNameLst>
                                          <p:attrName>style.visibility</p:attrName>
                                        </p:attrNameLst>
                                      </p:cBhvr>
                                      <p:to>
                                        <p:strVal val="visible"/>
                                      </p:to>
                                    </p:set>
                                    <p:animEffect transition="in" filter="wipe(down)">
                                      <p:cBhvr>
                                        <p:cTn id="182" dur="580">
                                          <p:stCondLst>
                                            <p:cond delay="0"/>
                                          </p:stCondLst>
                                        </p:cTn>
                                        <p:tgtEl>
                                          <p:spTgt spid="2">
                                            <p:txEl>
                                              <p:pRg st="17" end="17"/>
                                            </p:txEl>
                                          </p:spTgt>
                                        </p:tgtEl>
                                      </p:cBhvr>
                                    </p:animEffect>
                                    <p:anim calcmode="lin" valueType="num">
                                      <p:cBhvr>
                                        <p:cTn id="183" dur="1822" tmFilter="0,0; 0.14,0.36; 0.43,0.73; 0.71,0.91; 1.0,1.0">
                                          <p:stCondLst>
                                            <p:cond delay="0"/>
                                          </p:stCondLst>
                                        </p:cTn>
                                        <p:tgtEl>
                                          <p:spTgt spid="2">
                                            <p:txEl>
                                              <p:pRg st="17" end="17"/>
                                            </p:txEl>
                                          </p:spTgt>
                                        </p:tgtEl>
                                        <p:attrNameLst>
                                          <p:attrName>ppt_x</p:attrName>
                                        </p:attrNameLst>
                                      </p:cBhvr>
                                      <p:tavLst>
                                        <p:tav tm="0">
                                          <p:val>
                                            <p:strVal val="#ppt_x-0.25"/>
                                          </p:val>
                                        </p:tav>
                                        <p:tav tm="100000">
                                          <p:val>
                                            <p:strVal val="#ppt_x"/>
                                          </p:val>
                                        </p:tav>
                                      </p:tavLst>
                                    </p:anim>
                                    <p:anim calcmode="lin" valueType="num">
                                      <p:cBhvr>
                                        <p:cTn id="184" dur="664" tmFilter="0.0,0.0; 0.25,0.07; 0.50,0.2; 0.75,0.467; 1.0,1.0">
                                          <p:stCondLst>
                                            <p:cond delay="0"/>
                                          </p:stCondLst>
                                        </p:cTn>
                                        <p:tgtEl>
                                          <p:spTgt spid="2">
                                            <p:txEl>
                                              <p:pRg st="17" end="17"/>
                                            </p:txEl>
                                          </p:spTgt>
                                        </p:tgtEl>
                                        <p:attrNameLst>
                                          <p:attrName>ppt_y</p:attrName>
                                        </p:attrNameLst>
                                      </p:cBhvr>
                                      <p:tavLst>
                                        <p:tav tm="0" fmla="#ppt_y-sin(pi*$)/3">
                                          <p:val>
                                            <p:fltVal val="0.5"/>
                                          </p:val>
                                        </p:tav>
                                        <p:tav tm="100000">
                                          <p:val>
                                            <p:fltVal val="1"/>
                                          </p:val>
                                        </p:tav>
                                      </p:tavLst>
                                    </p:anim>
                                    <p:anim calcmode="lin" valueType="num">
                                      <p:cBhvr>
                                        <p:cTn id="185" dur="664" tmFilter="0, 0; 0.125,0.2665; 0.25,0.4; 0.375,0.465; 0.5,0.5;  0.625,0.535; 0.75,0.6; 0.875,0.7335; 1,1">
                                          <p:stCondLst>
                                            <p:cond delay="664"/>
                                          </p:stCondLst>
                                        </p:cTn>
                                        <p:tgtEl>
                                          <p:spTgt spid="2">
                                            <p:txEl>
                                              <p:pRg st="17" end="17"/>
                                            </p:txEl>
                                          </p:spTgt>
                                        </p:tgtEl>
                                        <p:attrNameLst>
                                          <p:attrName>ppt_y</p:attrName>
                                        </p:attrNameLst>
                                      </p:cBhvr>
                                      <p:tavLst>
                                        <p:tav tm="0" fmla="#ppt_y-sin(pi*$)/9">
                                          <p:val>
                                            <p:fltVal val="0"/>
                                          </p:val>
                                        </p:tav>
                                        <p:tav tm="100000">
                                          <p:val>
                                            <p:fltVal val="1"/>
                                          </p:val>
                                        </p:tav>
                                      </p:tavLst>
                                    </p:anim>
                                    <p:anim calcmode="lin" valueType="num">
                                      <p:cBhvr>
                                        <p:cTn id="186" dur="332" tmFilter="0, 0; 0.125,0.2665; 0.25,0.4; 0.375,0.465; 0.5,0.5;  0.625,0.535; 0.75,0.6; 0.875,0.7335; 1,1">
                                          <p:stCondLst>
                                            <p:cond delay="1324"/>
                                          </p:stCondLst>
                                        </p:cTn>
                                        <p:tgtEl>
                                          <p:spTgt spid="2">
                                            <p:txEl>
                                              <p:pRg st="17" end="17"/>
                                            </p:txEl>
                                          </p:spTgt>
                                        </p:tgtEl>
                                        <p:attrNameLst>
                                          <p:attrName>ppt_y</p:attrName>
                                        </p:attrNameLst>
                                      </p:cBhvr>
                                      <p:tavLst>
                                        <p:tav tm="0" fmla="#ppt_y-sin(pi*$)/27">
                                          <p:val>
                                            <p:fltVal val="0"/>
                                          </p:val>
                                        </p:tav>
                                        <p:tav tm="100000">
                                          <p:val>
                                            <p:fltVal val="1"/>
                                          </p:val>
                                        </p:tav>
                                      </p:tavLst>
                                    </p:anim>
                                    <p:anim calcmode="lin" valueType="num">
                                      <p:cBhvr>
                                        <p:cTn id="187" dur="164" tmFilter="0, 0; 0.125,0.2665; 0.25,0.4; 0.375,0.465; 0.5,0.5;  0.625,0.535; 0.75,0.6; 0.875,0.7335; 1,1">
                                          <p:stCondLst>
                                            <p:cond delay="1656"/>
                                          </p:stCondLst>
                                        </p:cTn>
                                        <p:tgtEl>
                                          <p:spTgt spid="2">
                                            <p:txEl>
                                              <p:pRg st="17" end="17"/>
                                            </p:txEl>
                                          </p:spTgt>
                                        </p:tgtEl>
                                        <p:attrNameLst>
                                          <p:attrName>ppt_y</p:attrName>
                                        </p:attrNameLst>
                                      </p:cBhvr>
                                      <p:tavLst>
                                        <p:tav tm="0" fmla="#ppt_y-sin(pi*$)/81">
                                          <p:val>
                                            <p:fltVal val="0"/>
                                          </p:val>
                                        </p:tav>
                                        <p:tav tm="100000">
                                          <p:val>
                                            <p:fltVal val="1"/>
                                          </p:val>
                                        </p:tav>
                                      </p:tavLst>
                                    </p:anim>
                                    <p:animScale>
                                      <p:cBhvr>
                                        <p:cTn id="188" dur="26">
                                          <p:stCondLst>
                                            <p:cond delay="650"/>
                                          </p:stCondLst>
                                        </p:cTn>
                                        <p:tgtEl>
                                          <p:spTgt spid="2">
                                            <p:txEl>
                                              <p:pRg st="17" end="17"/>
                                            </p:txEl>
                                          </p:spTgt>
                                        </p:tgtEl>
                                      </p:cBhvr>
                                      <p:to x="100000" y="60000"/>
                                    </p:animScale>
                                    <p:animScale>
                                      <p:cBhvr>
                                        <p:cTn id="189" dur="166" decel="50000">
                                          <p:stCondLst>
                                            <p:cond delay="676"/>
                                          </p:stCondLst>
                                        </p:cTn>
                                        <p:tgtEl>
                                          <p:spTgt spid="2">
                                            <p:txEl>
                                              <p:pRg st="17" end="17"/>
                                            </p:txEl>
                                          </p:spTgt>
                                        </p:tgtEl>
                                      </p:cBhvr>
                                      <p:to x="100000" y="100000"/>
                                    </p:animScale>
                                    <p:animScale>
                                      <p:cBhvr>
                                        <p:cTn id="190" dur="26">
                                          <p:stCondLst>
                                            <p:cond delay="1312"/>
                                          </p:stCondLst>
                                        </p:cTn>
                                        <p:tgtEl>
                                          <p:spTgt spid="2">
                                            <p:txEl>
                                              <p:pRg st="17" end="17"/>
                                            </p:txEl>
                                          </p:spTgt>
                                        </p:tgtEl>
                                      </p:cBhvr>
                                      <p:to x="100000" y="80000"/>
                                    </p:animScale>
                                    <p:animScale>
                                      <p:cBhvr>
                                        <p:cTn id="191" dur="166" decel="50000">
                                          <p:stCondLst>
                                            <p:cond delay="1338"/>
                                          </p:stCondLst>
                                        </p:cTn>
                                        <p:tgtEl>
                                          <p:spTgt spid="2">
                                            <p:txEl>
                                              <p:pRg st="17" end="17"/>
                                            </p:txEl>
                                          </p:spTgt>
                                        </p:tgtEl>
                                      </p:cBhvr>
                                      <p:to x="100000" y="100000"/>
                                    </p:animScale>
                                    <p:animScale>
                                      <p:cBhvr>
                                        <p:cTn id="192" dur="26">
                                          <p:stCondLst>
                                            <p:cond delay="1642"/>
                                          </p:stCondLst>
                                        </p:cTn>
                                        <p:tgtEl>
                                          <p:spTgt spid="2">
                                            <p:txEl>
                                              <p:pRg st="17" end="17"/>
                                            </p:txEl>
                                          </p:spTgt>
                                        </p:tgtEl>
                                      </p:cBhvr>
                                      <p:to x="100000" y="90000"/>
                                    </p:animScale>
                                    <p:animScale>
                                      <p:cBhvr>
                                        <p:cTn id="193" dur="166" decel="50000">
                                          <p:stCondLst>
                                            <p:cond delay="1668"/>
                                          </p:stCondLst>
                                        </p:cTn>
                                        <p:tgtEl>
                                          <p:spTgt spid="2">
                                            <p:txEl>
                                              <p:pRg st="17" end="17"/>
                                            </p:txEl>
                                          </p:spTgt>
                                        </p:tgtEl>
                                      </p:cBhvr>
                                      <p:to x="100000" y="100000"/>
                                    </p:animScale>
                                    <p:animScale>
                                      <p:cBhvr>
                                        <p:cTn id="194" dur="26">
                                          <p:stCondLst>
                                            <p:cond delay="1808"/>
                                          </p:stCondLst>
                                        </p:cTn>
                                        <p:tgtEl>
                                          <p:spTgt spid="2">
                                            <p:txEl>
                                              <p:pRg st="17" end="17"/>
                                            </p:txEl>
                                          </p:spTgt>
                                        </p:tgtEl>
                                      </p:cBhvr>
                                      <p:to x="100000" y="95000"/>
                                    </p:animScale>
                                    <p:animScale>
                                      <p:cBhvr>
                                        <p:cTn id="195" dur="166" decel="50000">
                                          <p:stCondLst>
                                            <p:cond delay="1834"/>
                                          </p:stCondLst>
                                        </p:cTn>
                                        <p:tgtEl>
                                          <p:spTgt spid="2">
                                            <p:txEl>
                                              <p:pRg st="17" end="1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1943100"/>
            <a:ext cx="10327340" cy="4183063"/>
          </a:xfrm>
        </p:spPr>
        <p:txBody>
          <a:bodyPr>
            <a:normAutofit fontScale="92500" lnSpcReduction="20000"/>
          </a:bodyPr>
          <a:lstStyle/>
          <a:p>
            <a:pPr marL="0" indent="0">
              <a:buNone/>
            </a:pPr>
            <a:r>
              <a:rPr lang="en-US" dirty="0" smtClean="0"/>
              <a:t>Question 19</a:t>
            </a:r>
          </a:p>
          <a:p>
            <a:pPr marL="0" indent="0">
              <a:buNone/>
            </a:pPr>
            <a:endParaRPr lang="en-US" sz="900" dirty="0" smtClean="0"/>
          </a:p>
          <a:p>
            <a:r>
              <a:rPr lang="en-US" dirty="0" smtClean="0"/>
              <a:t>Purpose: </a:t>
            </a:r>
            <a:r>
              <a:rPr lang="en-US" dirty="0" smtClean="0">
                <a:solidFill>
                  <a:srgbClr val="FF0000"/>
                </a:solidFill>
              </a:rPr>
              <a:t>Show that the breaking of bread and partaking of fruit of the vine constitutes a memorial of Christ’s sacrifice and is therefore important for us to do in remembrance of Him</a:t>
            </a:r>
            <a:r>
              <a:rPr lang="en-US" dirty="0" smtClean="0"/>
              <a:t>.</a:t>
            </a:r>
          </a:p>
          <a:p>
            <a:pPr marL="0" indent="0">
              <a:buNone/>
            </a:pPr>
            <a:r>
              <a:rPr lang="en-US" u="sng" dirty="0" smtClean="0"/>
              <a:t>Methodology:</a:t>
            </a:r>
          </a:p>
          <a:p>
            <a:pPr marL="0" indent="0">
              <a:buNone/>
            </a:pPr>
            <a:endParaRPr lang="en-US" sz="900" u="sng" dirty="0" smtClean="0"/>
          </a:p>
          <a:p>
            <a:pPr marL="457200" indent="-457200">
              <a:buFont typeface="+mj-lt"/>
              <a:buAutoNum type="alphaLcParenR"/>
            </a:pPr>
            <a:r>
              <a:rPr lang="en-US" dirty="0" smtClean="0"/>
              <a:t>Explain the setting – Jesus eating with His disciples</a:t>
            </a:r>
          </a:p>
          <a:p>
            <a:pPr marL="0" indent="0">
              <a:buNone/>
            </a:pPr>
            <a:endParaRPr lang="en-US" sz="900" dirty="0" smtClean="0"/>
          </a:p>
          <a:p>
            <a:pPr marL="457200" indent="-457200">
              <a:buFont typeface="+mj-lt"/>
              <a:buAutoNum type="alphaLcParenR"/>
            </a:pPr>
            <a:r>
              <a:rPr lang="en-US" dirty="0" smtClean="0"/>
              <a:t>What did these two emblems symbolize?</a:t>
            </a:r>
          </a:p>
          <a:p>
            <a:pPr marL="0" indent="0">
              <a:buNone/>
            </a:pPr>
            <a:endParaRPr lang="en-US" sz="900" dirty="0" smtClean="0"/>
          </a:p>
          <a:p>
            <a:pPr marL="457200" indent="-457200">
              <a:buFont typeface="+mj-lt"/>
              <a:buAutoNum type="alphaLcParenR"/>
            </a:pPr>
            <a:r>
              <a:rPr lang="en-US" dirty="0" smtClean="0"/>
              <a:t>Answer questions from the OBS lesson</a:t>
            </a:r>
          </a:p>
          <a:p>
            <a:pPr marL="0" indent="0">
              <a:buNone/>
            </a:pPr>
            <a:endParaRPr lang="en-US" sz="900" dirty="0" smtClean="0"/>
          </a:p>
          <a:p>
            <a:pPr marL="457200" indent="-457200">
              <a:buFont typeface="+mj-lt"/>
              <a:buAutoNum type="alphaLcParenR"/>
            </a:pPr>
            <a:r>
              <a:rPr lang="en-US" dirty="0" smtClean="0"/>
              <a:t>What do we find here that God wants us to do to be pleasing to Him that we can add to our ladder on the next rung? – </a:t>
            </a:r>
            <a:r>
              <a:rPr lang="en-US" b="1" dirty="0" smtClean="0"/>
              <a:t>Partake of the Lord’s Supper (Communion)</a:t>
            </a:r>
          </a:p>
          <a:p>
            <a:endParaRPr lang="en-US" dirty="0"/>
          </a:p>
        </p:txBody>
      </p:sp>
      <p:sp>
        <p:nvSpPr>
          <p:cNvPr id="3" name="Title 2"/>
          <p:cNvSpPr>
            <a:spLocks noGrp="1"/>
          </p:cNvSpPr>
          <p:nvPr>
            <p:ph type="title"/>
          </p:nvPr>
        </p:nvSpPr>
        <p:spPr/>
        <p:txBody>
          <a:bodyPr/>
          <a:lstStyle/>
          <a:p>
            <a:r>
              <a:rPr lang="en-US" sz="3600" dirty="0" smtClean="0"/>
              <a:t>Matthew 26:26-29; Luke 22:19-20 </a:t>
            </a:r>
            <a:r>
              <a:rPr lang="en-US" sz="2800" dirty="0" smtClean="0"/>
              <a:t>(</a:t>
            </a:r>
            <a:r>
              <a:rPr lang="en-US" sz="2800" dirty="0"/>
              <a:t>s</a:t>
            </a:r>
            <a:r>
              <a:rPr lang="en-US" sz="2800" dirty="0" smtClean="0"/>
              <a:t>ee worksheet)</a:t>
            </a:r>
            <a:endParaRPr lang="en-US" sz="2800" dirty="0"/>
          </a:p>
        </p:txBody>
      </p:sp>
      <p:pic>
        <p:nvPicPr>
          <p:cNvPr id="1026" name="Picture 2" descr="C:\Users\Jones\AppData\Local\Microsoft\Windows\INetCache\IE\Y1NBCVYJ\905_05_4962_web[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0812" y="3348223"/>
            <a:ext cx="1450769" cy="1445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71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additive="base">
                                        <p:cTn id="2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 calcmode="lin" valueType="num">
                                      <p:cBhvr additive="base">
                                        <p:cTn id="36"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 calcmode="lin" valueType="num">
                                      <p:cBhvr additive="base">
                                        <p:cTn id="42"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
                                            <p:txEl>
                                              <p:pRg st="11" end="11"/>
                                            </p:txEl>
                                          </p:spTgt>
                                        </p:tgtEl>
                                        <p:attrNameLst>
                                          <p:attrName>style.visibility</p:attrName>
                                        </p:attrNameLst>
                                      </p:cBhvr>
                                      <p:to>
                                        <p:strVal val="visible"/>
                                      </p:to>
                                    </p:set>
                                    <p:anim calcmode="lin" valueType="num">
                                      <p:cBhvr additive="base">
                                        <p:cTn id="48"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330" y="1943100"/>
            <a:ext cx="10327340" cy="4183063"/>
          </a:xfrm>
        </p:spPr>
        <p:txBody>
          <a:bodyPr/>
          <a:lstStyle/>
          <a:p>
            <a:pPr marL="0" indent="0">
              <a:buNone/>
            </a:pPr>
            <a:r>
              <a:rPr lang="en-US" dirty="0" smtClean="0"/>
              <a:t>Question 20</a:t>
            </a:r>
          </a:p>
          <a:p>
            <a:pPr marL="0" indent="0">
              <a:buNone/>
            </a:pPr>
            <a:endParaRPr lang="en-US" sz="800" dirty="0" smtClean="0"/>
          </a:p>
          <a:p>
            <a:r>
              <a:rPr lang="en-US" dirty="0" smtClean="0"/>
              <a:t>Purpose: </a:t>
            </a:r>
            <a:r>
              <a:rPr lang="en-US" dirty="0" smtClean="0">
                <a:solidFill>
                  <a:srgbClr val="FF0000"/>
                </a:solidFill>
              </a:rPr>
              <a:t>Show the importance of remembering the Lord’s death, burial and resurrection.</a:t>
            </a:r>
          </a:p>
          <a:p>
            <a:pPr marL="0" indent="0">
              <a:buNone/>
            </a:pPr>
            <a:endParaRPr lang="en-US" sz="800" dirty="0" smtClean="0">
              <a:solidFill>
                <a:srgbClr val="FF0000"/>
              </a:solidFill>
            </a:endParaRPr>
          </a:p>
          <a:p>
            <a:pPr marL="0" indent="0">
              <a:buNone/>
            </a:pPr>
            <a:r>
              <a:rPr lang="en-US" u="sng" dirty="0" smtClean="0"/>
              <a:t>Methodology:</a:t>
            </a:r>
          </a:p>
          <a:p>
            <a:pPr marL="0" indent="0">
              <a:buNone/>
            </a:pPr>
            <a:endParaRPr lang="en-US" sz="800" u="sng" dirty="0" smtClean="0"/>
          </a:p>
          <a:p>
            <a:pPr marL="457200" indent="-457200">
              <a:buFont typeface="+mj-lt"/>
              <a:buAutoNum type="alphaLcParenR"/>
            </a:pPr>
            <a:r>
              <a:rPr lang="en-US" dirty="0" smtClean="0"/>
              <a:t>From what we read here, is it important for us as </a:t>
            </a:r>
            <a:r>
              <a:rPr lang="en-US" dirty="0"/>
              <a:t>C</a:t>
            </a:r>
            <a:r>
              <a:rPr lang="en-US" dirty="0" smtClean="0"/>
              <a:t>hristians to partake of the bread and the fruit of the vine?</a:t>
            </a:r>
          </a:p>
          <a:p>
            <a:pPr marL="0" indent="0">
              <a:buNone/>
            </a:pPr>
            <a:endParaRPr lang="en-US" sz="800" dirty="0" smtClean="0"/>
          </a:p>
          <a:p>
            <a:pPr marL="0" indent="0">
              <a:buNone/>
            </a:pPr>
            <a:r>
              <a:rPr lang="en-US" dirty="0" smtClean="0">
                <a:solidFill>
                  <a:schemeClr val="accent1"/>
                </a:solidFill>
              </a:rPr>
              <a:t>b)</a:t>
            </a:r>
            <a:r>
              <a:rPr lang="en-US" dirty="0" smtClean="0"/>
              <a:t>  Answer the question from the OBS lesson</a:t>
            </a:r>
            <a:endParaRPr lang="en-US" dirty="0"/>
          </a:p>
        </p:txBody>
      </p:sp>
      <p:sp>
        <p:nvSpPr>
          <p:cNvPr id="3" name="Title 2"/>
          <p:cNvSpPr>
            <a:spLocks noGrp="1"/>
          </p:cNvSpPr>
          <p:nvPr>
            <p:ph type="title"/>
          </p:nvPr>
        </p:nvSpPr>
        <p:spPr/>
        <p:txBody>
          <a:bodyPr/>
          <a:lstStyle/>
          <a:p>
            <a:r>
              <a:rPr lang="en-US" sz="4400" dirty="0" smtClean="0"/>
              <a:t> </a:t>
            </a:r>
            <a:r>
              <a:rPr lang="en-US" sz="3600" dirty="0" smtClean="0"/>
              <a:t>John 6:53-54</a:t>
            </a:r>
            <a:endParaRPr lang="en-US" sz="3600" dirty="0"/>
          </a:p>
        </p:txBody>
      </p:sp>
    </p:spTree>
    <p:extLst>
      <p:ext uri="{BB962C8B-B14F-4D97-AF65-F5344CB8AC3E}">
        <p14:creationId xmlns:p14="http://schemas.microsoft.com/office/powerpoint/2010/main" val="383567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Question </a:t>
            </a:r>
            <a:r>
              <a:rPr lang="en-US" dirty="0" smtClean="0"/>
              <a:t>2 continued</a:t>
            </a:r>
            <a:endParaRPr lang="en-US" dirty="0"/>
          </a:p>
          <a:p>
            <a:pPr marL="0" indent="0">
              <a:buNone/>
            </a:pPr>
            <a:endParaRPr lang="en-US" sz="800" dirty="0"/>
          </a:p>
          <a:p>
            <a:r>
              <a:rPr lang="en-US" dirty="0" smtClean="0"/>
              <a:t>Yes-No </a:t>
            </a:r>
            <a:r>
              <a:rPr lang="en-US" dirty="0" smtClean="0"/>
              <a:t>-Is salvation promised to those who believe and are baptized? </a:t>
            </a:r>
          </a:p>
          <a:p>
            <a:pPr marL="0" indent="0">
              <a:buNone/>
            </a:pPr>
            <a:endParaRPr lang="en-US" sz="800" dirty="0"/>
          </a:p>
          <a:p>
            <a:r>
              <a:rPr lang="en-US" dirty="0" smtClean="0"/>
              <a:t>Yes-No- In addition to believing , loving, repenting, confessing, is it God’s will that you that you be baptized? </a:t>
            </a:r>
            <a:endParaRPr lang="en-US" dirty="0"/>
          </a:p>
        </p:txBody>
      </p:sp>
      <p:sp>
        <p:nvSpPr>
          <p:cNvPr id="2" name="Title 1"/>
          <p:cNvSpPr>
            <a:spLocks noGrp="1"/>
          </p:cNvSpPr>
          <p:nvPr>
            <p:ph type="title"/>
          </p:nvPr>
        </p:nvSpPr>
        <p:spPr>
          <a:xfrm>
            <a:off x="965612" y="798756"/>
            <a:ext cx="10341684" cy="1054250"/>
          </a:xfrm>
        </p:spPr>
        <p:txBody>
          <a:bodyPr/>
          <a:lstStyle/>
          <a:p>
            <a:r>
              <a:rPr lang="en-US" sz="4400" dirty="0"/>
              <a:t/>
            </a:r>
            <a:br>
              <a:rPr lang="en-US" sz="4400" dirty="0"/>
            </a:br>
            <a:r>
              <a:rPr lang="en-US" sz="3600" dirty="0"/>
              <a:t>Mark </a:t>
            </a:r>
            <a:r>
              <a:rPr lang="en-US" sz="3600" dirty="0" smtClean="0"/>
              <a:t>16:15-16</a:t>
            </a:r>
            <a:br>
              <a:rPr lang="en-US" sz="3600" dirty="0" smtClean="0"/>
            </a:br>
            <a:endParaRPr lang="en-US" sz="3600" dirty="0"/>
          </a:p>
        </p:txBody>
      </p:sp>
    </p:spTree>
    <p:extLst>
      <p:ext uri="{BB962C8B-B14F-4D97-AF65-F5344CB8AC3E}">
        <p14:creationId xmlns:p14="http://schemas.microsoft.com/office/powerpoint/2010/main" val="305601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0905" y="1943100"/>
            <a:ext cx="10327340" cy="4183063"/>
          </a:xfrm>
        </p:spPr>
        <p:txBody>
          <a:bodyPr>
            <a:normAutofit/>
          </a:bodyPr>
          <a:lstStyle/>
          <a:p>
            <a:pPr marL="0" indent="0">
              <a:buNone/>
            </a:pPr>
            <a:r>
              <a:rPr lang="en-US" dirty="0" smtClean="0"/>
              <a:t>Question 3</a:t>
            </a:r>
          </a:p>
          <a:p>
            <a:pPr marL="0" indent="0">
              <a:buNone/>
            </a:pPr>
            <a:r>
              <a:rPr lang="en-US" dirty="0" smtClean="0"/>
              <a:t>Purpose: </a:t>
            </a:r>
            <a:r>
              <a:rPr lang="en-US" dirty="0" smtClean="0">
                <a:solidFill>
                  <a:srgbClr val="FF0000"/>
                </a:solidFill>
              </a:rPr>
              <a:t>Show that since our sins are what separate us from God, salvation can only come through a forgiveness (remission) of sins.</a:t>
            </a:r>
          </a:p>
          <a:p>
            <a:pPr marL="0" indent="0">
              <a:buNone/>
            </a:pPr>
            <a:endParaRPr lang="en-US" sz="800" dirty="0"/>
          </a:p>
          <a:p>
            <a:pPr marL="0" indent="0">
              <a:buNone/>
            </a:pPr>
            <a:r>
              <a:rPr lang="en-US" u="sng" dirty="0" smtClean="0"/>
              <a:t>Methodology:</a:t>
            </a:r>
          </a:p>
          <a:p>
            <a:pPr marL="0" indent="0">
              <a:buNone/>
            </a:pPr>
            <a:endParaRPr lang="en-US" sz="1000" dirty="0" smtClean="0"/>
          </a:p>
          <a:p>
            <a:pPr marL="914400" lvl="1" indent="-457200">
              <a:buFont typeface="+mj-lt"/>
              <a:buAutoNum type="arabicPeriod"/>
            </a:pPr>
            <a:r>
              <a:rPr lang="en-US" dirty="0" smtClean="0"/>
              <a:t>What are wages? ___________________</a:t>
            </a:r>
          </a:p>
          <a:p>
            <a:pPr marL="914400" lvl="1" indent="-457200">
              <a:buFont typeface="+mj-lt"/>
              <a:buAutoNum type="arabicPeriod"/>
            </a:pPr>
            <a:r>
              <a:rPr lang="en-US" dirty="0" smtClean="0"/>
              <a:t>What will people earn as a result of sin in their lives?_____________</a:t>
            </a:r>
          </a:p>
          <a:p>
            <a:pPr marL="914400" lvl="1" indent="-457200">
              <a:buFont typeface="+mj-lt"/>
              <a:buAutoNum type="arabicPeriod"/>
            </a:pPr>
            <a:r>
              <a:rPr lang="en-US" dirty="0" smtClean="0"/>
              <a:t>What kind a death? Physical_______________ or _Eternal______________</a:t>
            </a:r>
          </a:p>
          <a:p>
            <a:pPr marL="914400" lvl="1" indent="-457200">
              <a:buFont typeface="+mj-lt"/>
              <a:buAutoNum type="arabicPeriod"/>
            </a:pPr>
            <a:r>
              <a:rPr lang="en-US" dirty="0" smtClean="0"/>
              <a:t>What gift does God make available for us?______________</a:t>
            </a:r>
            <a:endParaRPr lang="en-US" dirty="0"/>
          </a:p>
        </p:txBody>
      </p:sp>
      <p:sp>
        <p:nvSpPr>
          <p:cNvPr id="2" name="Title 1"/>
          <p:cNvSpPr>
            <a:spLocks noGrp="1"/>
          </p:cNvSpPr>
          <p:nvPr>
            <p:ph type="title"/>
          </p:nvPr>
        </p:nvSpPr>
        <p:spPr/>
        <p:txBody>
          <a:bodyPr/>
          <a:lstStyle/>
          <a:p>
            <a:r>
              <a:rPr lang="en-US" dirty="0" smtClean="0"/>
              <a:t> </a:t>
            </a:r>
            <a:r>
              <a:rPr lang="en-US" sz="3600" dirty="0" smtClean="0"/>
              <a:t>Romans 6:23; Ezekiel 18:4</a:t>
            </a:r>
            <a:endParaRPr lang="en-US" sz="3600" dirty="0"/>
          </a:p>
        </p:txBody>
      </p:sp>
    </p:spTree>
    <p:extLst>
      <p:ext uri="{BB962C8B-B14F-4D97-AF65-F5344CB8AC3E}">
        <p14:creationId xmlns:p14="http://schemas.microsoft.com/office/powerpoint/2010/main" val="169010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330" y="1962150"/>
            <a:ext cx="10327340" cy="4164013"/>
          </a:xfrm>
        </p:spPr>
        <p:txBody>
          <a:bodyPr>
            <a:normAutofit fontScale="92500" lnSpcReduction="20000"/>
          </a:bodyPr>
          <a:lstStyle/>
          <a:p>
            <a:pPr marL="0" indent="0">
              <a:buNone/>
            </a:pPr>
            <a:r>
              <a:rPr lang="en-US" dirty="0" smtClean="0"/>
              <a:t>Question 3</a:t>
            </a:r>
          </a:p>
          <a:p>
            <a:pPr marL="0" indent="0">
              <a:buNone/>
            </a:pPr>
            <a:endParaRPr lang="en-US" sz="1100" dirty="0" smtClean="0"/>
          </a:p>
          <a:p>
            <a:pPr marL="0" indent="0" algn="just">
              <a:buNone/>
            </a:pPr>
            <a:r>
              <a:rPr lang="en-US" dirty="0" smtClean="0"/>
              <a:t>Purpose: </a:t>
            </a:r>
            <a:r>
              <a:rPr lang="en-US" dirty="0" smtClean="0">
                <a:solidFill>
                  <a:srgbClr val="FF0000"/>
                </a:solidFill>
              </a:rPr>
              <a:t>Show that since our sins are what separates us from God, salvation can only come through a forgiveness(remission) of sins.</a:t>
            </a:r>
          </a:p>
          <a:p>
            <a:pPr marL="0" indent="0" algn="just">
              <a:buNone/>
            </a:pPr>
            <a:endParaRPr lang="en-US" sz="1000" dirty="0" smtClean="0">
              <a:solidFill>
                <a:srgbClr val="FF0000"/>
              </a:solidFill>
            </a:endParaRPr>
          </a:p>
          <a:p>
            <a:pPr marL="0" indent="0">
              <a:buNone/>
            </a:pPr>
            <a:r>
              <a:rPr lang="en-US" u="sng" dirty="0" smtClean="0"/>
              <a:t>Methodology</a:t>
            </a:r>
          </a:p>
          <a:p>
            <a:pPr marL="457200" indent="-457200">
              <a:buAutoNum type="alphaLcPeriod"/>
            </a:pPr>
            <a:r>
              <a:rPr lang="en-US" dirty="0" smtClean="0"/>
              <a:t>What are wages?------what you earn</a:t>
            </a:r>
          </a:p>
          <a:p>
            <a:pPr marL="457200" indent="-457200">
              <a:buAutoNum type="alphaLcPeriod"/>
            </a:pPr>
            <a:r>
              <a:rPr lang="en-US" dirty="0" smtClean="0"/>
              <a:t>What will people earn as a result of sin in their lives-----death</a:t>
            </a:r>
          </a:p>
          <a:p>
            <a:pPr marL="457200" indent="-457200">
              <a:buAutoNum type="alphaLcPeriod"/>
            </a:pPr>
            <a:r>
              <a:rPr lang="en-US" dirty="0" smtClean="0"/>
              <a:t>What king of death-------physical  or  eternal?</a:t>
            </a:r>
          </a:p>
          <a:p>
            <a:pPr marL="457200" indent="-457200">
              <a:buAutoNum type="alphaLcPeriod"/>
            </a:pPr>
            <a:r>
              <a:rPr lang="en-US" dirty="0" smtClean="0"/>
              <a:t>What gift does God make available for us?-----eternal life</a:t>
            </a:r>
          </a:p>
          <a:p>
            <a:pPr marL="0" indent="0">
              <a:buNone/>
            </a:pPr>
            <a:endParaRPr lang="en-US" sz="900" dirty="0" smtClean="0"/>
          </a:p>
          <a:p>
            <a:pPr marL="0" indent="0">
              <a:buNone/>
            </a:pPr>
            <a:endParaRPr lang="en-US" sz="1300" dirty="0" smtClean="0"/>
          </a:p>
          <a:p>
            <a:r>
              <a:rPr lang="en-US" sz="3300" dirty="0" smtClean="0"/>
              <a:t>If you do not receive remission of sins can you enjoy God’s gift of eternal life?  Yes-No</a:t>
            </a:r>
            <a:endParaRPr lang="en-US" sz="3300" dirty="0"/>
          </a:p>
        </p:txBody>
      </p:sp>
      <p:sp>
        <p:nvSpPr>
          <p:cNvPr id="2" name="Title 1"/>
          <p:cNvSpPr>
            <a:spLocks noGrp="1"/>
          </p:cNvSpPr>
          <p:nvPr>
            <p:ph type="title"/>
          </p:nvPr>
        </p:nvSpPr>
        <p:spPr/>
        <p:txBody>
          <a:bodyPr/>
          <a:lstStyle/>
          <a:p>
            <a:r>
              <a:rPr lang="en-US" sz="4000" dirty="0" smtClean="0"/>
              <a:t>Romans 6:23; Ezekiel 18:4</a:t>
            </a:r>
            <a:endParaRPr lang="en-US" sz="4000" dirty="0"/>
          </a:p>
        </p:txBody>
      </p:sp>
    </p:spTree>
    <p:extLst>
      <p:ext uri="{BB962C8B-B14F-4D97-AF65-F5344CB8AC3E}">
        <p14:creationId xmlns:p14="http://schemas.microsoft.com/office/powerpoint/2010/main" val="210460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wipe(down)">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330" y="1781175"/>
            <a:ext cx="10327340" cy="4543425"/>
          </a:xfrm>
        </p:spPr>
        <p:txBody>
          <a:bodyPr>
            <a:normAutofit fontScale="25000" lnSpcReduction="20000"/>
          </a:bodyPr>
          <a:lstStyle/>
          <a:p>
            <a:pPr marL="0" indent="0">
              <a:buNone/>
            </a:pPr>
            <a:endParaRPr lang="en-US" sz="8800" dirty="0" smtClean="0"/>
          </a:p>
          <a:p>
            <a:pPr marL="0" indent="0">
              <a:buNone/>
            </a:pPr>
            <a:r>
              <a:rPr lang="en-US" sz="8800" dirty="0" smtClean="0"/>
              <a:t>Question 4</a:t>
            </a:r>
          </a:p>
          <a:p>
            <a:pPr marL="0" indent="0">
              <a:buNone/>
            </a:pPr>
            <a:endParaRPr lang="en-US" sz="1200" dirty="0"/>
          </a:p>
          <a:p>
            <a:pPr marL="0" indent="0">
              <a:buNone/>
            </a:pPr>
            <a:r>
              <a:rPr lang="en-US" sz="3200" u="sng" dirty="0" smtClean="0"/>
              <a:t>:</a:t>
            </a:r>
            <a:r>
              <a:rPr lang="en-US" sz="8800" dirty="0"/>
              <a:t>Purpose: </a:t>
            </a:r>
            <a:r>
              <a:rPr lang="en-US" sz="8800" dirty="0">
                <a:solidFill>
                  <a:srgbClr val="FF0000"/>
                </a:solidFill>
              </a:rPr>
              <a:t>Show that Baptism is the point (or time) in obedience at which sins are forgiven.</a:t>
            </a:r>
          </a:p>
          <a:p>
            <a:pPr marL="0" indent="0">
              <a:buNone/>
            </a:pPr>
            <a:endParaRPr lang="en-US" sz="3200" dirty="0">
              <a:solidFill>
                <a:srgbClr val="FF0000"/>
              </a:solidFill>
            </a:endParaRPr>
          </a:p>
          <a:p>
            <a:pPr marL="0" indent="0">
              <a:buNone/>
            </a:pPr>
            <a:r>
              <a:rPr lang="en-US" sz="8800" u="sng" dirty="0"/>
              <a:t>Methodology</a:t>
            </a:r>
            <a:endParaRPr lang="en-US" sz="8800" u="sng" dirty="0" smtClean="0"/>
          </a:p>
          <a:p>
            <a:pPr marL="0" indent="0">
              <a:buNone/>
            </a:pPr>
            <a:endParaRPr lang="en-US" sz="3200" u="sng" dirty="0" smtClean="0"/>
          </a:p>
          <a:p>
            <a:r>
              <a:rPr lang="en-US" sz="8000" dirty="0" smtClean="0"/>
              <a:t>Review the setting—Day of Pentecost (Jewish festival) – Acts 2:1</a:t>
            </a:r>
          </a:p>
          <a:p>
            <a:pPr marL="0" indent="0">
              <a:buNone/>
            </a:pPr>
            <a:endParaRPr lang="en-US" sz="3200" dirty="0" smtClean="0"/>
          </a:p>
          <a:p>
            <a:r>
              <a:rPr lang="en-US" sz="8000" dirty="0" smtClean="0"/>
              <a:t>Jews from many lands gathered-Acts 2:9</a:t>
            </a:r>
          </a:p>
          <a:p>
            <a:pPr marL="0" indent="0">
              <a:buNone/>
            </a:pPr>
            <a:endParaRPr lang="en-US" sz="3200" dirty="0" smtClean="0"/>
          </a:p>
          <a:p>
            <a:r>
              <a:rPr lang="en-US" sz="8000" dirty="0" smtClean="0"/>
              <a:t>Peter preaches the 1</a:t>
            </a:r>
            <a:r>
              <a:rPr lang="en-US" sz="8000" baseline="30000" dirty="0" smtClean="0"/>
              <a:t>st</a:t>
            </a:r>
            <a:r>
              <a:rPr lang="en-US" sz="8000" dirty="0" smtClean="0"/>
              <a:t> Gospel Sermon (speaking)Acts  2:14</a:t>
            </a:r>
          </a:p>
          <a:p>
            <a:pPr marL="0" indent="0">
              <a:buNone/>
            </a:pPr>
            <a:endParaRPr lang="en-US" sz="3200" dirty="0" smtClean="0"/>
          </a:p>
          <a:p>
            <a:r>
              <a:rPr lang="en-US" sz="8000" dirty="0" smtClean="0"/>
              <a:t>Primary Message was to the Jews – Acts 2:36</a:t>
            </a:r>
          </a:p>
          <a:p>
            <a:pPr marL="0" indent="0">
              <a:buNone/>
            </a:pPr>
            <a:endParaRPr lang="en-US" sz="3200" dirty="0" smtClean="0"/>
          </a:p>
          <a:p>
            <a:r>
              <a:rPr lang="en-US" sz="8000" dirty="0" smtClean="0"/>
              <a:t>The one they killed was the son of God</a:t>
            </a:r>
          </a:p>
          <a:p>
            <a:pPr marL="0" indent="0">
              <a:buNone/>
            </a:pPr>
            <a:endParaRPr lang="en-US" sz="3200" dirty="0" smtClean="0"/>
          </a:p>
          <a:p>
            <a:r>
              <a:rPr lang="en-US" sz="8000" dirty="0" smtClean="0"/>
              <a:t>The people’s response-Acts 2:37 – desire for repentance.</a:t>
            </a:r>
          </a:p>
          <a:p>
            <a:pPr marL="0" indent="0">
              <a:buNone/>
            </a:pPr>
            <a:endParaRPr lang="en-US" sz="3200" dirty="0" smtClean="0"/>
          </a:p>
          <a:p>
            <a:r>
              <a:rPr lang="en-US" sz="8000" dirty="0" smtClean="0"/>
              <a:t>Answer question on OBS</a:t>
            </a:r>
          </a:p>
          <a:p>
            <a:pPr marL="0" indent="0">
              <a:buNone/>
            </a:pPr>
            <a:endParaRPr lang="en-US" sz="5000" dirty="0" smtClean="0"/>
          </a:p>
          <a:p>
            <a:pPr marL="0" indent="0">
              <a:buNone/>
            </a:pPr>
            <a:r>
              <a:rPr lang="en-US" sz="5000" dirty="0" smtClean="0"/>
              <a:t> </a:t>
            </a:r>
          </a:p>
          <a:p>
            <a:pPr marL="0" indent="0">
              <a:buNone/>
            </a:pPr>
            <a:endParaRPr lang="en-US" dirty="0" smtClean="0"/>
          </a:p>
          <a:p>
            <a:pPr marL="0" indent="0">
              <a:buNone/>
            </a:pPr>
            <a:endParaRPr lang="en-US" dirty="0" smtClean="0"/>
          </a:p>
          <a:p>
            <a:pPr marL="0" indent="0">
              <a:buNone/>
            </a:pPr>
            <a:endParaRPr lang="en-US" dirty="0"/>
          </a:p>
          <a:p>
            <a:pPr lvl="1"/>
            <a:endParaRPr lang="en-US" dirty="0"/>
          </a:p>
        </p:txBody>
      </p:sp>
      <p:sp>
        <p:nvSpPr>
          <p:cNvPr id="2" name="Title 1"/>
          <p:cNvSpPr>
            <a:spLocks noGrp="1"/>
          </p:cNvSpPr>
          <p:nvPr>
            <p:ph type="title"/>
          </p:nvPr>
        </p:nvSpPr>
        <p:spPr/>
        <p:txBody>
          <a:bodyPr/>
          <a:lstStyle/>
          <a:p>
            <a:r>
              <a:rPr lang="en-US" sz="3600" dirty="0" smtClean="0"/>
              <a:t>Acts 2:37-47; 22:16  </a:t>
            </a:r>
            <a:r>
              <a:rPr lang="en-US" sz="2000" dirty="0" smtClean="0"/>
              <a:t>(see worksheet)</a:t>
            </a:r>
            <a:endParaRPr lang="en-US" sz="2000" dirty="0"/>
          </a:p>
        </p:txBody>
      </p:sp>
    </p:spTree>
    <p:extLst>
      <p:ext uri="{BB962C8B-B14F-4D97-AF65-F5344CB8AC3E}">
        <p14:creationId xmlns:p14="http://schemas.microsoft.com/office/powerpoint/2010/main" val="369941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 calcmode="lin" valueType="num">
                                      <p:cBhvr additive="base">
                                        <p:cTn id="4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anim calcmode="lin" valueType="num">
                                      <p:cBhvr additive="base">
                                        <p:cTn id="5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9" end="19"/>
                                            </p:txEl>
                                          </p:spTgt>
                                        </p:tgtEl>
                                        <p:attrNameLst>
                                          <p:attrName>style.visibility</p:attrName>
                                        </p:attrNameLst>
                                      </p:cBhvr>
                                      <p:to>
                                        <p:strVal val="visible"/>
                                      </p:to>
                                    </p:set>
                                    <p:anim calcmode="lin" valueType="num">
                                      <p:cBhvr additive="base">
                                        <p:cTn id="61"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21" end="21"/>
                                            </p:txEl>
                                          </p:spTgt>
                                        </p:tgtEl>
                                        <p:attrNameLst>
                                          <p:attrName>style.visibility</p:attrName>
                                        </p:attrNameLst>
                                      </p:cBhvr>
                                      <p:to>
                                        <p:strVal val="visible"/>
                                      </p:to>
                                    </p:set>
                                    <p:anim calcmode="lin" valueType="num">
                                      <p:cBhvr additive="base">
                                        <p:cTn id="67"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330" y="1933576"/>
            <a:ext cx="10327340" cy="4192588"/>
          </a:xfrm>
        </p:spPr>
        <p:txBody>
          <a:bodyPr>
            <a:normAutofit/>
          </a:bodyPr>
          <a:lstStyle/>
          <a:p>
            <a:pPr marL="0" indent="0">
              <a:buNone/>
            </a:pPr>
            <a:r>
              <a:rPr lang="en-US" dirty="0" smtClean="0"/>
              <a:t>Question 4 continued….</a:t>
            </a:r>
          </a:p>
          <a:p>
            <a:pPr marL="0" indent="0">
              <a:buNone/>
            </a:pPr>
            <a:endParaRPr lang="en-US" sz="800" dirty="0" smtClean="0"/>
          </a:p>
          <a:p>
            <a:r>
              <a:rPr lang="en-US" dirty="0" smtClean="0"/>
              <a:t>2:38 – What two things did Peter command the people to do? Repent and be baptized.</a:t>
            </a:r>
          </a:p>
          <a:p>
            <a:r>
              <a:rPr lang="en-US" dirty="0" smtClean="0"/>
              <a:t>What two things were they promised they would receive if they obeyed? – </a:t>
            </a:r>
            <a:r>
              <a:rPr lang="en-US" u="sng" dirty="0" smtClean="0"/>
              <a:t>Forgiveness of sins and the gift of the Holy Spirit</a:t>
            </a:r>
          </a:p>
          <a:p>
            <a:r>
              <a:rPr lang="en-US" dirty="0" smtClean="0"/>
              <a:t>When would they receive these ? </a:t>
            </a:r>
            <a:r>
              <a:rPr lang="en-US" u="sng" dirty="0" smtClean="0"/>
              <a:t>Upon repentance and baptism (in other words, after they had obeyed by Baptism.</a:t>
            </a:r>
          </a:p>
          <a:p>
            <a:r>
              <a:rPr lang="en-US" dirty="0" smtClean="0"/>
              <a:t>2:47 – When they were baptized , did they have a choice as to which religious group to belong or were they “added” to the Lord’s group that already existed?</a:t>
            </a:r>
            <a:endParaRPr lang="en-US" dirty="0"/>
          </a:p>
        </p:txBody>
      </p:sp>
      <p:sp>
        <p:nvSpPr>
          <p:cNvPr id="2" name="Title 1"/>
          <p:cNvSpPr>
            <a:spLocks noGrp="1"/>
          </p:cNvSpPr>
          <p:nvPr>
            <p:ph type="title"/>
          </p:nvPr>
        </p:nvSpPr>
        <p:spPr/>
        <p:txBody>
          <a:bodyPr/>
          <a:lstStyle/>
          <a:p>
            <a:r>
              <a:rPr lang="en-US" sz="3600" dirty="0" smtClean="0"/>
              <a:t>Acts 2:37-47; 22:16</a:t>
            </a:r>
            <a:endParaRPr lang="en-US" sz="3600" dirty="0"/>
          </a:p>
        </p:txBody>
      </p:sp>
    </p:spTree>
    <p:extLst>
      <p:ext uri="{BB962C8B-B14F-4D97-AF65-F5344CB8AC3E}">
        <p14:creationId xmlns:p14="http://schemas.microsoft.com/office/powerpoint/2010/main" val="125054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330" y="1924050"/>
            <a:ext cx="10327340" cy="4202113"/>
          </a:xfrm>
        </p:spPr>
        <p:txBody>
          <a:bodyPr>
            <a:normAutofit/>
          </a:bodyPr>
          <a:lstStyle/>
          <a:p>
            <a:pPr marL="0" indent="0">
              <a:buNone/>
            </a:pPr>
            <a:r>
              <a:rPr lang="en-US" dirty="0" smtClean="0"/>
              <a:t>Question 4 continued…..</a:t>
            </a:r>
          </a:p>
          <a:p>
            <a:pPr marL="0" indent="0">
              <a:buNone/>
            </a:pPr>
            <a:endParaRPr lang="en-US" sz="800" dirty="0" smtClean="0"/>
          </a:p>
          <a:p>
            <a:r>
              <a:rPr lang="en-US" dirty="0" smtClean="0"/>
              <a:t>Answer Questions from OBS Lesson</a:t>
            </a:r>
          </a:p>
          <a:p>
            <a:pPr marL="0" indent="0">
              <a:buNone/>
            </a:pPr>
            <a:endParaRPr lang="en-US" sz="800" dirty="0"/>
          </a:p>
          <a:p>
            <a:r>
              <a:rPr lang="en-US" dirty="0" smtClean="0"/>
              <a:t> </a:t>
            </a:r>
            <a:r>
              <a:rPr lang="en-US" b="1" dirty="0" smtClean="0"/>
              <a:t>(g)</a:t>
            </a:r>
            <a:r>
              <a:rPr lang="en-US" dirty="0" smtClean="0"/>
              <a:t> Now turn over to the “Looking Back” section of the worksheet. Ask the student how does what he/she wrote compare with what we’ve studied from the scriptures that all men need to do to be saved?</a:t>
            </a:r>
          </a:p>
          <a:p>
            <a:pPr marL="0" indent="0">
              <a:buNone/>
            </a:pPr>
            <a:endParaRPr lang="en-US" sz="800" dirty="0"/>
          </a:p>
          <a:p>
            <a:r>
              <a:rPr lang="en-US" dirty="0" smtClean="0"/>
              <a:t>If they don’t notice any differences , lovingly ask questions about the differences. Help them to see themselves as they really stand before God.</a:t>
            </a:r>
            <a:endParaRPr lang="en-US" dirty="0"/>
          </a:p>
        </p:txBody>
      </p:sp>
      <p:sp>
        <p:nvSpPr>
          <p:cNvPr id="2" name="Title 1"/>
          <p:cNvSpPr>
            <a:spLocks noGrp="1"/>
          </p:cNvSpPr>
          <p:nvPr>
            <p:ph type="title"/>
          </p:nvPr>
        </p:nvSpPr>
        <p:spPr/>
        <p:txBody>
          <a:bodyPr/>
          <a:lstStyle/>
          <a:p>
            <a:r>
              <a:rPr lang="en-US" sz="4000" dirty="0" smtClean="0"/>
              <a:t>Acts </a:t>
            </a:r>
            <a:r>
              <a:rPr lang="en-US" sz="4000" dirty="0"/>
              <a:t>2:37-47; 22:16</a:t>
            </a:r>
          </a:p>
        </p:txBody>
      </p:sp>
    </p:spTree>
    <p:extLst>
      <p:ext uri="{BB962C8B-B14F-4D97-AF65-F5344CB8AC3E}">
        <p14:creationId xmlns:p14="http://schemas.microsoft.com/office/powerpoint/2010/main" val="2314565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32199</TotalTime>
  <Words>2878</Words>
  <Application>Microsoft Office PowerPoint</Application>
  <PresentationFormat>Custom</PresentationFormat>
  <Paragraphs>347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Hardcover</vt:lpstr>
      <vt:lpstr>OBS Lesson #2</vt:lpstr>
      <vt:lpstr> Matthew 16:15-17 </vt:lpstr>
      <vt:lpstr>Mark 16:15-16 See OBS Worksheet Ladder</vt:lpstr>
      <vt:lpstr> Mark 16:15-16 </vt:lpstr>
      <vt:lpstr> Romans 6:23; Ezekiel 18:4</vt:lpstr>
      <vt:lpstr>Romans 6:23; Ezekiel 18:4</vt:lpstr>
      <vt:lpstr>Acts 2:37-47; 22:16  (see worksheet)</vt:lpstr>
      <vt:lpstr>Acts 2:37-47; 22:16</vt:lpstr>
      <vt:lpstr>Acts 2:37-47; 22:16</vt:lpstr>
      <vt:lpstr>Acts 2:37-47; 22:16</vt:lpstr>
      <vt:lpstr>Acts 2:37-47; 22:16</vt:lpstr>
      <vt:lpstr>Ephesians 4:4-5</vt:lpstr>
      <vt:lpstr>Acts 8:35-39 (see OBS worksheet-Ladder)</vt:lpstr>
      <vt:lpstr>Romans 6:3-4</vt:lpstr>
      <vt:lpstr>Colossians 3:17(see worksheet)</vt:lpstr>
      <vt:lpstr>John 17:21</vt:lpstr>
      <vt:lpstr>I Corinthians 1:10-13</vt:lpstr>
      <vt:lpstr>I Corinthians 3:4-5</vt:lpstr>
      <vt:lpstr>Ephesians 4:4, 1:22-23</vt:lpstr>
      <vt:lpstr> Colossians 1:18</vt:lpstr>
      <vt:lpstr>Colossians 1:18</vt:lpstr>
      <vt:lpstr>Colossians 1:18</vt:lpstr>
      <vt:lpstr>Matthew 16:18</vt:lpstr>
      <vt:lpstr>Acts 2:47</vt:lpstr>
      <vt:lpstr>Romans 16:16</vt:lpstr>
      <vt:lpstr>Chart</vt:lpstr>
      <vt:lpstr>Chart</vt:lpstr>
      <vt:lpstr>Chart</vt:lpstr>
      <vt:lpstr>Chart</vt:lpstr>
      <vt:lpstr>Chart</vt:lpstr>
      <vt:lpstr>Chart</vt:lpstr>
      <vt:lpstr> Acts 11:26</vt:lpstr>
      <vt:lpstr>Ephesians 1:3 Galatians 3:27</vt:lpstr>
      <vt:lpstr>Matthew 26:26-29; Luke 22:19-20 (see worksheet)</vt:lpstr>
      <vt:lpstr> John 6:53-54</vt:lpstr>
    </vt:vector>
  </TitlesOfParts>
  <Company>Dallas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 Lesson #2</dc:title>
  <dc:creator>Jones, Tyrone A</dc:creator>
  <cp:lastModifiedBy>Jones, Vanessa</cp:lastModifiedBy>
  <cp:revision>89</cp:revision>
  <dcterms:created xsi:type="dcterms:W3CDTF">2017-05-24T21:02:42Z</dcterms:created>
  <dcterms:modified xsi:type="dcterms:W3CDTF">2020-03-26T18:57:26Z</dcterms:modified>
</cp:coreProperties>
</file>