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2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84" r:id="rId17"/>
    <p:sldId id="274" r:id="rId18"/>
    <p:sldId id="273" r:id="rId19"/>
    <p:sldId id="275" r:id="rId20"/>
    <p:sldId id="276" r:id="rId21"/>
    <p:sldId id="277" r:id="rId22"/>
    <p:sldId id="278" r:id="rId23"/>
    <p:sldId id="279" r:id="rId24"/>
    <p:sldId id="280" r:id="rId25"/>
    <p:sldId id="282" r:id="rId26"/>
    <p:sldId id="283" r:id="rId27"/>
    <p:sldId id="28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77" autoAdjust="0"/>
    <p:restoredTop sz="94660"/>
  </p:normalViewPr>
  <p:slideViewPr>
    <p:cSldViewPr snapToGrid="0">
      <p:cViewPr>
        <p:scale>
          <a:sx n="58" d="100"/>
          <a:sy n="58" d="100"/>
        </p:scale>
        <p:origin x="-451" y="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758548-8F19-487A-843C-DB499C4D9382}" type="datetimeFigureOut">
              <a:rPr lang="en-US" smtClean="0"/>
              <a:t>3/25/2020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63AE71-6E5A-4A0C-B6BE-3E306D0AC362}" type="slidenum">
              <a:rPr lang="en-US" smtClean="0"/>
              <a:t>‹#›</a:t>
            </a:fld>
            <a:endParaRPr lang="en-US" dirty="0"/>
          </a:p>
        </p:txBody>
      </p:sp>
    </p:spTree>
    <p:extLst>
      <p:ext uri="{BB962C8B-B14F-4D97-AF65-F5344CB8AC3E}">
        <p14:creationId xmlns:p14="http://schemas.microsoft.com/office/powerpoint/2010/main" val="4176119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B37916-44F3-4E13-8CD9-D4827C10190C}" type="datetime1">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FD993B-E526-45AD-8B13-AF7AF0F7C37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4296AD-B280-42E0-81EA-7983068AB0AE}" type="datetime1">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FD993B-E526-45AD-8B13-AF7AF0F7C37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4041D9FD-06B2-440E-8E35-9C1A263427EF}" type="datetime1">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FD993B-E526-45AD-8B13-AF7AF0F7C37B}" type="slidenum">
              <a:rPr lang="en-US" smtClean="0"/>
              <a:t>‹#›</a:t>
            </a:fld>
            <a:endParaRPr lang="en-US" dirty="0"/>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D893D3-072D-4EDF-8C3C-E073A50CAC18}" type="datetime1">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FD993B-E526-45AD-8B13-AF7AF0F7C37B}"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3E8FA3-EAD4-4505-A038-A39382956F15}" type="datetime1">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FD993B-E526-45AD-8B13-AF7AF0F7C37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03F740A-57D2-4141-8D8B-4364FB756691}" type="datetime1">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FD993B-E526-45AD-8B13-AF7AF0F7C37B}" type="slidenum">
              <a:rPr lang="en-US" smtClean="0"/>
              <a:t>‹#›</a:t>
            </a:fld>
            <a:endParaRPr lang="en-US" dirty="0"/>
          </a:p>
        </p:txBody>
      </p:sp>
      <p:sp>
        <p:nvSpPr>
          <p:cNvPr id="9" name="Content Placeholder 8"/>
          <p:cNvSpPr>
            <a:spLocks noGrp="1"/>
          </p:cNvSpPr>
          <p:nvPr>
            <p:ph sz="quarter" idx="13"/>
          </p:nvPr>
        </p:nvSpPr>
        <p:spPr>
          <a:xfrm>
            <a:off x="902207"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465A26-DB74-49FC-9767-EEADC235E133}" type="datetime1">
              <a:rPr lang="en-US" smtClean="0"/>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FD993B-E526-45AD-8B13-AF7AF0F7C37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24F145-4D01-43AC-9967-18FF21C4635B}" type="datetime1">
              <a:rPr lang="en-US" smtClean="0"/>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FD993B-E526-45AD-8B13-AF7AF0F7C37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97F6AD12-5245-41B6-86DF-ABFBEB15AE38}" type="datetime1">
              <a:rPr lang="en-US" smtClean="0"/>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FD993B-E526-45AD-8B13-AF7AF0F7C37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A2EC2ACD-94EC-4F22-8C2C-60C6FA58F6A2}" type="datetime1">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FD993B-E526-45AD-8B13-AF7AF0F7C37B}" type="slidenum">
              <a:rPr lang="en-US" smtClean="0"/>
              <a:t>‹#›</a:t>
            </a:fld>
            <a:endParaRPr lang="en-US" dirty="0"/>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B0C61A-17B2-4B28-B6B3-EE5AC6B75B1B}" type="datetime1">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FD993B-E526-45AD-8B13-AF7AF0F7C37B}" type="slidenum">
              <a:rPr lang="en-US" smtClean="0"/>
              <a:t>‹#›</a:t>
            </a:fld>
            <a:endParaRPr lang="en-US" dirty="0"/>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D870A5BE-C304-46DB-B7A4-3025BDC746FD}" type="datetime1">
              <a:rPr lang="en-US" smtClean="0"/>
              <a:t>3/25/2020</a:t>
            </a:fld>
            <a:endParaRPr lang="en-US" dirty="0"/>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70FD993B-E526-45AD-8B13-AF7AF0F7C37B}" type="slidenum">
              <a:rPr lang="en-US" smtClean="0"/>
              <a:t>‹#›</a:t>
            </a:fld>
            <a:endParaRPr lang="en-US" dirty="0"/>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2757" y="2233749"/>
            <a:ext cx="9877777" cy="3892414"/>
          </a:xfrm>
        </p:spPr>
        <p:txBody>
          <a:bodyPr>
            <a:normAutofit/>
          </a:bodyPr>
          <a:lstStyle/>
          <a:p>
            <a:r>
              <a:rPr lang="en-US" sz="2800" dirty="0" smtClean="0"/>
              <a:t>Have the student read the scripture out loud</a:t>
            </a:r>
          </a:p>
          <a:p>
            <a:pPr marL="0" indent="0">
              <a:buNone/>
            </a:pPr>
            <a:endParaRPr lang="en-US" sz="800" dirty="0" smtClean="0"/>
          </a:p>
          <a:p>
            <a:r>
              <a:rPr lang="en-US" sz="2800" dirty="0" smtClean="0"/>
              <a:t>If </a:t>
            </a:r>
            <a:r>
              <a:rPr lang="en-US" sz="2800" dirty="0" smtClean="0"/>
              <a:t>the student </a:t>
            </a:r>
            <a:r>
              <a:rPr lang="en-US" sz="2800" dirty="0" smtClean="0"/>
              <a:t>can not read, read the scripture out loud for the student</a:t>
            </a:r>
          </a:p>
          <a:p>
            <a:pPr marL="0" indent="0">
              <a:buNone/>
            </a:pPr>
            <a:endParaRPr lang="en-US" sz="800" dirty="0" smtClean="0"/>
          </a:p>
          <a:p>
            <a:r>
              <a:rPr lang="en-US" sz="2800" dirty="0" smtClean="0"/>
              <a:t>Once the student has read the scripture, ask them the question in the lesson</a:t>
            </a:r>
            <a:endParaRPr lang="en-US" sz="2800" dirty="0"/>
          </a:p>
        </p:txBody>
      </p:sp>
      <p:sp>
        <p:nvSpPr>
          <p:cNvPr id="2" name="Title 1"/>
          <p:cNvSpPr>
            <a:spLocks noGrp="1"/>
          </p:cNvSpPr>
          <p:nvPr>
            <p:ph type="title"/>
          </p:nvPr>
        </p:nvSpPr>
        <p:spPr>
          <a:xfrm>
            <a:off x="313509" y="338328"/>
            <a:ext cx="11560628" cy="1252728"/>
          </a:xfrm>
        </p:spPr>
        <p:txBody>
          <a:bodyPr>
            <a:normAutofit/>
          </a:bodyPr>
          <a:lstStyle/>
          <a:p>
            <a:r>
              <a:rPr lang="en-US" sz="2800" dirty="0" smtClean="0"/>
              <a:t>Directions: Circle the correct answer only after reading each scripture</a:t>
            </a:r>
            <a:endParaRPr lang="en-US" sz="2800" dirty="0"/>
          </a:p>
        </p:txBody>
      </p:sp>
      <p:sp>
        <p:nvSpPr>
          <p:cNvPr id="4" name="Slide Number Placeholder 3"/>
          <p:cNvSpPr>
            <a:spLocks noGrp="1"/>
          </p:cNvSpPr>
          <p:nvPr>
            <p:ph type="sldNum" sz="quarter" idx="12"/>
          </p:nvPr>
        </p:nvSpPr>
        <p:spPr/>
        <p:txBody>
          <a:bodyPr/>
          <a:lstStyle/>
          <a:p>
            <a:fld id="{70FD993B-E526-45AD-8B13-AF7AF0F7C37B}" type="slidenum">
              <a:rPr lang="en-US" smtClean="0"/>
              <a:t>1</a:t>
            </a:fld>
            <a:endParaRPr lang="en-US" dirty="0"/>
          </a:p>
        </p:txBody>
      </p:sp>
    </p:spTree>
    <p:extLst>
      <p:ext uri="{BB962C8B-B14F-4D97-AF65-F5344CB8AC3E}">
        <p14:creationId xmlns:p14="http://schemas.microsoft.com/office/powerpoint/2010/main" val="3528434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2757" y="1776550"/>
            <a:ext cx="9877777" cy="4545874"/>
          </a:xfrm>
        </p:spPr>
        <p:txBody>
          <a:bodyPr>
            <a:normAutofit/>
          </a:bodyPr>
          <a:lstStyle/>
          <a:p>
            <a:pPr marL="0" indent="0">
              <a:buNone/>
            </a:pPr>
            <a:r>
              <a:rPr lang="en-US" sz="2800" dirty="0" smtClean="0"/>
              <a:t>Question 9 </a:t>
            </a:r>
          </a:p>
          <a:p>
            <a:pPr marL="0" indent="0">
              <a:buNone/>
            </a:pPr>
            <a:endParaRPr lang="en-US" sz="1000" dirty="0" smtClean="0"/>
          </a:p>
          <a:p>
            <a:r>
              <a:rPr lang="en-US" dirty="0" smtClean="0"/>
              <a:t>YES-NO   Since Jesus said </a:t>
            </a:r>
            <a:r>
              <a:rPr lang="en-US" dirty="0" smtClean="0"/>
              <a:t>He </a:t>
            </a:r>
            <a:r>
              <a:rPr lang="en-US" dirty="0" smtClean="0"/>
              <a:t>came to give a full abundant life, should you 	         go to Jesus’s words (teachings) to learn of His way to have that 	         life</a:t>
            </a:r>
            <a:r>
              <a:rPr lang="en-US" dirty="0"/>
              <a:t>?</a:t>
            </a:r>
            <a:endParaRPr lang="en-US" dirty="0" smtClean="0"/>
          </a:p>
          <a:p>
            <a:pPr marL="0" indent="0">
              <a:buNone/>
            </a:pPr>
            <a:endParaRPr lang="en-US" sz="800" dirty="0"/>
          </a:p>
          <a:p>
            <a:r>
              <a:rPr lang="en-US" dirty="0" smtClean="0"/>
              <a:t>YES-NO    Could the words of these people give you the abundant life: 	         mothers, fathers, husbands, wives, friends or neighbors? </a:t>
            </a:r>
          </a:p>
          <a:p>
            <a:pPr marL="0" indent="0">
              <a:buNone/>
            </a:pPr>
            <a:endParaRPr lang="en-US" sz="800" dirty="0"/>
          </a:p>
          <a:p>
            <a:pPr algn="just"/>
            <a:r>
              <a:rPr lang="en-US" dirty="0" smtClean="0"/>
              <a:t>YES-NO   Could the words of these people give you the abundant life: 	          Joseph Smith, John Calvin, Martin Luther, Wesley brothers,     	          John Knox or the Pope? </a:t>
            </a:r>
            <a:endParaRPr lang="en-US" dirty="0"/>
          </a:p>
        </p:txBody>
      </p:sp>
      <p:sp>
        <p:nvSpPr>
          <p:cNvPr id="2" name="Title 1"/>
          <p:cNvSpPr>
            <a:spLocks noGrp="1"/>
          </p:cNvSpPr>
          <p:nvPr>
            <p:ph type="title"/>
          </p:nvPr>
        </p:nvSpPr>
        <p:spPr/>
        <p:txBody>
          <a:bodyPr>
            <a:normAutofit/>
          </a:bodyPr>
          <a:lstStyle/>
          <a:p>
            <a:r>
              <a:rPr lang="en-US" sz="4000" dirty="0" smtClean="0"/>
              <a:t>John 14:6</a:t>
            </a:r>
            <a:endParaRPr lang="en-US" sz="4000" dirty="0"/>
          </a:p>
        </p:txBody>
      </p:sp>
      <p:sp>
        <p:nvSpPr>
          <p:cNvPr id="4" name="Slide Number Placeholder 3"/>
          <p:cNvSpPr>
            <a:spLocks noGrp="1"/>
          </p:cNvSpPr>
          <p:nvPr>
            <p:ph type="sldNum" sz="quarter" idx="12"/>
          </p:nvPr>
        </p:nvSpPr>
        <p:spPr/>
        <p:txBody>
          <a:bodyPr/>
          <a:lstStyle/>
          <a:p>
            <a:fld id="{70FD993B-E526-45AD-8B13-AF7AF0F7C37B}" type="slidenum">
              <a:rPr lang="en-US" smtClean="0"/>
              <a:t>10</a:t>
            </a:fld>
            <a:endParaRPr lang="en-US" dirty="0"/>
          </a:p>
        </p:txBody>
      </p:sp>
    </p:spTree>
    <p:extLst>
      <p:ext uri="{BB962C8B-B14F-4D97-AF65-F5344CB8AC3E}">
        <p14:creationId xmlns:p14="http://schemas.microsoft.com/office/powerpoint/2010/main" val="365922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wipe(down)">
                                      <p:cBhvr>
                                        <p:cTn id="61" dur="580">
                                          <p:stCondLst>
                                            <p:cond delay="0"/>
                                          </p:stCondLst>
                                        </p:cTn>
                                        <p:tgtEl>
                                          <p:spTgt spid="3">
                                            <p:txEl>
                                              <p:pRg st="6" end="6"/>
                                            </p:txEl>
                                          </p:spTgt>
                                        </p:tgtEl>
                                      </p:cBhvr>
                                    </p:animEffect>
                                    <p:anim calcmode="lin" valueType="num">
                                      <p:cBhvr>
                                        <p:cTn id="6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6" end="6"/>
                                            </p:txEl>
                                          </p:spTgt>
                                        </p:tgtEl>
                                      </p:cBhvr>
                                      <p:to x="100000" y="60000"/>
                                    </p:animScale>
                                    <p:animScale>
                                      <p:cBhvr>
                                        <p:cTn id="68" dur="166" decel="50000">
                                          <p:stCondLst>
                                            <p:cond delay="676"/>
                                          </p:stCondLst>
                                        </p:cTn>
                                        <p:tgtEl>
                                          <p:spTgt spid="3">
                                            <p:txEl>
                                              <p:pRg st="6" end="6"/>
                                            </p:txEl>
                                          </p:spTgt>
                                        </p:tgtEl>
                                      </p:cBhvr>
                                      <p:to x="100000" y="100000"/>
                                    </p:animScale>
                                    <p:animScale>
                                      <p:cBhvr>
                                        <p:cTn id="69" dur="26">
                                          <p:stCondLst>
                                            <p:cond delay="1312"/>
                                          </p:stCondLst>
                                        </p:cTn>
                                        <p:tgtEl>
                                          <p:spTgt spid="3">
                                            <p:txEl>
                                              <p:pRg st="6" end="6"/>
                                            </p:txEl>
                                          </p:spTgt>
                                        </p:tgtEl>
                                      </p:cBhvr>
                                      <p:to x="100000" y="80000"/>
                                    </p:animScale>
                                    <p:animScale>
                                      <p:cBhvr>
                                        <p:cTn id="70" dur="166" decel="50000">
                                          <p:stCondLst>
                                            <p:cond delay="1338"/>
                                          </p:stCondLst>
                                        </p:cTn>
                                        <p:tgtEl>
                                          <p:spTgt spid="3">
                                            <p:txEl>
                                              <p:pRg st="6" end="6"/>
                                            </p:txEl>
                                          </p:spTgt>
                                        </p:tgtEl>
                                      </p:cBhvr>
                                      <p:to x="100000" y="100000"/>
                                    </p:animScale>
                                    <p:animScale>
                                      <p:cBhvr>
                                        <p:cTn id="71" dur="26">
                                          <p:stCondLst>
                                            <p:cond delay="1642"/>
                                          </p:stCondLst>
                                        </p:cTn>
                                        <p:tgtEl>
                                          <p:spTgt spid="3">
                                            <p:txEl>
                                              <p:pRg st="6" end="6"/>
                                            </p:txEl>
                                          </p:spTgt>
                                        </p:tgtEl>
                                      </p:cBhvr>
                                      <p:to x="100000" y="90000"/>
                                    </p:animScale>
                                    <p:animScale>
                                      <p:cBhvr>
                                        <p:cTn id="72" dur="166" decel="50000">
                                          <p:stCondLst>
                                            <p:cond delay="1668"/>
                                          </p:stCondLst>
                                        </p:cTn>
                                        <p:tgtEl>
                                          <p:spTgt spid="3">
                                            <p:txEl>
                                              <p:pRg st="6" end="6"/>
                                            </p:txEl>
                                          </p:spTgt>
                                        </p:tgtEl>
                                      </p:cBhvr>
                                      <p:to x="100000" y="100000"/>
                                    </p:animScale>
                                    <p:animScale>
                                      <p:cBhvr>
                                        <p:cTn id="73" dur="26">
                                          <p:stCondLst>
                                            <p:cond delay="1808"/>
                                          </p:stCondLst>
                                        </p:cTn>
                                        <p:tgtEl>
                                          <p:spTgt spid="3">
                                            <p:txEl>
                                              <p:pRg st="6" end="6"/>
                                            </p:txEl>
                                          </p:spTgt>
                                        </p:tgtEl>
                                      </p:cBhvr>
                                      <p:to x="100000" y="95000"/>
                                    </p:animScale>
                                    <p:animScale>
                                      <p:cBhvr>
                                        <p:cTn id="7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2757" y="1972491"/>
            <a:ext cx="9877777" cy="4153672"/>
          </a:xfrm>
        </p:spPr>
        <p:txBody>
          <a:bodyPr>
            <a:normAutofit/>
          </a:bodyPr>
          <a:lstStyle/>
          <a:p>
            <a:r>
              <a:rPr lang="en-US" dirty="0" smtClean="0"/>
              <a:t>Joseph Smith-Mormons in New York 1820’s</a:t>
            </a:r>
          </a:p>
          <a:p>
            <a:pPr marL="0" indent="0">
              <a:buNone/>
            </a:pPr>
            <a:endParaRPr lang="en-US" sz="800" dirty="0"/>
          </a:p>
          <a:p>
            <a:r>
              <a:rPr lang="en-US" dirty="0" smtClean="0"/>
              <a:t>John Calvin-Presbyterian Church 1541 in Europe</a:t>
            </a:r>
          </a:p>
          <a:p>
            <a:pPr marL="0" indent="0">
              <a:buNone/>
            </a:pPr>
            <a:endParaRPr lang="en-US" sz="800" dirty="0"/>
          </a:p>
          <a:p>
            <a:r>
              <a:rPr lang="en-US" dirty="0" smtClean="0"/>
              <a:t>Martin Luther-Lutheran Church 1526 in Germany</a:t>
            </a:r>
          </a:p>
          <a:p>
            <a:pPr marL="0" indent="0">
              <a:buNone/>
            </a:pPr>
            <a:endParaRPr lang="en-US" sz="800" dirty="0" smtClean="0"/>
          </a:p>
          <a:p>
            <a:r>
              <a:rPr lang="en-US" dirty="0" smtClean="0"/>
              <a:t>Wesley Brothers-Methodist Church 1739 in England</a:t>
            </a:r>
          </a:p>
          <a:p>
            <a:pPr marL="0" indent="0">
              <a:buNone/>
            </a:pPr>
            <a:endParaRPr lang="en-US" sz="800" dirty="0" smtClean="0"/>
          </a:p>
          <a:p>
            <a:r>
              <a:rPr lang="en-US" dirty="0" smtClean="0"/>
              <a:t>John Knox-Baptist Church 1609 Amsterdam</a:t>
            </a:r>
          </a:p>
          <a:p>
            <a:pPr marL="0" indent="0">
              <a:buNone/>
            </a:pPr>
            <a:endParaRPr lang="en-US" sz="800" dirty="0" smtClean="0"/>
          </a:p>
          <a:p>
            <a:r>
              <a:rPr lang="en-US" dirty="0" smtClean="0"/>
              <a:t>The Pope-First Pope: Boniface in 606, Rome Italy</a:t>
            </a:r>
          </a:p>
        </p:txBody>
      </p:sp>
      <p:sp>
        <p:nvSpPr>
          <p:cNvPr id="2" name="Title 1"/>
          <p:cNvSpPr>
            <a:spLocks noGrp="1"/>
          </p:cNvSpPr>
          <p:nvPr>
            <p:ph type="title"/>
          </p:nvPr>
        </p:nvSpPr>
        <p:spPr>
          <a:xfrm>
            <a:off x="300445" y="338328"/>
            <a:ext cx="11573691" cy="1252728"/>
          </a:xfrm>
        </p:spPr>
        <p:txBody>
          <a:bodyPr>
            <a:normAutofit/>
          </a:bodyPr>
          <a:lstStyle/>
          <a:p>
            <a:r>
              <a:rPr lang="en-US" sz="3400" dirty="0" smtClean="0"/>
              <a:t>Founders of Denominational Churches</a:t>
            </a:r>
            <a:endParaRPr lang="en-US" sz="3400" dirty="0"/>
          </a:p>
        </p:txBody>
      </p:sp>
      <p:sp>
        <p:nvSpPr>
          <p:cNvPr id="4" name="Slide Number Placeholder 3"/>
          <p:cNvSpPr>
            <a:spLocks noGrp="1"/>
          </p:cNvSpPr>
          <p:nvPr>
            <p:ph type="sldNum" sz="quarter" idx="12"/>
          </p:nvPr>
        </p:nvSpPr>
        <p:spPr/>
        <p:txBody>
          <a:bodyPr/>
          <a:lstStyle/>
          <a:p>
            <a:fld id="{70FD993B-E526-45AD-8B13-AF7AF0F7C37B}" type="slidenum">
              <a:rPr lang="en-US" smtClean="0"/>
              <a:t>11</a:t>
            </a:fld>
            <a:endParaRPr lang="en-US" dirty="0"/>
          </a:p>
        </p:txBody>
      </p:sp>
    </p:spTree>
    <p:extLst>
      <p:ext uri="{BB962C8B-B14F-4D97-AF65-F5344CB8AC3E}">
        <p14:creationId xmlns:p14="http://schemas.microsoft.com/office/powerpoint/2010/main" val="160197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wipe(down)">
                                      <p:cBhvr>
                                        <p:cTn id="61" dur="580">
                                          <p:stCondLst>
                                            <p:cond delay="0"/>
                                          </p:stCondLst>
                                        </p:cTn>
                                        <p:tgtEl>
                                          <p:spTgt spid="3">
                                            <p:txEl>
                                              <p:pRg st="6" end="6"/>
                                            </p:txEl>
                                          </p:spTgt>
                                        </p:tgtEl>
                                      </p:cBhvr>
                                    </p:animEffect>
                                    <p:anim calcmode="lin" valueType="num">
                                      <p:cBhvr>
                                        <p:cTn id="6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6" end="6"/>
                                            </p:txEl>
                                          </p:spTgt>
                                        </p:tgtEl>
                                      </p:cBhvr>
                                      <p:to x="100000" y="60000"/>
                                    </p:animScale>
                                    <p:animScale>
                                      <p:cBhvr>
                                        <p:cTn id="68" dur="166" decel="50000">
                                          <p:stCondLst>
                                            <p:cond delay="676"/>
                                          </p:stCondLst>
                                        </p:cTn>
                                        <p:tgtEl>
                                          <p:spTgt spid="3">
                                            <p:txEl>
                                              <p:pRg st="6" end="6"/>
                                            </p:txEl>
                                          </p:spTgt>
                                        </p:tgtEl>
                                      </p:cBhvr>
                                      <p:to x="100000" y="100000"/>
                                    </p:animScale>
                                    <p:animScale>
                                      <p:cBhvr>
                                        <p:cTn id="69" dur="26">
                                          <p:stCondLst>
                                            <p:cond delay="1312"/>
                                          </p:stCondLst>
                                        </p:cTn>
                                        <p:tgtEl>
                                          <p:spTgt spid="3">
                                            <p:txEl>
                                              <p:pRg st="6" end="6"/>
                                            </p:txEl>
                                          </p:spTgt>
                                        </p:tgtEl>
                                      </p:cBhvr>
                                      <p:to x="100000" y="80000"/>
                                    </p:animScale>
                                    <p:animScale>
                                      <p:cBhvr>
                                        <p:cTn id="70" dur="166" decel="50000">
                                          <p:stCondLst>
                                            <p:cond delay="1338"/>
                                          </p:stCondLst>
                                        </p:cTn>
                                        <p:tgtEl>
                                          <p:spTgt spid="3">
                                            <p:txEl>
                                              <p:pRg st="6" end="6"/>
                                            </p:txEl>
                                          </p:spTgt>
                                        </p:tgtEl>
                                      </p:cBhvr>
                                      <p:to x="100000" y="100000"/>
                                    </p:animScale>
                                    <p:animScale>
                                      <p:cBhvr>
                                        <p:cTn id="71" dur="26">
                                          <p:stCondLst>
                                            <p:cond delay="1642"/>
                                          </p:stCondLst>
                                        </p:cTn>
                                        <p:tgtEl>
                                          <p:spTgt spid="3">
                                            <p:txEl>
                                              <p:pRg st="6" end="6"/>
                                            </p:txEl>
                                          </p:spTgt>
                                        </p:tgtEl>
                                      </p:cBhvr>
                                      <p:to x="100000" y="90000"/>
                                    </p:animScale>
                                    <p:animScale>
                                      <p:cBhvr>
                                        <p:cTn id="72" dur="166" decel="50000">
                                          <p:stCondLst>
                                            <p:cond delay="1668"/>
                                          </p:stCondLst>
                                        </p:cTn>
                                        <p:tgtEl>
                                          <p:spTgt spid="3">
                                            <p:txEl>
                                              <p:pRg st="6" end="6"/>
                                            </p:txEl>
                                          </p:spTgt>
                                        </p:tgtEl>
                                      </p:cBhvr>
                                      <p:to x="100000" y="100000"/>
                                    </p:animScale>
                                    <p:animScale>
                                      <p:cBhvr>
                                        <p:cTn id="73" dur="26">
                                          <p:stCondLst>
                                            <p:cond delay="1808"/>
                                          </p:stCondLst>
                                        </p:cTn>
                                        <p:tgtEl>
                                          <p:spTgt spid="3">
                                            <p:txEl>
                                              <p:pRg st="6" end="6"/>
                                            </p:txEl>
                                          </p:spTgt>
                                        </p:tgtEl>
                                      </p:cBhvr>
                                      <p:to x="100000" y="95000"/>
                                    </p:animScale>
                                    <p:animScale>
                                      <p:cBhvr>
                                        <p:cTn id="74" dur="166" decel="50000">
                                          <p:stCondLst>
                                            <p:cond delay="1834"/>
                                          </p:stCondLst>
                                        </p:cTn>
                                        <p:tgtEl>
                                          <p:spTgt spid="3">
                                            <p:txEl>
                                              <p:pRg st="6" end="6"/>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Effect transition="in" filter="wipe(down)">
                                      <p:cBhvr>
                                        <p:cTn id="79" dur="580">
                                          <p:stCondLst>
                                            <p:cond delay="0"/>
                                          </p:stCondLst>
                                        </p:cTn>
                                        <p:tgtEl>
                                          <p:spTgt spid="3">
                                            <p:txEl>
                                              <p:pRg st="8" end="8"/>
                                            </p:txEl>
                                          </p:spTgt>
                                        </p:tgtEl>
                                      </p:cBhvr>
                                    </p:animEffect>
                                    <p:anim calcmode="lin" valueType="num">
                                      <p:cBhvr>
                                        <p:cTn id="80"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8" end="8"/>
                                            </p:txEl>
                                          </p:spTgt>
                                        </p:tgtEl>
                                      </p:cBhvr>
                                      <p:to x="100000" y="60000"/>
                                    </p:animScale>
                                    <p:animScale>
                                      <p:cBhvr>
                                        <p:cTn id="86" dur="166" decel="50000">
                                          <p:stCondLst>
                                            <p:cond delay="676"/>
                                          </p:stCondLst>
                                        </p:cTn>
                                        <p:tgtEl>
                                          <p:spTgt spid="3">
                                            <p:txEl>
                                              <p:pRg st="8" end="8"/>
                                            </p:txEl>
                                          </p:spTgt>
                                        </p:tgtEl>
                                      </p:cBhvr>
                                      <p:to x="100000" y="100000"/>
                                    </p:animScale>
                                    <p:animScale>
                                      <p:cBhvr>
                                        <p:cTn id="87" dur="26">
                                          <p:stCondLst>
                                            <p:cond delay="1312"/>
                                          </p:stCondLst>
                                        </p:cTn>
                                        <p:tgtEl>
                                          <p:spTgt spid="3">
                                            <p:txEl>
                                              <p:pRg st="8" end="8"/>
                                            </p:txEl>
                                          </p:spTgt>
                                        </p:tgtEl>
                                      </p:cBhvr>
                                      <p:to x="100000" y="80000"/>
                                    </p:animScale>
                                    <p:animScale>
                                      <p:cBhvr>
                                        <p:cTn id="88" dur="166" decel="50000">
                                          <p:stCondLst>
                                            <p:cond delay="1338"/>
                                          </p:stCondLst>
                                        </p:cTn>
                                        <p:tgtEl>
                                          <p:spTgt spid="3">
                                            <p:txEl>
                                              <p:pRg st="8" end="8"/>
                                            </p:txEl>
                                          </p:spTgt>
                                        </p:tgtEl>
                                      </p:cBhvr>
                                      <p:to x="100000" y="100000"/>
                                    </p:animScale>
                                    <p:animScale>
                                      <p:cBhvr>
                                        <p:cTn id="89" dur="26">
                                          <p:stCondLst>
                                            <p:cond delay="1642"/>
                                          </p:stCondLst>
                                        </p:cTn>
                                        <p:tgtEl>
                                          <p:spTgt spid="3">
                                            <p:txEl>
                                              <p:pRg st="8" end="8"/>
                                            </p:txEl>
                                          </p:spTgt>
                                        </p:tgtEl>
                                      </p:cBhvr>
                                      <p:to x="100000" y="90000"/>
                                    </p:animScale>
                                    <p:animScale>
                                      <p:cBhvr>
                                        <p:cTn id="90" dur="166" decel="50000">
                                          <p:stCondLst>
                                            <p:cond delay="1668"/>
                                          </p:stCondLst>
                                        </p:cTn>
                                        <p:tgtEl>
                                          <p:spTgt spid="3">
                                            <p:txEl>
                                              <p:pRg st="8" end="8"/>
                                            </p:txEl>
                                          </p:spTgt>
                                        </p:tgtEl>
                                      </p:cBhvr>
                                      <p:to x="100000" y="100000"/>
                                    </p:animScale>
                                    <p:animScale>
                                      <p:cBhvr>
                                        <p:cTn id="91" dur="26">
                                          <p:stCondLst>
                                            <p:cond delay="1808"/>
                                          </p:stCondLst>
                                        </p:cTn>
                                        <p:tgtEl>
                                          <p:spTgt spid="3">
                                            <p:txEl>
                                              <p:pRg st="8" end="8"/>
                                            </p:txEl>
                                          </p:spTgt>
                                        </p:tgtEl>
                                      </p:cBhvr>
                                      <p:to x="100000" y="95000"/>
                                    </p:animScale>
                                    <p:animScale>
                                      <p:cBhvr>
                                        <p:cTn id="92" dur="166" decel="50000">
                                          <p:stCondLst>
                                            <p:cond delay="1834"/>
                                          </p:stCondLst>
                                        </p:cTn>
                                        <p:tgtEl>
                                          <p:spTgt spid="3">
                                            <p:txEl>
                                              <p:pRg st="8" end="8"/>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10" end="10"/>
                                            </p:txEl>
                                          </p:spTgt>
                                        </p:tgtEl>
                                        <p:attrNameLst>
                                          <p:attrName>style.visibility</p:attrName>
                                        </p:attrNameLst>
                                      </p:cBhvr>
                                      <p:to>
                                        <p:strVal val="visible"/>
                                      </p:to>
                                    </p:set>
                                    <p:animEffect transition="in" filter="wipe(down)">
                                      <p:cBhvr>
                                        <p:cTn id="97" dur="580">
                                          <p:stCondLst>
                                            <p:cond delay="0"/>
                                          </p:stCondLst>
                                        </p:cTn>
                                        <p:tgtEl>
                                          <p:spTgt spid="3">
                                            <p:txEl>
                                              <p:pRg st="10" end="10"/>
                                            </p:txEl>
                                          </p:spTgt>
                                        </p:tgtEl>
                                      </p:cBhvr>
                                    </p:animEffect>
                                    <p:anim calcmode="lin" valueType="num">
                                      <p:cBhvr>
                                        <p:cTn id="98"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10" end="10"/>
                                            </p:txEl>
                                          </p:spTgt>
                                        </p:tgtEl>
                                      </p:cBhvr>
                                      <p:to x="100000" y="60000"/>
                                    </p:animScale>
                                    <p:animScale>
                                      <p:cBhvr>
                                        <p:cTn id="104" dur="166" decel="50000">
                                          <p:stCondLst>
                                            <p:cond delay="676"/>
                                          </p:stCondLst>
                                        </p:cTn>
                                        <p:tgtEl>
                                          <p:spTgt spid="3">
                                            <p:txEl>
                                              <p:pRg st="10" end="10"/>
                                            </p:txEl>
                                          </p:spTgt>
                                        </p:tgtEl>
                                      </p:cBhvr>
                                      <p:to x="100000" y="100000"/>
                                    </p:animScale>
                                    <p:animScale>
                                      <p:cBhvr>
                                        <p:cTn id="105" dur="26">
                                          <p:stCondLst>
                                            <p:cond delay="1312"/>
                                          </p:stCondLst>
                                        </p:cTn>
                                        <p:tgtEl>
                                          <p:spTgt spid="3">
                                            <p:txEl>
                                              <p:pRg st="10" end="10"/>
                                            </p:txEl>
                                          </p:spTgt>
                                        </p:tgtEl>
                                      </p:cBhvr>
                                      <p:to x="100000" y="80000"/>
                                    </p:animScale>
                                    <p:animScale>
                                      <p:cBhvr>
                                        <p:cTn id="106" dur="166" decel="50000">
                                          <p:stCondLst>
                                            <p:cond delay="1338"/>
                                          </p:stCondLst>
                                        </p:cTn>
                                        <p:tgtEl>
                                          <p:spTgt spid="3">
                                            <p:txEl>
                                              <p:pRg st="10" end="10"/>
                                            </p:txEl>
                                          </p:spTgt>
                                        </p:tgtEl>
                                      </p:cBhvr>
                                      <p:to x="100000" y="100000"/>
                                    </p:animScale>
                                    <p:animScale>
                                      <p:cBhvr>
                                        <p:cTn id="107" dur="26">
                                          <p:stCondLst>
                                            <p:cond delay="1642"/>
                                          </p:stCondLst>
                                        </p:cTn>
                                        <p:tgtEl>
                                          <p:spTgt spid="3">
                                            <p:txEl>
                                              <p:pRg st="10" end="10"/>
                                            </p:txEl>
                                          </p:spTgt>
                                        </p:tgtEl>
                                      </p:cBhvr>
                                      <p:to x="100000" y="90000"/>
                                    </p:animScale>
                                    <p:animScale>
                                      <p:cBhvr>
                                        <p:cTn id="108" dur="166" decel="50000">
                                          <p:stCondLst>
                                            <p:cond delay="1668"/>
                                          </p:stCondLst>
                                        </p:cTn>
                                        <p:tgtEl>
                                          <p:spTgt spid="3">
                                            <p:txEl>
                                              <p:pRg st="10" end="10"/>
                                            </p:txEl>
                                          </p:spTgt>
                                        </p:tgtEl>
                                      </p:cBhvr>
                                      <p:to x="100000" y="100000"/>
                                    </p:animScale>
                                    <p:animScale>
                                      <p:cBhvr>
                                        <p:cTn id="109" dur="26">
                                          <p:stCondLst>
                                            <p:cond delay="1808"/>
                                          </p:stCondLst>
                                        </p:cTn>
                                        <p:tgtEl>
                                          <p:spTgt spid="3">
                                            <p:txEl>
                                              <p:pRg st="10" end="10"/>
                                            </p:txEl>
                                          </p:spTgt>
                                        </p:tgtEl>
                                      </p:cBhvr>
                                      <p:to x="100000" y="95000"/>
                                    </p:animScale>
                                    <p:animScale>
                                      <p:cBhvr>
                                        <p:cTn id="110" dur="166" decel="50000">
                                          <p:stCondLst>
                                            <p:cond delay="1834"/>
                                          </p:stCondLst>
                                        </p:cTn>
                                        <p:tgtEl>
                                          <p:spTgt spid="3">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2757" y="1881051"/>
            <a:ext cx="9877777" cy="4245112"/>
          </a:xfrm>
        </p:spPr>
        <p:txBody>
          <a:bodyPr/>
          <a:lstStyle/>
          <a:p>
            <a:pPr marL="0" indent="0">
              <a:buNone/>
            </a:pPr>
            <a:r>
              <a:rPr lang="en-US" sz="2800" dirty="0" smtClean="0"/>
              <a:t>Question 10</a:t>
            </a:r>
          </a:p>
          <a:p>
            <a:pPr marL="0" indent="0">
              <a:buNone/>
            </a:pPr>
            <a:endParaRPr lang="en-US" sz="1000" dirty="0" smtClean="0"/>
          </a:p>
          <a:p>
            <a:pPr marL="0" indent="0">
              <a:buNone/>
            </a:pPr>
            <a:endParaRPr lang="en-US" sz="800" dirty="0" smtClean="0"/>
          </a:p>
          <a:p>
            <a:r>
              <a:rPr lang="en-US" dirty="0" smtClean="0"/>
              <a:t>YES-NO 	Will the majority enter heaven? </a:t>
            </a:r>
          </a:p>
          <a:p>
            <a:endParaRPr lang="en-US" sz="1100" dirty="0"/>
          </a:p>
          <a:p>
            <a:r>
              <a:rPr lang="en-US" dirty="0" smtClean="0"/>
              <a:t>YES-NO  	Is the majority a safe guide for your spiritual life? </a:t>
            </a:r>
          </a:p>
          <a:p>
            <a:endParaRPr lang="en-US" dirty="0"/>
          </a:p>
          <a:p>
            <a:r>
              <a:rPr lang="en-US" dirty="0" smtClean="0"/>
              <a:t>YES-NO  	Do you want to go to heaven? </a:t>
            </a:r>
            <a:endParaRPr lang="en-US" dirty="0"/>
          </a:p>
        </p:txBody>
      </p:sp>
      <p:sp>
        <p:nvSpPr>
          <p:cNvPr id="2" name="Title 1"/>
          <p:cNvSpPr>
            <a:spLocks noGrp="1"/>
          </p:cNvSpPr>
          <p:nvPr>
            <p:ph type="title"/>
          </p:nvPr>
        </p:nvSpPr>
        <p:spPr>
          <a:xfrm>
            <a:off x="300445" y="338328"/>
            <a:ext cx="11599817" cy="1252728"/>
          </a:xfrm>
        </p:spPr>
        <p:txBody>
          <a:bodyPr>
            <a:normAutofit/>
          </a:bodyPr>
          <a:lstStyle/>
          <a:p>
            <a:r>
              <a:rPr lang="en-US" sz="4000" dirty="0" smtClean="0"/>
              <a:t>Matthew 7:13-14</a:t>
            </a:r>
            <a:endParaRPr lang="en-US" sz="4000" dirty="0"/>
          </a:p>
        </p:txBody>
      </p:sp>
      <p:sp>
        <p:nvSpPr>
          <p:cNvPr id="4" name="Slide Number Placeholder 3"/>
          <p:cNvSpPr>
            <a:spLocks noGrp="1"/>
          </p:cNvSpPr>
          <p:nvPr>
            <p:ph type="sldNum" sz="quarter" idx="12"/>
          </p:nvPr>
        </p:nvSpPr>
        <p:spPr/>
        <p:txBody>
          <a:bodyPr/>
          <a:lstStyle/>
          <a:p>
            <a:fld id="{70FD993B-E526-45AD-8B13-AF7AF0F7C37B}" type="slidenum">
              <a:rPr lang="en-US" smtClean="0"/>
              <a:t>12</a:t>
            </a:fld>
            <a:endParaRPr lang="en-US" dirty="0"/>
          </a:p>
        </p:txBody>
      </p:sp>
    </p:spTree>
    <p:extLst>
      <p:ext uri="{BB962C8B-B14F-4D97-AF65-F5344CB8AC3E}">
        <p14:creationId xmlns:p14="http://schemas.microsoft.com/office/powerpoint/2010/main" val="166236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wipe(down)">
                                      <p:cBhvr>
                                        <p:cTn id="43" dur="580">
                                          <p:stCondLst>
                                            <p:cond delay="0"/>
                                          </p:stCondLst>
                                        </p:cTn>
                                        <p:tgtEl>
                                          <p:spTgt spid="3">
                                            <p:txEl>
                                              <p:pRg st="5" end="5"/>
                                            </p:txEl>
                                          </p:spTgt>
                                        </p:tgtEl>
                                      </p:cBhvr>
                                    </p:animEffect>
                                    <p:anim calcmode="lin" valueType="num">
                                      <p:cBhvr>
                                        <p:cTn id="4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5" end="5"/>
                                            </p:txEl>
                                          </p:spTgt>
                                        </p:tgtEl>
                                      </p:cBhvr>
                                      <p:to x="100000" y="60000"/>
                                    </p:animScale>
                                    <p:animScale>
                                      <p:cBhvr>
                                        <p:cTn id="50" dur="166" decel="50000">
                                          <p:stCondLst>
                                            <p:cond delay="676"/>
                                          </p:stCondLst>
                                        </p:cTn>
                                        <p:tgtEl>
                                          <p:spTgt spid="3">
                                            <p:txEl>
                                              <p:pRg st="5" end="5"/>
                                            </p:txEl>
                                          </p:spTgt>
                                        </p:tgtEl>
                                      </p:cBhvr>
                                      <p:to x="100000" y="100000"/>
                                    </p:animScale>
                                    <p:animScale>
                                      <p:cBhvr>
                                        <p:cTn id="51" dur="26">
                                          <p:stCondLst>
                                            <p:cond delay="1312"/>
                                          </p:stCondLst>
                                        </p:cTn>
                                        <p:tgtEl>
                                          <p:spTgt spid="3">
                                            <p:txEl>
                                              <p:pRg st="5" end="5"/>
                                            </p:txEl>
                                          </p:spTgt>
                                        </p:tgtEl>
                                      </p:cBhvr>
                                      <p:to x="100000" y="80000"/>
                                    </p:animScale>
                                    <p:animScale>
                                      <p:cBhvr>
                                        <p:cTn id="52" dur="166" decel="50000">
                                          <p:stCondLst>
                                            <p:cond delay="1338"/>
                                          </p:stCondLst>
                                        </p:cTn>
                                        <p:tgtEl>
                                          <p:spTgt spid="3">
                                            <p:txEl>
                                              <p:pRg st="5" end="5"/>
                                            </p:txEl>
                                          </p:spTgt>
                                        </p:tgtEl>
                                      </p:cBhvr>
                                      <p:to x="100000" y="100000"/>
                                    </p:animScale>
                                    <p:animScale>
                                      <p:cBhvr>
                                        <p:cTn id="53" dur="26">
                                          <p:stCondLst>
                                            <p:cond delay="1642"/>
                                          </p:stCondLst>
                                        </p:cTn>
                                        <p:tgtEl>
                                          <p:spTgt spid="3">
                                            <p:txEl>
                                              <p:pRg st="5" end="5"/>
                                            </p:txEl>
                                          </p:spTgt>
                                        </p:tgtEl>
                                      </p:cBhvr>
                                      <p:to x="100000" y="90000"/>
                                    </p:animScale>
                                    <p:animScale>
                                      <p:cBhvr>
                                        <p:cTn id="54" dur="166" decel="50000">
                                          <p:stCondLst>
                                            <p:cond delay="1668"/>
                                          </p:stCondLst>
                                        </p:cTn>
                                        <p:tgtEl>
                                          <p:spTgt spid="3">
                                            <p:txEl>
                                              <p:pRg st="5" end="5"/>
                                            </p:txEl>
                                          </p:spTgt>
                                        </p:tgtEl>
                                      </p:cBhvr>
                                      <p:to x="100000" y="100000"/>
                                    </p:animScale>
                                    <p:animScale>
                                      <p:cBhvr>
                                        <p:cTn id="55" dur="26">
                                          <p:stCondLst>
                                            <p:cond delay="1808"/>
                                          </p:stCondLst>
                                        </p:cTn>
                                        <p:tgtEl>
                                          <p:spTgt spid="3">
                                            <p:txEl>
                                              <p:pRg st="5" end="5"/>
                                            </p:txEl>
                                          </p:spTgt>
                                        </p:tgtEl>
                                      </p:cBhvr>
                                      <p:to x="100000" y="95000"/>
                                    </p:animScale>
                                    <p:animScale>
                                      <p:cBhvr>
                                        <p:cTn id="56" dur="166" decel="50000">
                                          <p:stCondLst>
                                            <p:cond delay="1834"/>
                                          </p:stCondLst>
                                        </p:cTn>
                                        <p:tgtEl>
                                          <p:spTgt spid="3">
                                            <p:txEl>
                                              <p:pRg st="5" end="5"/>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wipe(down)">
                                      <p:cBhvr>
                                        <p:cTn id="61" dur="580">
                                          <p:stCondLst>
                                            <p:cond delay="0"/>
                                          </p:stCondLst>
                                        </p:cTn>
                                        <p:tgtEl>
                                          <p:spTgt spid="3">
                                            <p:txEl>
                                              <p:pRg st="7" end="7"/>
                                            </p:txEl>
                                          </p:spTgt>
                                        </p:tgtEl>
                                      </p:cBhvr>
                                    </p:animEffect>
                                    <p:anim calcmode="lin" valueType="num">
                                      <p:cBhvr>
                                        <p:cTn id="62"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7" end="7"/>
                                            </p:txEl>
                                          </p:spTgt>
                                        </p:tgtEl>
                                      </p:cBhvr>
                                      <p:to x="100000" y="60000"/>
                                    </p:animScale>
                                    <p:animScale>
                                      <p:cBhvr>
                                        <p:cTn id="68" dur="166" decel="50000">
                                          <p:stCondLst>
                                            <p:cond delay="676"/>
                                          </p:stCondLst>
                                        </p:cTn>
                                        <p:tgtEl>
                                          <p:spTgt spid="3">
                                            <p:txEl>
                                              <p:pRg st="7" end="7"/>
                                            </p:txEl>
                                          </p:spTgt>
                                        </p:tgtEl>
                                      </p:cBhvr>
                                      <p:to x="100000" y="100000"/>
                                    </p:animScale>
                                    <p:animScale>
                                      <p:cBhvr>
                                        <p:cTn id="69" dur="26">
                                          <p:stCondLst>
                                            <p:cond delay="1312"/>
                                          </p:stCondLst>
                                        </p:cTn>
                                        <p:tgtEl>
                                          <p:spTgt spid="3">
                                            <p:txEl>
                                              <p:pRg st="7" end="7"/>
                                            </p:txEl>
                                          </p:spTgt>
                                        </p:tgtEl>
                                      </p:cBhvr>
                                      <p:to x="100000" y="80000"/>
                                    </p:animScale>
                                    <p:animScale>
                                      <p:cBhvr>
                                        <p:cTn id="70" dur="166" decel="50000">
                                          <p:stCondLst>
                                            <p:cond delay="1338"/>
                                          </p:stCondLst>
                                        </p:cTn>
                                        <p:tgtEl>
                                          <p:spTgt spid="3">
                                            <p:txEl>
                                              <p:pRg st="7" end="7"/>
                                            </p:txEl>
                                          </p:spTgt>
                                        </p:tgtEl>
                                      </p:cBhvr>
                                      <p:to x="100000" y="100000"/>
                                    </p:animScale>
                                    <p:animScale>
                                      <p:cBhvr>
                                        <p:cTn id="71" dur="26">
                                          <p:stCondLst>
                                            <p:cond delay="1642"/>
                                          </p:stCondLst>
                                        </p:cTn>
                                        <p:tgtEl>
                                          <p:spTgt spid="3">
                                            <p:txEl>
                                              <p:pRg st="7" end="7"/>
                                            </p:txEl>
                                          </p:spTgt>
                                        </p:tgtEl>
                                      </p:cBhvr>
                                      <p:to x="100000" y="90000"/>
                                    </p:animScale>
                                    <p:animScale>
                                      <p:cBhvr>
                                        <p:cTn id="72" dur="166" decel="50000">
                                          <p:stCondLst>
                                            <p:cond delay="1668"/>
                                          </p:stCondLst>
                                        </p:cTn>
                                        <p:tgtEl>
                                          <p:spTgt spid="3">
                                            <p:txEl>
                                              <p:pRg st="7" end="7"/>
                                            </p:txEl>
                                          </p:spTgt>
                                        </p:tgtEl>
                                      </p:cBhvr>
                                      <p:to x="100000" y="100000"/>
                                    </p:animScale>
                                    <p:animScale>
                                      <p:cBhvr>
                                        <p:cTn id="73" dur="26">
                                          <p:stCondLst>
                                            <p:cond delay="1808"/>
                                          </p:stCondLst>
                                        </p:cTn>
                                        <p:tgtEl>
                                          <p:spTgt spid="3">
                                            <p:txEl>
                                              <p:pRg st="7" end="7"/>
                                            </p:txEl>
                                          </p:spTgt>
                                        </p:tgtEl>
                                      </p:cBhvr>
                                      <p:to x="100000" y="95000"/>
                                    </p:animScale>
                                    <p:animScale>
                                      <p:cBhvr>
                                        <p:cTn id="74"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2757" y="1946366"/>
            <a:ext cx="9877777" cy="4179797"/>
          </a:xfrm>
        </p:spPr>
        <p:txBody>
          <a:bodyPr>
            <a:normAutofit/>
          </a:bodyPr>
          <a:lstStyle/>
          <a:p>
            <a:pPr marL="0" indent="0">
              <a:buNone/>
            </a:pPr>
            <a:r>
              <a:rPr lang="en-US" sz="2800" dirty="0" smtClean="0"/>
              <a:t>Question 11</a:t>
            </a:r>
          </a:p>
          <a:p>
            <a:pPr marL="0" lvl="8" indent="0">
              <a:spcBef>
                <a:spcPct val="20000"/>
              </a:spcBef>
              <a:buSzPct val="100000"/>
              <a:buNone/>
            </a:pPr>
            <a:endParaRPr lang="en-US" sz="800" dirty="0"/>
          </a:p>
          <a:p>
            <a:r>
              <a:rPr lang="en-US" dirty="0" smtClean="0"/>
              <a:t>YES-NO 	Since Jesus said he came to give a full and abundant life 			should you go to </a:t>
            </a:r>
            <a:r>
              <a:rPr lang="en-US" dirty="0"/>
              <a:t>J</a:t>
            </a:r>
            <a:r>
              <a:rPr lang="en-US" dirty="0" smtClean="0"/>
              <a:t>esus to learn of His way to have that life? </a:t>
            </a:r>
          </a:p>
          <a:p>
            <a:pPr marL="0" indent="0">
              <a:buNone/>
            </a:pPr>
            <a:endParaRPr lang="en-US" sz="800" dirty="0"/>
          </a:p>
          <a:p>
            <a:r>
              <a:rPr lang="en-US" dirty="0" smtClean="0"/>
              <a:t>YES-NO        Did Jesus say you could enter heaven by doing the will of 		             men?  </a:t>
            </a:r>
          </a:p>
          <a:p>
            <a:pPr marL="0" indent="0">
              <a:buNone/>
            </a:pPr>
            <a:endParaRPr lang="en-US" sz="800" dirty="0"/>
          </a:p>
          <a:p>
            <a:r>
              <a:rPr lang="en-US" dirty="0" smtClean="0"/>
              <a:t>YES-NO 	Could Jesus say, “Depart from me” even if you are sincere 		and say, “Lord, Lord” and do many good works? </a:t>
            </a:r>
          </a:p>
          <a:p>
            <a:endParaRPr lang="en-US" dirty="0"/>
          </a:p>
          <a:p>
            <a:endParaRPr lang="en-US" dirty="0" smtClean="0"/>
          </a:p>
          <a:p>
            <a:pPr marL="0" indent="0">
              <a:buNone/>
            </a:pPr>
            <a:endParaRPr lang="en-US" dirty="0"/>
          </a:p>
          <a:p>
            <a:pPr marL="0" indent="0">
              <a:buNone/>
            </a:pPr>
            <a:endParaRPr lang="en-US" dirty="0" smtClean="0"/>
          </a:p>
          <a:p>
            <a:endParaRPr lang="en-US" dirty="0"/>
          </a:p>
          <a:p>
            <a:endParaRPr lang="en-US" dirty="0"/>
          </a:p>
        </p:txBody>
      </p:sp>
      <p:sp>
        <p:nvSpPr>
          <p:cNvPr id="2" name="Title 1"/>
          <p:cNvSpPr>
            <a:spLocks noGrp="1"/>
          </p:cNvSpPr>
          <p:nvPr>
            <p:ph type="title"/>
          </p:nvPr>
        </p:nvSpPr>
        <p:spPr>
          <a:xfrm>
            <a:off x="313509" y="338328"/>
            <a:ext cx="11560628" cy="1252728"/>
          </a:xfrm>
        </p:spPr>
        <p:txBody>
          <a:bodyPr>
            <a:normAutofit/>
          </a:bodyPr>
          <a:lstStyle/>
          <a:p>
            <a:r>
              <a:rPr lang="en-US" sz="4000" dirty="0" smtClean="0"/>
              <a:t>Matthew </a:t>
            </a:r>
            <a:r>
              <a:rPr lang="en-US" sz="4000" dirty="0" smtClean="0"/>
              <a:t>7:21-23 </a:t>
            </a:r>
            <a:r>
              <a:rPr lang="en-US" sz="3400" dirty="0" smtClean="0"/>
              <a:t>(</a:t>
            </a:r>
            <a:r>
              <a:rPr lang="en-US" sz="3200" dirty="0" smtClean="0"/>
              <a:t>see OBS Worksheet-Ladder</a:t>
            </a:r>
            <a:r>
              <a:rPr lang="en-US" sz="3400" dirty="0" smtClean="0"/>
              <a:t>)</a:t>
            </a:r>
            <a:endParaRPr lang="en-US" sz="3400" dirty="0"/>
          </a:p>
        </p:txBody>
      </p:sp>
      <p:sp>
        <p:nvSpPr>
          <p:cNvPr id="4" name="Slide Number Placeholder 3"/>
          <p:cNvSpPr>
            <a:spLocks noGrp="1"/>
          </p:cNvSpPr>
          <p:nvPr>
            <p:ph type="sldNum" sz="quarter" idx="12"/>
          </p:nvPr>
        </p:nvSpPr>
        <p:spPr/>
        <p:txBody>
          <a:bodyPr/>
          <a:lstStyle/>
          <a:p>
            <a:fld id="{70FD993B-E526-45AD-8B13-AF7AF0F7C37B}" type="slidenum">
              <a:rPr lang="en-US" smtClean="0"/>
              <a:t>13</a:t>
            </a:fld>
            <a:endParaRPr lang="en-US" dirty="0"/>
          </a:p>
        </p:txBody>
      </p:sp>
    </p:spTree>
    <p:extLst>
      <p:ext uri="{BB962C8B-B14F-4D97-AF65-F5344CB8AC3E}">
        <p14:creationId xmlns:p14="http://schemas.microsoft.com/office/powerpoint/2010/main" val="64728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wipe(down)">
                                      <p:cBhvr>
                                        <p:cTn id="61" dur="580">
                                          <p:stCondLst>
                                            <p:cond delay="0"/>
                                          </p:stCondLst>
                                        </p:cTn>
                                        <p:tgtEl>
                                          <p:spTgt spid="3">
                                            <p:txEl>
                                              <p:pRg st="6" end="6"/>
                                            </p:txEl>
                                          </p:spTgt>
                                        </p:tgtEl>
                                      </p:cBhvr>
                                    </p:animEffect>
                                    <p:anim calcmode="lin" valueType="num">
                                      <p:cBhvr>
                                        <p:cTn id="6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6" end="6"/>
                                            </p:txEl>
                                          </p:spTgt>
                                        </p:tgtEl>
                                      </p:cBhvr>
                                      <p:to x="100000" y="60000"/>
                                    </p:animScale>
                                    <p:animScale>
                                      <p:cBhvr>
                                        <p:cTn id="68" dur="166" decel="50000">
                                          <p:stCondLst>
                                            <p:cond delay="676"/>
                                          </p:stCondLst>
                                        </p:cTn>
                                        <p:tgtEl>
                                          <p:spTgt spid="3">
                                            <p:txEl>
                                              <p:pRg st="6" end="6"/>
                                            </p:txEl>
                                          </p:spTgt>
                                        </p:tgtEl>
                                      </p:cBhvr>
                                      <p:to x="100000" y="100000"/>
                                    </p:animScale>
                                    <p:animScale>
                                      <p:cBhvr>
                                        <p:cTn id="69" dur="26">
                                          <p:stCondLst>
                                            <p:cond delay="1312"/>
                                          </p:stCondLst>
                                        </p:cTn>
                                        <p:tgtEl>
                                          <p:spTgt spid="3">
                                            <p:txEl>
                                              <p:pRg st="6" end="6"/>
                                            </p:txEl>
                                          </p:spTgt>
                                        </p:tgtEl>
                                      </p:cBhvr>
                                      <p:to x="100000" y="80000"/>
                                    </p:animScale>
                                    <p:animScale>
                                      <p:cBhvr>
                                        <p:cTn id="70" dur="166" decel="50000">
                                          <p:stCondLst>
                                            <p:cond delay="1338"/>
                                          </p:stCondLst>
                                        </p:cTn>
                                        <p:tgtEl>
                                          <p:spTgt spid="3">
                                            <p:txEl>
                                              <p:pRg st="6" end="6"/>
                                            </p:txEl>
                                          </p:spTgt>
                                        </p:tgtEl>
                                      </p:cBhvr>
                                      <p:to x="100000" y="100000"/>
                                    </p:animScale>
                                    <p:animScale>
                                      <p:cBhvr>
                                        <p:cTn id="71" dur="26">
                                          <p:stCondLst>
                                            <p:cond delay="1642"/>
                                          </p:stCondLst>
                                        </p:cTn>
                                        <p:tgtEl>
                                          <p:spTgt spid="3">
                                            <p:txEl>
                                              <p:pRg st="6" end="6"/>
                                            </p:txEl>
                                          </p:spTgt>
                                        </p:tgtEl>
                                      </p:cBhvr>
                                      <p:to x="100000" y="90000"/>
                                    </p:animScale>
                                    <p:animScale>
                                      <p:cBhvr>
                                        <p:cTn id="72" dur="166" decel="50000">
                                          <p:stCondLst>
                                            <p:cond delay="1668"/>
                                          </p:stCondLst>
                                        </p:cTn>
                                        <p:tgtEl>
                                          <p:spTgt spid="3">
                                            <p:txEl>
                                              <p:pRg st="6" end="6"/>
                                            </p:txEl>
                                          </p:spTgt>
                                        </p:tgtEl>
                                      </p:cBhvr>
                                      <p:to x="100000" y="100000"/>
                                    </p:animScale>
                                    <p:animScale>
                                      <p:cBhvr>
                                        <p:cTn id="73" dur="26">
                                          <p:stCondLst>
                                            <p:cond delay="1808"/>
                                          </p:stCondLst>
                                        </p:cTn>
                                        <p:tgtEl>
                                          <p:spTgt spid="3">
                                            <p:txEl>
                                              <p:pRg st="6" end="6"/>
                                            </p:txEl>
                                          </p:spTgt>
                                        </p:tgtEl>
                                      </p:cBhvr>
                                      <p:to x="100000" y="95000"/>
                                    </p:animScale>
                                    <p:animScale>
                                      <p:cBhvr>
                                        <p:cTn id="7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2757" y="1985554"/>
            <a:ext cx="9877777" cy="4140609"/>
          </a:xfrm>
        </p:spPr>
        <p:txBody>
          <a:bodyPr>
            <a:normAutofit/>
          </a:bodyPr>
          <a:lstStyle/>
          <a:p>
            <a:pPr>
              <a:buFont typeface="+mj-lt"/>
              <a:buAutoNum type="arabicPeriod"/>
            </a:pPr>
            <a:r>
              <a:rPr lang="en-US" sz="2200" dirty="0" smtClean="0"/>
              <a:t>Ask the students to read I Corinthians 3:11, and then  fill in the blank. Ask the student to read Romans 10:17 and Hebrews </a:t>
            </a:r>
            <a:r>
              <a:rPr lang="en-US" sz="2200" dirty="0" smtClean="0"/>
              <a:t>11:6</a:t>
            </a:r>
          </a:p>
          <a:p>
            <a:pPr>
              <a:buFont typeface="+mj-lt"/>
              <a:buAutoNum type="arabicPeriod"/>
            </a:pPr>
            <a:endParaRPr lang="en-US" sz="900" dirty="0" smtClean="0"/>
          </a:p>
          <a:p>
            <a:pPr>
              <a:buFont typeface="+mj-lt"/>
              <a:buAutoNum type="arabicPeriod"/>
            </a:pPr>
            <a:r>
              <a:rPr lang="en-US" sz="2200" dirty="0" smtClean="0"/>
              <a:t>Then say, “Christ is the foundation and upon this foundation faith is built</a:t>
            </a:r>
            <a:r>
              <a:rPr lang="en-US" sz="2200" dirty="0" smtClean="0"/>
              <a:t>”</a:t>
            </a:r>
          </a:p>
          <a:p>
            <a:pPr>
              <a:buFont typeface="+mj-lt"/>
              <a:buAutoNum type="arabicPeriod"/>
            </a:pPr>
            <a:endParaRPr lang="en-US" sz="900" dirty="0" smtClean="0"/>
          </a:p>
          <a:p>
            <a:pPr>
              <a:buFont typeface="+mj-lt"/>
              <a:buAutoNum type="arabicPeriod"/>
            </a:pPr>
            <a:r>
              <a:rPr lang="en-US" sz="2200" dirty="0" smtClean="0"/>
              <a:t>“ If a ladder has only one side will it work?” (Allow time for an answer</a:t>
            </a:r>
            <a:r>
              <a:rPr lang="en-US" sz="2200" dirty="0" smtClean="0"/>
              <a:t>.)</a:t>
            </a:r>
          </a:p>
          <a:p>
            <a:pPr>
              <a:buFont typeface="+mj-lt"/>
              <a:buAutoNum type="arabicPeriod"/>
            </a:pPr>
            <a:endParaRPr lang="en-US" sz="800" dirty="0" smtClean="0"/>
          </a:p>
          <a:p>
            <a:pPr>
              <a:buFont typeface="+mj-lt"/>
              <a:buAutoNum type="arabicPeriod"/>
            </a:pPr>
            <a:r>
              <a:rPr lang="en-US" sz="2200" dirty="0" smtClean="0"/>
              <a:t>(Note the left side of the ladder,) “ If man desires to enter heaven without endeavoring to “Do all the will of God (Matthew 7:21-23; 28:20) will he succeed?”(allow time for an answer</a:t>
            </a:r>
            <a:r>
              <a:rPr lang="en-US" sz="2200" dirty="0" smtClean="0"/>
              <a:t>).</a:t>
            </a:r>
          </a:p>
          <a:p>
            <a:pPr>
              <a:buFont typeface="+mj-lt"/>
              <a:buAutoNum type="arabicPeriod"/>
            </a:pPr>
            <a:endParaRPr lang="en-US" sz="800" dirty="0" smtClean="0"/>
          </a:p>
          <a:p>
            <a:pPr>
              <a:buFont typeface="+mj-lt"/>
              <a:buAutoNum type="arabicPeriod"/>
            </a:pPr>
            <a:r>
              <a:rPr lang="en-US" sz="2200" dirty="0" smtClean="0"/>
              <a:t>(Note the right side of the ladder.) “If man desires to enter heaven without the Grace of God will he succeed</a:t>
            </a:r>
            <a:r>
              <a:rPr lang="en-US" sz="2200" dirty="0" smtClean="0"/>
              <a:t>?”</a:t>
            </a:r>
          </a:p>
          <a:p>
            <a:pPr>
              <a:buFont typeface="+mj-lt"/>
              <a:buAutoNum type="arabicPeriod"/>
            </a:pPr>
            <a:endParaRPr lang="en-US" sz="900" dirty="0" smtClean="0"/>
          </a:p>
        </p:txBody>
      </p:sp>
      <p:sp>
        <p:nvSpPr>
          <p:cNvPr id="2" name="Title 1"/>
          <p:cNvSpPr>
            <a:spLocks noGrp="1"/>
          </p:cNvSpPr>
          <p:nvPr>
            <p:ph type="title"/>
          </p:nvPr>
        </p:nvSpPr>
        <p:spPr/>
        <p:txBody>
          <a:bodyPr/>
          <a:lstStyle/>
          <a:p>
            <a:r>
              <a:rPr lang="en-US" sz="4000" dirty="0" smtClean="0"/>
              <a:t>OBS Worksheet Ladder</a:t>
            </a:r>
            <a:endParaRPr lang="en-US" sz="4000" dirty="0"/>
          </a:p>
        </p:txBody>
      </p:sp>
      <p:sp>
        <p:nvSpPr>
          <p:cNvPr id="4" name="Slide Number Placeholder 3"/>
          <p:cNvSpPr>
            <a:spLocks noGrp="1"/>
          </p:cNvSpPr>
          <p:nvPr>
            <p:ph type="sldNum" sz="quarter" idx="12"/>
          </p:nvPr>
        </p:nvSpPr>
        <p:spPr/>
        <p:txBody>
          <a:bodyPr/>
          <a:lstStyle/>
          <a:p>
            <a:fld id="{70FD993B-E526-45AD-8B13-AF7AF0F7C37B}" type="slidenum">
              <a:rPr lang="en-US" smtClean="0"/>
              <a:t>14</a:t>
            </a:fld>
            <a:endParaRPr lang="en-US" dirty="0"/>
          </a:p>
        </p:txBody>
      </p:sp>
    </p:spTree>
    <p:extLst>
      <p:ext uri="{BB962C8B-B14F-4D97-AF65-F5344CB8AC3E}">
        <p14:creationId xmlns:p14="http://schemas.microsoft.com/office/powerpoint/2010/main" val="271070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p:cTn id="2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4" dur="500"/>
                                        <p:tgtEl>
                                          <p:spTgt spid="3">
                                            <p:txEl>
                                              <p:pRg st="6" end="6"/>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p:cTn id="2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2757" y="1776549"/>
            <a:ext cx="9877777" cy="4572000"/>
          </a:xfrm>
        </p:spPr>
        <p:txBody>
          <a:bodyPr>
            <a:normAutofit lnSpcReduction="10000"/>
          </a:bodyPr>
          <a:lstStyle/>
          <a:p>
            <a:pPr marL="0" indent="0">
              <a:buNone/>
            </a:pPr>
            <a:r>
              <a:rPr lang="en-US" dirty="0" smtClean="0">
                <a:solidFill>
                  <a:schemeClr val="bg2">
                    <a:lumMod val="75000"/>
                  </a:schemeClr>
                </a:solidFill>
              </a:rPr>
              <a:t>6</a:t>
            </a:r>
            <a:r>
              <a:rPr lang="en-US" dirty="0" smtClean="0"/>
              <a:t>. May </a:t>
            </a:r>
            <a:r>
              <a:rPr lang="en-US" dirty="0"/>
              <a:t>one enter heaven by refusing to walk up the ladder in faith and obedience, or by skipping steps</a:t>
            </a:r>
            <a:r>
              <a:rPr lang="en-US" dirty="0" smtClean="0"/>
              <a:t>?</a:t>
            </a:r>
            <a:endParaRPr lang="en-US" dirty="0"/>
          </a:p>
          <a:p>
            <a:pPr marL="0" indent="0">
              <a:buNone/>
            </a:pPr>
            <a:endParaRPr lang="en-US" sz="800" dirty="0" smtClean="0">
              <a:solidFill>
                <a:schemeClr val="bg2">
                  <a:lumMod val="75000"/>
                </a:schemeClr>
              </a:solidFill>
            </a:endParaRPr>
          </a:p>
          <a:p>
            <a:pPr marL="0" indent="0">
              <a:buNone/>
            </a:pPr>
            <a:r>
              <a:rPr lang="en-US" dirty="0" smtClean="0">
                <a:solidFill>
                  <a:schemeClr val="bg2">
                    <a:lumMod val="75000"/>
                  </a:schemeClr>
                </a:solidFill>
              </a:rPr>
              <a:t>7</a:t>
            </a:r>
            <a:r>
              <a:rPr lang="en-US" dirty="0" smtClean="0"/>
              <a:t>. </a:t>
            </a:r>
            <a:r>
              <a:rPr lang="en-US" sz="2200" dirty="0" smtClean="0"/>
              <a:t>Man must do his part and God will do His part.</a:t>
            </a:r>
          </a:p>
          <a:p>
            <a:pPr marL="0" indent="0">
              <a:buNone/>
            </a:pPr>
            <a:endParaRPr lang="en-US" sz="800" dirty="0"/>
          </a:p>
          <a:p>
            <a:pPr marL="0" indent="0">
              <a:buNone/>
            </a:pPr>
            <a:r>
              <a:rPr lang="en-US" sz="2200" dirty="0" smtClean="0"/>
              <a:t>At Question 13, after the student answers the questions, go to the worksheet </a:t>
            </a:r>
            <a:r>
              <a:rPr lang="en-US" sz="2200" dirty="0" smtClean="0"/>
              <a:t>ladder</a:t>
            </a:r>
            <a:endParaRPr lang="en-US" sz="2200" dirty="0" smtClean="0"/>
          </a:p>
          <a:p>
            <a:pPr marL="0" indent="0">
              <a:buNone/>
            </a:pPr>
            <a:r>
              <a:rPr lang="en-US" dirty="0">
                <a:solidFill>
                  <a:schemeClr val="bg2">
                    <a:lumMod val="75000"/>
                  </a:schemeClr>
                </a:solidFill>
              </a:rPr>
              <a:t>8</a:t>
            </a:r>
            <a:r>
              <a:rPr lang="en-US" dirty="0" smtClean="0"/>
              <a:t>. </a:t>
            </a:r>
            <a:r>
              <a:rPr lang="en-US" sz="2200" dirty="0" smtClean="0"/>
              <a:t>“From this passage (John 3:16) we learn that one must </a:t>
            </a:r>
            <a:r>
              <a:rPr lang="en-US" sz="2200" b="1" dirty="0" smtClean="0"/>
              <a:t>believe</a:t>
            </a:r>
            <a:r>
              <a:rPr lang="en-US" sz="2200" dirty="0" smtClean="0"/>
              <a:t>. Therefore, as you continue to study please place on each step of the ladder what God commands or wants you to do…”</a:t>
            </a:r>
          </a:p>
          <a:p>
            <a:pPr marL="0" indent="0">
              <a:buNone/>
            </a:pPr>
            <a:r>
              <a:rPr lang="en-US" sz="2200" dirty="0">
                <a:solidFill>
                  <a:schemeClr val="bg2">
                    <a:lumMod val="75000"/>
                  </a:schemeClr>
                </a:solidFill>
              </a:rPr>
              <a:t>9</a:t>
            </a:r>
            <a:r>
              <a:rPr lang="en-US" sz="2200" dirty="0" smtClean="0"/>
              <a:t>. </a:t>
            </a:r>
            <a:r>
              <a:rPr lang="en-US" sz="2200" dirty="0" smtClean="0"/>
              <a:t>Have the student to place his/her name on the front of the worksheet</a:t>
            </a:r>
            <a:r>
              <a:rPr lang="en-US" dirty="0" smtClean="0"/>
              <a:t>.</a:t>
            </a:r>
          </a:p>
          <a:p>
            <a:pPr marL="0" indent="0">
              <a:buNone/>
            </a:pPr>
            <a:endParaRPr lang="en-US" sz="900" dirty="0" smtClean="0"/>
          </a:p>
          <a:p>
            <a:pPr marL="0" indent="0">
              <a:buNone/>
            </a:pPr>
            <a:r>
              <a:rPr lang="en-US" dirty="0" smtClean="0">
                <a:solidFill>
                  <a:schemeClr val="bg2">
                    <a:lumMod val="75000"/>
                  </a:schemeClr>
                </a:solidFill>
              </a:rPr>
              <a:t>10.</a:t>
            </a:r>
            <a:r>
              <a:rPr lang="en-US" dirty="0" smtClean="0"/>
              <a:t> </a:t>
            </a:r>
            <a:r>
              <a:rPr lang="en-US" sz="2200" dirty="0" smtClean="0"/>
              <a:t>Ask the student to highlight on  his/her lesson all the places within the lesson  that refer you </a:t>
            </a:r>
            <a:r>
              <a:rPr lang="en-US" sz="2200" dirty="0"/>
              <a:t>to the worksheet ladder</a:t>
            </a:r>
            <a:r>
              <a:rPr lang="en-US" sz="2200" dirty="0" smtClean="0"/>
              <a:t>. </a:t>
            </a:r>
            <a:endParaRPr lang="en-US" sz="2200" dirty="0"/>
          </a:p>
          <a:p>
            <a:pPr marL="0" indent="0">
              <a:buNone/>
            </a:pPr>
            <a:endParaRPr lang="en-US" sz="2200" dirty="0" smtClean="0"/>
          </a:p>
          <a:p>
            <a:pPr marL="0" indent="0">
              <a:buNone/>
            </a:pPr>
            <a:endParaRPr lang="en-US" dirty="0"/>
          </a:p>
        </p:txBody>
      </p:sp>
      <p:sp>
        <p:nvSpPr>
          <p:cNvPr id="2" name="Title 1"/>
          <p:cNvSpPr>
            <a:spLocks noGrp="1"/>
          </p:cNvSpPr>
          <p:nvPr>
            <p:ph type="title"/>
          </p:nvPr>
        </p:nvSpPr>
        <p:spPr>
          <a:xfrm>
            <a:off x="300445" y="338328"/>
            <a:ext cx="11573691" cy="1252728"/>
          </a:xfrm>
        </p:spPr>
        <p:txBody>
          <a:bodyPr>
            <a:normAutofit/>
          </a:bodyPr>
          <a:lstStyle/>
          <a:p>
            <a:r>
              <a:rPr lang="en-US" sz="3400" dirty="0" smtClean="0"/>
              <a:t>OBS Worksheet Ladder Continued</a:t>
            </a:r>
            <a:endParaRPr lang="en-US" sz="3400" dirty="0"/>
          </a:p>
        </p:txBody>
      </p:sp>
      <p:sp>
        <p:nvSpPr>
          <p:cNvPr id="4" name="Slide Number Placeholder 3"/>
          <p:cNvSpPr>
            <a:spLocks noGrp="1"/>
          </p:cNvSpPr>
          <p:nvPr>
            <p:ph type="sldNum" sz="quarter" idx="12"/>
          </p:nvPr>
        </p:nvSpPr>
        <p:spPr/>
        <p:txBody>
          <a:bodyPr/>
          <a:lstStyle/>
          <a:p>
            <a:fld id="{70FD993B-E526-45AD-8B13-AF7AF0F7C37B}" type="slidenum">
              <a:rPr lang="en-US" smtClean="0"/>
              <a:t>15</a:t>
            </a:fld>
            <a:endParaRPr lang="en-US" dirty="0"/>
          </a:p>
        </p:txBody>
      </p:sp>
    </p:spTree>
    <p:extLst>
      <p:ext uri="{BB962C8B-B14F-4D97-AF65-F5344CB8AC3E}">
        <p14:creationId xmlns:p14="http://schemas.microsoft.com/office/powerpoint/2010/main" val="220945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heel(1)">
                                      <p:cBhvr>
                                        <p:cTn id="15" dur="2000"/>
                                        <p:tgtEl>
                                          <p:spTgt spid="3">
                                            <p:txEl>
                                              <p:pRg st="4" end="4"/>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heel(1)">
                                      <p:cBhvr>
                                        <p:cTn id="18" dur="2000"/>
                                        <p:tgtEl>
                                          <p:spTgt spid="3">
                                            <p:txEl>
                                              <p:pRg st="5" end="5"/>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wheel(1)">
                                      <p:cBhvr>
                                        <p:cTn id="21" dur="2000"/>
                                        <p:tgtEl>
                                          <p:spTgt spid="3">
                                            <p:txEl>
                                              <p:pRg st="6" end="6"/>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wheel(1)">
                                      <p:cBhvr>
                                        <p:cTn id="24"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23568" y="1946366"/>
            <a:ext cx="9877777" cy="3918540"/>
          </a:xfrm>
        </p:spPr>
        <p:txBody>
          <a:bodyPr>
            <a:normAutofit/>
          </a:bodyPr>
          <a:lstStyle/>
          <a:p>
            <a:pPr marL="0" indent="0">
              <a:buNone/>
            </a:pPr>
            <a:r>
              <a:rPr lang="en-US" b="1" dirty="0"/>
              <a:t>Question </a:t>
            </a:r>
            <a:r>
              <a:rPr lang="en-US" b="1" dirty="0" smtClean="0"/>
              <a:t>14</a:t>
            </a:r>
            <a:r>
              <a:rPr lang="en-US" dirty="0" smtClean="0"/>
              <a:t>- See Looking Back section on worksheet ladder</a:t>
            </a:r>
          </a:p>
          <a:p>
            <a:pPr marL="0" indent="0">
              <a:buNone/>
            </a:pPr>
            <a:endParaRPr lang="en-US" sz="800" dirty="0" smtClean="0"/>
          </a:p>
          <a:p>
            <a:pPr marL="0" indent="0">
              <a:buNone/>
            </a:pPr>
            <a:r>
              <a:rPr lang="en-US" dirty="0"/>
              <a:t>Yes-No     Is it possible to enter heaven if you do not believe in Jesus </a:t>
            </a:r>
            <a:r>
              <a:rPr lang="en-US" dirty="0" smtClean="0"/>
              <a:t>Christ?</a:t>
            </a:r>
          </a:p>
          <a:p>
            <a:pPr marL="0" indent="0">
              <a:buNone/>
            </a:pPr>
            <a:endParaRPr lang="en-US" sz="900" dirty="0" smtClean="0"/>
          </a:p>
          <a:p>
            <a:pPr marL="0" indent="0">
              <a:buNone/>
            </a:pPr>
            <a:r>
              <a:rPr lang="en-US" dirty="0"/>
              <a:t>A</a:t>
            </a:r>
            <a:r>
              <a:rPr lang="en-US" dirty="0" smtClean="0"/>
              <a:t>sk </a:t>
            </a:r>
            <a:r>
              <a:rPr lang="en-US" dirty="0"/>
              <a:t>the student to complete the 6 questions under “Looking back” </a:t>
            </a:r>
            <a:r>
              <a:rPr lang="en-US" dirty="0" smtClean="0"/>
              <a:t>without comment.</a:t>
            </a:r>
          </a:p>
          <a:p>
            <a:pPr marL="0" indent="0">
              <a:buNone/>
            </a:pPr>
            <a:endParaRPr lang="en-US" sz="800" dirty="0"/>
          </a:p>
          <a:p>
            <a:pPr marL="0" indent="0">
              <a:buNone/>
            </a:pPr>
            <a:endParaRPr lang="en-US" dirty="0"/>
          </a:p>
          <a:p>
            <a:pPr marL="0" indent="0">
              <a:buNone/>
            </a:pPr>
            <a:endParaRPr lang="en-US" sz="900" dirty="0"/>
          </a:p>
          <a:p>
            <a:pPr marL="0" indent="0">
              <a:buNone/>
            </a:pPr>
            <a:endParaRPr lang="en-US" dirty="0"/>
          </a:p>
          <a:p>
            <a:pPr marL="0" indent="0">
              <a:buNone/>
            </a:pPr>
            <a:endParaRPr lang="en-US" dirty="0" smtClean="0"/>
          </a:p>
          <a:p>
            <a:pPr marL="0" indent="0">
              <a:buNone/>
            </a:pPr>
            <a:endParaRPr lang="en-US" dirty="0"/>
          </a:p>
        </p:txBody>
      </p:sp>
      <p:sp>
        <p:nvSpPr>
          <p:cNvPr id="3" name="Slide Number Placeholder 2"/>
          <p:cNvSpPr>
            <a:spLocks noGrp="1"/>
          </p:cNvSpPr>
          <p:nvPr>
            <p:ph type="sldNum" sz="quarter" idx="12"/>
          </p:nvPr>
        </p:nvSpPr>
        <p:spPr/>
        <p:txBody>
          <a:bodyPr/>
          <a:lstStyle/>
          <a:p>
            <a:fld id="{70FD993B-E526-45AD-8B13-AF7AF0F7C37B}" type="slidenum">
              <a:rPr lang="en-US" smtClean="0"/>
              <a:t>16</a:t>
            </a:fld>
            <a:endParaRPr lang="en-US" dirty="0"/>
          </a:p>
        </p:txBody>
      </p:sp>
      <p:sp>
        <p:nvSpPr>
          <p:cNvPr id="4" name="Title 3"/>
          <p:cNvSpPr>
            <a:spLocks noGrp="1"/>
          </p:cNvSpPr>
          <p:nvPr>
            <p:ph type="title"/>
          </p:nvPr>
        </p:nvSpPr>
        <p:spPr/>
        <p:txBody>
          <a:bodyPr>
            <a:normAutofit fontScale="90000"/>
          </a:bodyPr>
          <a:lstStyle/>
          <a:p>
            <a:pPr marL="0" indent="0"/>
            <a:r>
              <a:rPr lang="en-US" dirty="0" smtClean="0"/>
              <a:t> </a:t>
            </a:r>
            <a:r>
              <a:rPr lang="en-US" dirty="0"/>
              <a:t>John </a:t>
            </a:r>
            <a:r>
              <a:rPr lang="en-US" dirty="0" smtClean="0"/>
              <a:t>8:24 </a:t>
            </a:r>
            <a:r>
              <a:rPr lang="en-US" dirty="0"/>
              <a:t/>
            </a:r>
            <a:br>
              <a:rPr lang="en-US" dirty="0"/>
            </a:br>
            <a:r>
              <a:rPr lang="en-US" sz="1200" dirty="0"/>
              <a:t/>
            </a:r>
            <a:br>
              <a:rPr lang="en-US" sz="1200" dirty="0"/>
            </a:br>
            <a:endParaRPr lang="en-US" dirty="0"/>
          </a:p>
        </p:txBody>
      </p:sp>
    </p:spTree>
    <p:extLst>
      <p:ext uri="{BB962C8B-B14F-4D97-AF65-F5344CB8AC3E}">
        <p14:creationId xmlns:p14="http://schemas.microsoft.com/office/powerpoint/2010/main" val="1265307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62757" y="1998617"/>
            <a:ext cx="9877777" cy="4127546"/>
          </a:xfrm>
        </p:spPr>
        <p:txBody>
          <a:bodyPr/>
          <a:lstStyle/>
          <a:p>
            <a:pPr marL="457200" indent="-457200">
              <a:buFont typeface="+mj-lt"/>
              <a:buAutoNum type="arabicPeriod"/>
            </a:pPr>
            <a:r>
              <a:rPr lang="en-US" dirty="0" smtClean="0"/>
              <a:t>Purpose is to help the student reflect on any prior commitment they made to Christ</a:t>
            </a:r>
          </a:p>
          <a:p>
            <a:pPr marL="0" indent="0">
              <a:buNone/>
            </a:pPr>
            <a:endParaRPr lang="en-US" sz="800" dirty="0" smtClean="0"/>
          </a:p>
          <a:p>
            <a:pPr marL="457200" indent="-457200" algn="just">
              <a:buAutoNum type="arabicPeriod" startAt="2"/>
            </a:pPr>
            <a:r>
              <a:rPr lang="en-US" dirty="0" smtClean="0"/>
              <a:t>Have the student answer the questions honestly as they apply to them. Let them know you will come back and talk about it later in the study. Remember the student should answer the question without comment. </a:t>
            </a:r>
          </a:p>
          <a:p>
            <a:pPr marL="0" indent="0" algn="just">
              <a:buNone/>
            </a:pPr>
            <a:endParaRPr lang="en-US" sz="800" dirty="0" smtClean="0"/>
          </a:p>
        </p:txBody>
      </p:sp>
      <p:sp>
        <p:nvSpPr>
          <p:cNvPr id="3" name="Slide Number Placeholder 2"/>
          <p:cNvSpPr>
            <a:spLocks noGrp="1"/>
          </p:cNvSpPr>
          <p:nvPr>
            <p:ph type="sldNum" sz="quarter" idx="12"/>
          </p:nvPr>
        </p:nvSpPr>
        <p:spPr/>
        <p:txBody>
          <a:bodyPr/>
          <a:lstStyle/>
          <a:p>
            <a:fld id="{70FD993B-E526-45AD-8B13-AF7AF0F7C37B}" type="slidenum">
              <a:rPr lang="en-US" smtClean="0"/>
              <a:t>17</a:t>
            </a:fld>
            <a:endParaRPr lang="en-US" dirty="0"/>
          </a:p>
        </p:txBody>
      </p:sp>
      <p:sp>
        <p:nvSpPr>
          <p:cNvPr id="4" name="Title 3"/>
          <p:cNvSpPr>
            <a:spLocks noGrp="1"/>
          </p:cNvSpPr>
          <p:nvPr>
            <p:ph type="title"/>
          </p:nvPr>
        </p:nvSpPr>
        <p:spPr/>
        <p:txBody>
          <a:bodyPr>
            <a:normAutofit/>
          </a:bodyPr>
          <a:lstStyle/>
          <a:p>
            <a:r>
              <a:rPr lang="en-US" sz="3600" dirty="0" smtClean="0"/>
              <a:t>Looking Back Section</a:t>
            </a:r>
            <a:endParaRPr lang="en-US" sz="3600" dirty="0"/>
          </a:p>
        </p:txBody>
      </p:sp>
    </p:spTree>
    <p:extLst>
      <p:ext uri="{BB962C8B-B14F-4D97-AF65-F5344CB8AC3E}">
        <p14:creationId xmlns:p14="http://schemas.microsoft.com/office/powerpoint/2010/main" val="5775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62757" y="1998617"/>
            <a:ext cx="9877777" cy="4127546"/>
          </a:xfrm>
        </p:spPr>
        <p:txBody>
          <a:bodyPr/>
          <a:lstStyle/>
          <a:p>
            <a:r>
              <a:rPr lang="en-US" dirty="0" smtClean="0"/>
              <a:t>Foundation has been built</a:t>
            </a:r>
          </a:p>
          <a:p>
            <a:pPr marL="0" indent="0">
              <a:buNone/>
            </a:pPr>
            <a:endParaRPr lang="en-US" sz="800" dirty="0" smtClean="0"/>
          </a:p>
          <a:p>
            <a:r>
              <a:rPr lang="en-US" dirty="0" smtClean="0"/>
              <a:t>Who is the foundation? Christ</a:t>
            </a:r>
          </a:p>
          <a:p>
            <a:pPr marL="0" indent="0">
              <a:buNone/>
            </a:pPr>
            <a:endParaRPr lang="en-US" sz="800" dirty="0" smtClean="0"/>
          </a:p>
          <a:p>
            <a:r>
              <a:rPr lang="en-US" dirty="0" smtClean="0"/>
              <a:t>Romans 10:17- Faith comes through hearing the word of God</a:t>
            </a:r>
          </a:p>
          <a:p>
            <a:pPr marL="0" indent="0">
              <a:buNone/>
            </a:pPr>
            <a:endParaRPr lang="en-US" sz="800" dirty="0" smtClean="0"/>
          </a:p>
          <a:p>
            <a:r>
              <a:rPr lang="en-US" dirty="0" smtClean="0"/>
              <a:t>Hebrews  11:6- Without faith it is impossible to please God</a:t>
            </a:r>
          </a:p>
          <a:p>
            <a:pPr marL="0" indent="0">
              <a:buNone/>
            </a:pPr>
            <a:endParaRPr lang="en-US" sz="800" dirty="0" smtClean="0"/>
          </a:p>
          <a:p>
            <a:r>
              <a:rPr lang="en-US" dirty="0" smtClean="0"/>
              <a:t>Matthew 7:21-23-Man must do all the will of God</a:t>
            </a:r>
          </a:p>
          <a:p>
            <a:pPr marL="0" indent="0">
              <a:buNone/>
            </a:pPr>
            <a:endParaRPr lang="en-US" sz="800" dirty="0" smtClean="0"/>
          </a:p>
          <a:p>
            <a:r>
              <a:rPr lang="en-US" dirty="0" smtClean="0"/>
              <a:t>Ephesians 2:8- It is through the grace of God that man is saved</a:t>
            </a:r>
            <a:endParaRPr lang="en-US" dirty="0"/>
          </a:p>
        </p:txBody>
      </p:sp>
      <p:sp>
        <p:nvSpPr>
          <p:cNvPr id="3" name="Title 2"/>
          <p:cNvSpPr>
            <a:spLocks noGrp="1"/>
          </p:cNvSpPr>
          <p:nvPr>
            <p:ph type="title"/>
          </p:nvPr>
        </p:nvSpPr>
        <p:spPr>
          <a:xfrm>
            <a:off x="313509" y="338328"/>
            <a:ext cx="11573691" cy="1252728"/>
          </a:xfrm>
        </p:spPr>
        <p:txBody>
          <a:bodyPr>
            <a:normAutofit/>
          </a:bodyPr>
          <a:lstStyle/>
          <a:p>
            <a:r>
              <a:rPr lang="en-US" sz="3400" dirty="0" smtClean="0"/>
              <a:t>Review</a:t>
            </a:r>
            <a:endParaRPr lang="en-US" sz="3400" dirty="0"/>
          </a:p>
        </p:txBody>
      </p:sp>
      <p:sp>
        <p:nvSpPr>
          <p:cNvPr id="4" name="Slide Number Placeholder 3"/>
          <p:cNvSpPr>
            <a:spLocks noGrp="1"/>
          </p:cNvSpPr>
          <p:nvPr>
            <p:ph type="sldNum" sz="quarter" idx="12"/>
          </p:nvPr>
        </p:nvSpPr>
        <p:spPr/>
        <p:txBody>
          <a:bodyPr/>
          <a:lstStyle/>
          <a:p>
            <a:fld id="{70FD993B-E526-45AD-8B13-AF7AF0F7C37B}" type="slidenum">
              <a:rPr lang="en-US" smtClean="0"/>
              <a:t>18</a:t>
            </a:fld>
            <a:endParaRPr lang="en-US" dirty="0"/>
          </a:p>
        </p:txBody>
      </p:sp>
      <p:pic>
        <p:nvPicPr>
          <p:cNvPr id="1026" name="Picture 2" descr="C:\Users\Jones\AppData\Local\Microsoft\Windows\INetCache\IE\Y1NBCVYJ\Ladder-flat--12424-larg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72023" y="2494671"/>
            <a:ext cx="1113692" cy="2989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62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xEl>
                                              <p:pRg st="0" end="0"/>
                                            </p:txEl>
                                          </p:spTgt>
                                        </p:tgtEl>
                                      </p:cBhvr>
                                    </p:animEffect>
                                    <p:anim calcmode="lin" valueType="num">
                                      <p:cBhvr>
                                        <p:cTn id="7" dur="1822" tmFilter="0,0; 0.14,0.31; 0.43,0.73; 0.71,0.91; 1.0,1.0">
                                          <p:stCondLst>
                                            <p:cond delay="0"/>
                                          </p:stCondLst>
                                        </p:cTn>
                                        <p:tgtEl>
                                          <p:spTgt spid="2">
                                            <p:txEl>
                                              <p:pRg st="0" end="0"/>
                                            </p:txEl>
                                          </p:spTgt>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xEl>
                                              <p:pRg st="0" end="0"/>
                                            </p:txEl>
                                          </p:spTgt>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xEl>
                                              <p:pRg st="0" end="0"/>
                                            </p:txEl>
                                          </p:spTgt>
                                        </p:tgtEl>
                                        <p:attrNameLst>
                                          <p:attrName>ppt_y</p:attrName>
                                        </p:attrNameLst>
                                      </p:cBhvr>
                                      <p:tavLst>
                                        <p:tav tm="0">
                                          <p:val>
                                            <p:strVal val="ppt_y"/>
                                          </p:val>
                                        </p:tav>
                                        <p:tav tm="100000">
                                          <p:val>
                                            <p:strVal val="ppt_y+ppt_h"/>
                                          </p:val>
                                        </p:tav>
                                      </p:tavLst>
                                    </p:anim>
                                    <p:animScale>
                                      <p:cBhvr>
                                        <p:cTn id="14" dur="26">
                                          <p:stCondLst>
                                            <p:cond delay="620"/>
                                          </p:stCondLst>
                                        </p:cTn>
                                        <p:tgtEl>
                                          <p:spTgt spid="2">
                                            <p:txEl>
                                              <p:pRg st="0" end="0"/>
                                            </p:txEl>
                                          </p:spTgt>
                                        </p:tgtEl>
                                      </p:cBhvr>
                                      <p:to x="100000" y="60000"/>
                                    </p:animScale>
                                    <p:animScale>
                                      <p:cBhvr>
                                        <p:cTn id="15" dur="166" decel="50000">
                                          <p:stCondLst>
                                            <p:cond delay="646"/>
                                          </p:stCondLst>
                                        </p:cTn>
                                        <p:tgtEl>
                                          <p:spTgt spid="2">
                                            <p:txEl>
                                              <p:pRg st="0" end="0"/>
                                            </p:txEl>
                                          </p:spTgt>
                                        </p:tgtEl>
                                      </p:cBhvr>
                                      <p:to x="100000" y="100000"/>
                                    </p:animScale>
                                    <p:animScale>
                                      <p:cBhvr>
                                        <p:cTn id="16" dur="26">
                                          <p:stCondLst>
                                            <p:cond delay="1312"/>
                                          </p:stCondLst>
                                        </p:cTn>
                                        <p:tgtEl>
                                          <p:spTgt spid="2">
                                            <p:txEl>
                                              <p:pRg st="0" end="0"/>
                                            </p:txEl>
                                          </p:spTgt>
                                        </p:tgtEl>
                                      </p:cBhvr>
                                      <p:to x="100000" y="80000"/>
                                    </p:animScale>
                                    <p:animScale>
                                      <p:cBhvr>
                                        <p:cTn id="17" dur="166" decel="50000">
                                          <p:stCondLst>
                                            <p:cond delay="1338"/>
                                          </p:stCondLst>
                                        </p:cTn>
                                        <p:tgtEl>
                                          <p:spTgt spid="2">
                                            <p:txEl>
                                              <p:pRg st="0" end="0"/>
                                            </p:txEl>
                                          </p:spTgt>
                                        </p:tgtEl>
                                      </p:cBhvr>
                                      <p:to x="100000" y="100000"/>
                                    </p:animScale>
                                    <p:animScale>
                                      <p:cBhvr>
                                        <p:cTn id="18" dur="26">
                                          <p:stCondLst>
                                            <p:cond delay="1642"/>
                                          </p:stCondLst>
                                        </p:cTn>
                                        <p:tgtEl>
                                          <p:spTgt spid="2">
                                            <p:txEl>
                                              <p:pRg st="0" end="0"/>
                                            </p:txEl>
                                          </p:spTgt>
                                        </p:tgtEl>
                                      </p:cBhvr>
                                      <p:to x="100000" y="90000"/>
                                    </p:animScale>
                                    <p:animScale>
                                      <p:cBhvr>
                                        <p:cTn id="19" dur="166" decel="50000">
                                          <p:stCondLst>
                                            <p:cond delay="1668"/>
                                          </p:stCondLst>
                                        </p:cTn>
                                        <p:tgtEl>
                                          <p:spTgt spid="2">
                                            <p:txEl>
                                              <p:pRg st="0" end="0"/>
                                            </p:txEl>
                                          </p:spTgt>
                                        </p:tgtEl>
                                      </p:cBhvr>
                                      <p:to x="100000" y="100000"/>
                                    </p:animScale>
                                    <p:animScale>
                                      <p:cBhvr>
                                        <p:cTn id="20" dur="26">
                                          <p:stCondLst>
                                            <p:cond delay="1808"/>
                                          </p:stCondLst>
                                        </p:cTn>
                                        <p:tgtEl>
                                          <p:spTgt spid="2">
                                            <p:txEl>
                                              <p:pRg st="0" end="0"/>
                                            </p:txEl>
                                          </p:spTgt>
                                        </p:tgtEl>
                                      </p:cBhvr>
                                      <p:to x="100000" y="95000"/>
                                    </p:animScale>
                                    <p:animScale>
                                      <p:cBhvr>
                                        <p:cTn id="21" dur="166" decel="50000">
                                          <p:stCondLst>
                                            <p:cond delay="1834"/>
                                          </p:stCondLst>
                                        </p:cTn>
                                        <p:tgtEl>
                                          <p:spTgt spid="2">
                                            <p:txEl>
                                              <p:pRg st="0" end="0"/>
                                            </p:txEl>
                                          </p:spTgt>
                                        </p:tgtEl>
                                      </p:cBhvr>
                                      <p:to x="100000" y="100000"/>
                                    </p:animScale>
                                    <p:set>
                                      <p:cBhvr>
                                        <p:cTn id="22"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6" presetClass="exit" presetSubtype="0" fill="hold" grpId="0" nodeType="clickEffect">
                                  <p:stCondLst>
                                    <p:cond delay="0"/>
                                  </p:stCondLst>
                                  <p:childTnLst>
                                    <p:animEffect transition="out" filter="wipe(down)">
                                      <p:cBhvr>
                                        <p:cTn id="26" dur="180" accel="50000">
                                          <p:stCondLst>
                                            <p:cond delay="1820"/>
                                          </p:stCondLst>
                                        </p:cTn>
                                        <p:tgtEl>
                                          <p:spTgt spid="2">
                                            <p:txEl>
                                              <p:pRg st="2" end="2"/>
                                            </p:txEl>
                                          </p:spTgt>
                                        </p:tgtEl>
                                      </p:cBhvr>
                                    </p:animEffect>
                                    <p:anim calcmode="lin" valueType="num">
                                      <p:cBhvr>
                                        <p:cTn id="27" dur="1822" tmFilter="0,0; 0.14,0.31; 0.43,0.73; 0.71,0.91; 1.0,1.0">
                                          <p:stCondLst>
                                            <p:cond delay="0"/>
                                          </p:stCondLst>
                                        </p:cTn>
                                        <p:tgtEl>
                                          <p:spTgt spid="2">
                                            <p:txEl>
                                              <p:pRg st="2" end="2"/>
                                            </p:txEl>
                                          </p:spTgt>
                                        </p:tgtEl>
                                        <p:attrNameLst>
                                          <p:attrName>ppt_x</p:attrName>
                                        </p:attrNameLst>
                                      </p:cBhvr>
                                      <p:tavLst>
                                        <p:tav tm="0">
                                          <p:val>
                                            <p:strVal val="ppt_x"/>
                                          </p:val>
                                        </p:tav>
                                        <p:tav tm="100000">
                                          <p:val>
                                            <p:strVal val="#ppt_x+0.25"/>
                                          </p:val>
                                        </p:tav>
                                      </p:tavLst>
                                    </p:anim>
                                    <p:anim calcmode="lin" valueType="num">
                                      <p:cBhvr>
                                        <p:cTn id="28" dur="178">
                                          <p:stCondLst>
                                            <p:cond delay="1822"/>
                                          </p:stCondLst>
                                        </p:cTn>
                                        <p:tgtEl>
                                          <p:spTgt spid="2">
                                            <p:txEl>
                                              <p:pRg st="2" end="2"/>
                                            </p:txEl>
                                          </p:spTgt>
                                        </p:tgtEl>
                                        <p:attrNameLst>
                                          <p:attrName>ppt_x</p:attrName>
                                        </p:attrNameLst>
                                      </p:cBhvr>
                                      <p:tavLst>
                                        <p:tav tm="0">
                                          <p:val>
                                            <p:strVal val="ppt_x"/>
                                          </p:val>
                                        </p:tav>
                                        <p:tav tm="100000">
                                          <p:val>
                                            <p:strVal val="ppt_x"/>
                                          </p:val>
                                        </p:tav>
                                      </p:tavLst>
                                    </p:anim>
                                    <p:anim calcmode="lin" valueType="num">
                                      <p:cBhvr>
                                        <p:cTn id="29" dur="664" tmFilter="0.0,0.0;0.25,0.07;0.50,0.2;0.75,0.467;1.0,1.0">
                                          <p:stCondLst>
                                            <p:cond delay="0"/>
                                          </p:stCondLst>
                                        </p:cTn>
                                        <p:tgtEl>
                                          <p:spTgt spid="2">
                                            <p:txEl>
                                              <p:pRg st="2" end="2"/>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0" dur="664" tmFilter="0, 0; 0.125,0.2665; 0.25,0.4; 0.375,0.465; 0.5,0.5;  0.625,0.535; 0.75,0.6; 0.875,0.7335; 1,1">
                                          <p:stCondLst>
                                            <p:cond delay="664"/>
                                          </p:stCondLst>
                                        </p:cTn>
                                        <p:tgtEl>
                                          <p:spTgt spid="2">
                                            <p:txEl>
                                              <p:pRg st="2" end="2"/>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1" dur="332" tmFilter="0, 0; 0.125,0.2665; 0.25,0.4; 0.375,0.465; 0.5,0.5;  0.625,0.535; 0.75,0.6; 0.875,0.7335; 1,1">
                                          <p:stCondLst>
                                            <p:cond delay="1324"/>
                                          </p:stCondLst>
                                        </p:cTn>
                                        <p:tgtEl>
                                          <p:spTgt spid="2">
                                            <p:txEl>
                                              <p:pRg st="2" end="2"/>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2" dur="164" tmFilter="0, 0; 0.125,0.2665; 0.25,0.4; 0.375,0.465; 0.5,0.5;  0.625,0.535; 0.75,0.6; 0.875,0.7335; 1,1">
                                          <p:stCondLst>
                                            <p:cond delay="1656"/>
                                          </p:stCondLst>
                                        </p:cTn>
                                        <p:tgtEl>
                                          <p:spTgt spid="2">
                                            <p:txEl>
                                              <p:pRg st="2" end="2"/>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3" dur="180" accel="50000">
                                          <p:stCondLst>
                                            <p:cond delay="1820"/>
                                          </p:stCondLst>
                                        </p:cTn>
                                        <p:tgtEl>
                                          <p:spTgt spid="2">
                                            <p:txEl>
                                              <p:pRg st="2" end="2"/>
                                            </p:txEl>
                                          </p:spTgt>
                                        </p:tgtEl>
                                        <p:attrNameLst>
                                          <p:attrName>ppt_y</p:attrName>
                                        </p:attrNameLst>
                                      </p:cBhvr>
                                      <p:tavLst>
                                        <p:tav tm="0">
                                          <p:val>
                                            <p:strVal val="ppt_y"/>
                                          </p:val>
                                        </p:tav>
                                        <p:tav tm="100000">
                                          <p:val>
                                            <p:strVal val="ppt_y+ppt_h"/>
                                          </p:val>
                                        </p:tav>
                                      </p:tavLst>
                                    </p:anim>
                                    <p:animScale>
                                      <p:cBhvr>
                                        <p:cTn id="34" dur="26">
                                          <p:stCondLst>
                                            <p:cond delay="620"/>
                                          </p:stCondLst>
                                        </p:cTn>
                                        <p:tgtEl>
                                          <p:spTgt spid="2">
                                            <p:txEl>
                                              <p:pRg st="2" end="2"/>
                                            </p:txEl>
                                          </p:spTgt>
                                        </p:tgtEl>
                                      </p:cBhvr>
                                      <p:to x="100000" y="60000"/>
                                    </p:animScale>
                                    <p:animScale>
                                      <p:cBhvr>
                                        <p:cTn id="35" dur="166" decel="50000">
                                          <p:stCondLst>
                                            <p:cond delay="646"/>
                                          </p:stCondLst>
                                        </p:cTn>
                                        <p:tgtEl>
                                          <p:spTgt spid="2">
                                            <p:txEl>
                                              <p:pRg st="2" end="2"/>
                                            </p:txEl>
                                          </p:spTgt>
                                        </p:tgtEl>
                                      </p:cBhvr>
                                      <p:to x="100000" y="100000"/>
                                    </p:animScale>
                                    <p:animScale>
                                      <p:cBhvr>
                                        <p:cTn id="36" dur="26">
                                          <p:stCondLst>
                                            <p:cond delay="1312"/>
                                          </p:stCondLst>
                                        </p:cTn>
                                        <p:tgtEl>
                                          <p:spTgt spid="2">
                                            <p:txEl>
                                              <p:pRg st="2" end="2"/>
                                            </p:txEl>
                                          </p:spTgt>
                                        </p:tgtEl>
                                      </p:cBhvr>
                                      <p:to x="100000" y="80000"/>
                                    </p:animScale>
                                    <p:animScale>
                                      <p:cBhvr>
                                        <p:cTn id="37" dur="166" decel="50000">
                                          <p:stCondLst>
                                            <p:cond delay="1338"/>
                                          </p:stCondLst>
                                        </p:cTn>
                                        <p:tgtEl>
                                          <p:spTgt spid="2">
                                            <p:txEl>
                                              <p:pRg st="2" end="2"/>
                                            </p:txEl>
                                          </p:spTgt>
                                        </p:tgtEl>
                                      </p:cBhvr>
                                      <p:to x="100000" y="100000"/>
                                    </p:animScale>
                                    <p:animScale>
                                      <p:cBhvr>
                                        <p:cTn id="38" dur="26">
                                          <p:stCondLst>
                                            <p:cond delay="1642"/>
                                          </p:stCondLst>
                                        </p:cTn>
                                        <p:tgtEl>
                                          <p:spTgt spid="2">
                                            <p:txEl>
                                              <p:pRg st="2" end="2"/>
                                            </p:txEl>
                                          </p:spTgt>
                                        </p:tgtEl>
                                      </p:cBhvr>
                                      <p:to x="100000" y="90000"/>
                                    </p:animScale>
                                    <p:animScale>
                                      <p:cBhvr>
                                        <p:cTn id="39" dur="166" decel="50000">
                                          <p:stCondLst>
                                            <p:cond delay="1668"/>
                                          </p:stCondLst>
                                        </p:cTn>
                                        <p:tgtEl>
                                          <p:spTgt spid="2">
                                            <p:txEl>
                                              <p:pRg st="2" end="2"/>
                                            </p:txEl>
                                          </p:spTgt>
                                        </p:tgtEl>
                                      </p:cBhvr>
                                      <p:to x="100000" y="100000"/>
                                    </p:animScale>
                                    <p:animScale>
                                      <p:cBhvr>
                                        <p:cTn id="40" dur="26">
                                          <p:stCondLst>
                                            <p:cond delay="1808"/>
                                          </p:stCondLst>
                                        </p:cTn>
                                        <p:tgtEl>
                                          <p:spTgt spid="2">
                                            <p:txEl>
                                              <p:pRg st="2" end="2"/>
                                            </p:txEl>
                                          </p:spTgt>
                                        </p:tgtEl>
                                      </p:cBhvr>
                                      <p:to x="100000" y="95000"/>
                                    </p:animScale>
                                    <p:animScale>
                                      <p:cBhvr>
                                        <p:cTn id="41" dur="166" decel="50000">
                                          <p:stCondLst>
                                            <p:cond delay="1834"/>
                                          </p:stCondLst>
                                        </p:cTn>
                                        <p:tgtEl>
                                          <p:spTgt spid="2">
                                            <p:txEl>
                                              <p:pRg st="2" end="2"/>
                                            </p:txEl>
                                          </p:spTgt>
                                        </p:tgtEl>
                                      </p:cBhvr>
                                      <p:to x="100000" y="100000"/>
                                    </p:animScale>
                                    <p:set>
                                      <p:cBhvr>
                                        <p:cTn id="42" dur="1" fill="hold">
                                          <p:stCondLst>
                                            <p:cond delay="1999"/>
                                          </p:stCondLst>
                                        </p:cTn>
                                        <p:tgtEl>
                                          <p:spTgt spid="2">
                                            <p:txEl>
                                              <p:pRg st="2" end="2"/>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6" presetClass="exit" presetSubtype="0" fill="hold" grpId="0" nodeType="clickEffect">
                                  <p:stCondLst>
                                    <p:cond delay="0"/>
                                  </p:stCondLst>
                                  <p:childTnLst>
                                    <p:animEffect transition="out" filter="wipe(down)">
                                      <p:cBhvr>
                                        <p:cTn id="46" dur="180" accel="50000">
                                          <p:stCondLst>
                                            <p:cond delay="1820"/>
                                          </p:stCondLst>
                                        </p:cTn>
                                        <p:tgtEl>
                                          <p:spTgt spid="2">
                                            <p:txEl>
                                              <p:pRg st="4" end="4"/>
                                            </p:txEl>
                                          </p:spTgt>
                                        </p:tgtEl>
                                      </p:cBhvr>
                                    </p:animEffect>
                                    <p:anim calcmode="lin" valueType="num">
                                      <p:cBhvr>
                                        <p:cTn id="47" dur="1822" tmFilter="0,0; 0.14,0.31; 0.43,0.73; 0.71,0.91; 1.0,1.0">
                                          <p:stCondLst>
                                            <p:cond delay="0"/>
                                          </p:stCondLst>
                                        </p:cTn>
                                        <p:tgtEl>
                                          <p:spTgt spid="2">
                                            <p:txEl>
                                              <p:pRg st="4" end="4"/>
                                            </p:txEl>
                                          </p:spTgt>
                                        </p:tgtEl>
                                        <p:attrNameLst>
                                          <p:attrName>ppt_x</p:attrName>
                                        </p:attrNameLst>
                                      </p:cBhvr>
                                      <p:tavLst>
                                        <p:tav tm="0">
                                          <p:val>
                                            <p:strVal val="ppt_x"/>
                                          </p:val>
                                        </p:tav>
                                        <p:tav tm="100000">
                                          <p:val>
                                            <p:strVal val="#ppt_x+0.25"/>
                                          </p:val>
                                        </p:tav>
                                      </p:tavLst>
                                    </p:anim>
                                    <p:anim calcmode="lin" valueType="num">
                                      <p:cBhvr>
                                        <p:cTn id="48" dur="178">
                                          <p:stCondLst>
                                            <p:cond delay="1822"/>
                                          </p:stCondLst>
                                        </p:cTn>
                                        <p:tgtEl>
                                          <p:spTgt spid="2">
                                            <p:txEl>
                                              <p:pRg st="4" end="4"/>
                                            </p:txEl>
                                          </p:spTgt>
                                        </p:tgtEl>
                                        <p:attrNameLst>
                                          <p:attrName>ppt_x</p:attrName>
                                        </p:attrNameLst>
                                      </p:cBhvr>
                                      <p:tavLst>
                                        <p:tav tm="0">
                                          <p:val>
                                            <p:strVal val="ppt_x"/>
                                          </p:val>
                                        </p:tav>
                                        <p:tav tm="100000">
                                          <p:val>
                                            <p:strVal val="ppt_x"/>
                                          </p:val>
                                        </p:tav>
                                      </p:tavLst>
                                    </p:anim>
                                    <p:anim calcmode="lin" valueType="num">
                                      <p:cBhvr>
                                        <p:cTn id="49" dur="664" tmFilter="0.0,0.0;0.25,0.07;0.50,0.2;0.75,0.467;1.0,1.0">
                                          <p:stCondLst>
                                            <p:cond delay="0"/>
                                          </p:stCondLst>
                                        </p:cTn>
                                        <p:tgtEl>
                                          <p:spTgt spid="2">
                                            <p:txEl>
                                              <p:pRg st="4" end="4"/>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50" dur="664" tmFilter="0, 0; 0.125,0.2665; 0.25,0.4; 0.375,0.465; 0.5,0.5;  0.625,0.535; 0.75,0.6; 0.875,0.7335; 1,1">
                                          <p:stCondLst>
                                            <p:cond delay="664"/>
                                          </p:stCondLst>
                                        </p:cTn>
                                        <p:tgtEl>
                                          <p:spTgt spid="2">
                                            <p:txEl>
                                              <p:pRg st="4" end="4"/>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51" dur="332" tmFilter="0, 0; 0.125,0.2665; 0.25,0.4; 0.375,0.465; 0.5,0.5;  0.625,0.535; 0.75,0.6; 0.875,0.7335; 1,1">
                                          <p:stCondLst>
                                            <p:cond delay="1324"/>
                                          </p:stCondLst>
                                        </p:cTn>
                                        <p:tgtEl>
                                          <p:spTgt spid="2">
                                            <p:txEl>
                                              <p:pRg st="4" end="4"/>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52" dur="164" tmFilter="0, 0; 0.125,0.2665; 0.25,0.4; 0.375,0.465; 0.5,0.5;  0.625,0.535; 0.75,0.6; 0.875,0.7335; 1,1">
                                          <p:stCondLst>
                                            <p:cond delay="1656"/>
                                          </p:stCondLst>
                                        </p:cTn>
                                        <p:tgtEl>
                                          <p:spTgt spid="2">
                                            <p:txEl>
                                              <p:pRg st="4" end="4"/>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53" dur="180" accel="50000">
                                          <p:stCondLst>
                                            <p:cond delay="1820"/>
                                          </p:stCondLst>
                                        </p:cTn>
                                        <p:tgtEl>
                                          <p:spTgt spid="2">
                                            <p:txEl>
                                              <p:pRg st="4" end="4"/>
                                            </p:txEl>
                                          </p:spTgt>
                                        </p:tgtEl>
                                        <p:attrNameLst>
                                          <p:attrName>ppt_y</p:attrName>
                                        </p:attrNameLst>
                                      </p:cBhvr>
                                      <p:tavLst>
                                        <p:tav tm="0">
                                          <p:val>
                                            <p:strVal val="ppt_y"/>
                                          </p:val>
                                        </p:tav>
                                        <p:tav tm="100000">
                                          <p:val>
                                            <p:strVal val="ppt_y+ppt_h"/>
                                          </p:val>
                                        </p:tav>
                                      </p:tavLst>
                                    </p:anim>
                                    <p:animScale>
                                      <p:cBhvr>
                                        <p:cTn id="54" dur="26">
                                          <p:stCondLst>
                                            <p:cond delay="620"/>
                                          </p:stCondLst>
                                        </p:cTn>
                                        <p:tgtEl>
                                          <p:spTgt spid="2">
                                            <p:txEl>
                                              <p:pRg st="4" end="4"/>
                                            </p:txEl>
                                          </p:spTgt>
                                        </p:tgtEl>
                                      </p:cBhvr>
                                      <p:to x="100000" y="60000"/>
                                    </p:animScale>
                                    <p:animScale>
                                      <p:cBhvr>
                                        <p:cTn id="55" dur="166" decel="50000">
                                          <p:stCondLst>
                                            <p:cond delay="646"/>
                                          </p:stCondLst>
                                        </p:cTn>
                                        <p:tgtEl>
                                          <p:spTgt spid="2">
                                            <p:txEl>
                                              <p:pRg st="4" end="4"/>
                                            </p:txEl>
                                          </p:spTgt>
                                        </p:tgtEl>
                                      </p:cBhvr>
                                      <p:to x="100000" y="100000"/>
                                    </p:animScale>
                                    <p:animScale>
                                      <p:cBhvr>
                                        <p:cTn id="56" dur="26">
                                          <p:stCondLst>
                                            <p:cond delay="1312"/>
                                          </p:stCondLst>
                                        </p:cTn>
                                        <p:tgtEl>
                                          <p:spTgt spid="2">
                                            <p:txEl>
                                              <p:pRg st="4" end="4"/>
                                            </p:txEl>
                                          </p:spTgt>
                                        </p:tgtEl>
                                      </p:cBhvr>
                                      <p:to x="100000" y="80000"/>
                                    </p:animScale>
                                    <p:animScale>
                                      <p:cBhvr>
                                        <p:cTn id="57" dur="166" decel="50000">
                                          <p:stCondLst>
                                            <p:cond delay="1338"/>
                                          </p:stCondLst>
                                        </p:cTn>
                                        <p:tgtEl>
                                          <p:spTgt spid="2">
                                            <p:txEl>
                                              <p:pRg st="4" end="4"/>
                                            </p:txEl>
                                          </p:spTgt>
                                        </p:tgtEl>
                                      </p:cBhvr>
                                      <p:to x="100000" y="100000"/>
                                    </p:animScale>
                                    <p:animScale>
                                      <p:cBhvr>
                                        <p:cTn id="58" dur="26">
                                          <p:stCondLst>
                                            <p:cond delay="1642"/>
                                          </p:stCondLst>
                                        </p:cTn>
                                        <p:tgtEl>
                                          <p:spTgt spid="2">
                                            <p:txEl>
                                              <p:pRg st="4" end="4"/>
                                            </p:txEl>
                                          </p:spTgt>
                                        </p:tgtEl>
                                      </p:cBhvr>
                                      <p:to x="100000" y="90000"/>
                                    </p:animScale>
                                    <p:animScale>
                                      <p:cBhvr>
                                        <p:cTn id="59" dur="166" decel="50000">
                                          <p:stCondLst>
                                            <p:cond delay="1668"/>
                                          </p:stCondLst>
                                        </p:cTn>
                                        <p:tgtEl>
                                          <p:spTgt spid="2">
                                            <p:txEl>
                                              <p:pRg st="4" end="4"/>
                                            </p:txEl>
                                          </p:spTgt>
                                        </p:tgtEl>
                                      </p:cBhvr>
                                      <p:to x="100000" y="100000"/>
                                    </p:animScale>
                                    <p:animScale>
                                      <p:cBhvr>
                                        <p:cTn id="60" dur="26">
                                          <p:stCondLst>
                                            <p:cond delay="1808"/>
                                          </p:stCondLst>
                                        </p:cTn>
                                        <p:tgtEl>
                                          <p:spTgt spid="2">
                                            <p:txEl>
                                              <p:pRg st="4" end="4"/>
                                            </p:txEl>
                                          </p:spTgt>
                                        </p:tgtEl>
                                      </p:cBhvr>
                                      <p:to x="100000" y="95000"/>
                                    </p:animScale>
                                    <p:animScale>
                                      <p:cBhvr>
                                        <p:cTn id="61" dur="166" decel="50000">
                                          <p:stCondLst>
                                            <p:cond delay="1834"/>
                                          </p:stCondLst>
                                        </p:cTn>
                                        <p:tgtEl>
                                          <p:spTgt spid="2">
                                            <p:txEl>
                                              <p:pRg st="4" end="4"/>
                                            </p:txEl>
                                          </p:spTgt>
                                        </p:tgtEl>
                                      </p:cBhvr>
                                      <p:to x="100000" y="100000"/>
                                    </p:animScale>
                                    <p:set>
                                      <p:cBhvr>
                                        <p:cTn id="62" dur="1" fill="hold">
                                          <p:stCondLst>
                                            <p:cond delay="1999"/>
                                          </p:stCondLst>
                                        </p:cTn>
                                        <p:tgtEl>
                                          <p:spTgt spid="2">
                                            <p:txEl>
                                              <p:pRg st="4" end="4"/>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6" presetClass="exit" presetSubtype="0" fill="hold" grpId="0" nodeType="clickEffect">
                                  <p:stCondLst>
                                    <p:cond delay="0"/>
                                  </p:stCondLst>
                                  <p:childTnLst>
                                    <p:animEffect transition="out" filter="wipe(down)">
                                      <p:cBhvr>
                                        <p:cTn id="66" dur="180" accel="50000">
                                          <p:stCondLst>
                                            <p:cond delay="1820"/>
                                          </p:stCondLst>
                                        </p:cTn>
                                        <p:tgtEl>
                                          <p:spTgt spid="2">
                                            <p:txEl>
                                              <p:pRg st="6" end="6"/>
                                            </p:txEl>
                                          </p:spTgt>
                                        </p:tgtEl>
                                      </p:cBhvr>
                                    </p:animEffect>
                                    <p:anim calcmode="lin" valueType="num">
                                      <p:cBhvr>
                                        <p:cTn id="67" dur="1822" tmFilter="0,0; 0.14,0.31; 0.43,0.73; 0.71,0.91; 1.0,1.0">
                                          <p:stCondLst>
                                            <p:cond delay="0"/>
                                          </p:stCondLst>
                                        </p:cTn>
                                        <p:tgtEl>
                                          <p:spTgt spid="2">
                                            <p:txEl>
                                              <p:pRg st="6" end="6"/>
                                            </p:txEl>
                                          </p:spTgt>
                                        </p:tgtEl>
                                        <p:attrNameLst>
                                          <p:attrName>ppt_x</p:attrName>
                                        </p:attrNameLst>
                                      </p:cBhvr>
                                      <p:tavLst>
                                        <p:tav tm="0">
                                          <p:val>
                                            <p:strVal val="ppt_x"/>
                                          </p:val>
                                        </p:tav>
                                        <p:tav tm="100000">
                                          <p:val>
                                            <p:strVal val="#ppt_x+0.25"/>
                                          </p:val>
                                        </p:tav>
                                      </p:tavLst>
                                    </p:anim>
                                    <p:anim calcmode="lin" valueType="num">
                                      <p:cBhvr>
                                        <p:cTn id="68" dur="178">
                                          <p:stCondLst>
                                            <p:cond delay="1822"/>
                                          </p:stCondLst>
                                        </p:cTn>
                                        <p:tgtEl>
                                          <p:spTgt spid="2">
                                            <p:txEl>
                                              <p:pRg st="6" end="6"/>
                                            </p:txEl>
                                          </p:spTgt>
                                        </p:tgtEl>
                                        <p:attrNameLst>
                                          <p:attrName>ppt_x</p:attrName>
                                        </p:attrNameLst>
                                      </p:cBhvr>
                                      <p:tavLst>
                                        <p:tav tm="0">
                                          <p:val>
                                            <p:strVal val="ppt_x"/>
                                          </p:val>
                                        </p:tav>
                                        <p:tav tm="100000">
                                          <p:val>
                                            <p:strVal val="ppt_x"/>
                                          </p:val>
                                        </p:tav>
                                      </p:tavLst>
                                    </p:anim>
                                    <p:anim calcmode="lin" valueType="num">
                                      <p:cBhvr>
                                        <p:cTn id="69" dur="664" tmFilter="0.0,0.0;0.25,0.07;0.50,0.2;0.75,0.467;1.0,1.0">
                                          <p:stCondLst>
                                            <p:cond delay="0"/>
                                          </p:stCondLst>
                                        </p:cTn>
                                        <p:tgtEl>
                                          <p:spTgt spid="2">
                                            <p:txEl>
                                              <p:pRg st="6" end="6"/>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70" dur="664" tmFilter="0, 0; 0.125,0.2665; 0.25,0.4; 0.375,0.465; 0.5,0.5;  0.625,0.535; 0.75,0.6; 0.875,0.7335; 1,1">
                                          <p:stCondLst>
                                            <p:cond delay="664"/>
                                          </p:stCondLst>
                                        </p:cTn>
                                        <p:tgtEl>
                                          <p:spTgt spid="2">
                                            <p:txEl>
                                              <p:pRg st="6" end="6"/>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71" dur="332" tmFilter="0, 0; 0.125,0.2665; 0.25,0.4; 0.375,0.465; 0.5,0.5;  0.625,0.535; 0.75,0.6; 0.875,0.7335; 1,1">
                                          <p:stCondLst>
                                            <p:cond delay="1324"/>
                                          </p:stCondLst>
                                        </p:cTn>
                                        <p:tgtEl>
                                          <p:spTgt spid="2">
                                            <p:txEl>
                                              <p:pRg st="6" end="6"/>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72" dur="164" tmFilter="0, 0; 0.125,0.2665; 0.25,0.4; 0.375,0.465; 0.5,0.5;  0.625,0.535; 0.75,0.6; 0.875,0.7335; 1,1">
                                          <p:stCondLst>
                                            <p:cond delay="1656"/>
                                          </p:stCondLst>
                                        </p:cTn>
                                        <p:tgtEl>
                                          <p:spTgt spid="2">
                                            <p:txEl>
                                              <p:pRg st="6" end="6"/>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73" dur="180" accel="50000">
                                          <p:stCondLst>
                                            <p:cond delay="1820"/>
                                          </p:stCondLst>
                                        </p:cTn>
                                        <p:tgtEl>
                                          <p:spTgt spid="2">
                                            <p:txEl>
                                              <p:pRg st="6" end="6"/>
                                            </p:txEl>
                                          </p:spTgt>
                                        </p:tgtEl>
                                        <p:attrNameLst>
                                          <p:attrName>ppt_y</p:attrName>
                                        </p:attrNameLst>
                                      </p:cBhvr>
                                      <p:tavLst>
                                        <p:tav tm="0">
                                          <p:val>
                                            <p:strVal val="ppt_y"/>
                                          </p:val>
                                        </p:tav>
                                        <p:tav tm="100000">
                                          <p:val>
                                            <p:strVal val="ppt_y+ppt_h"/>
                                          </p:val>
                                        </p:tav>
                                      </p:tavLst>
                                    </p:anim>
                                    <p:animScale>
                                      <p:cBhvr>
                                        <p:cTn id="74" dur="26">
                                          <p:stCondLst>
                                            <p:cond delay="620"/>
                                          </p:stCondLst>
                                        </p:cTn>
                                        <p:tgtEl>
                                          <p:spTgt spid="2">
                                            <p:txEl>
                                              <p:pRg st="6" end="6"/>
                                            </p:txEl>
                                          </p:spTgt>
                                        </p:tgtEl>
                                      </p:cBhvr>
                                      <p:to x="100000" y="60000"/>
                                    </p:animScale>
                                    <p:animScale>
                                      <p:cBhvr>
                                        <p:cTn id="75" dur="166" decel="50000">
                                          <p:stCondLst>
                                            <p:cond delay="646"/>
                                          </p:stCondLst>
                                        </p:cTn>
                                        <p:tgtEl>
                                          <p:spTgt spid="2">
                                            <p:txEl>
                                              <p:pRg st="6" end="6"/>
                                            </p:txEl>
                                          </p:spTgt>
                                        </p:tgtEl>
                                      </p:cBhvr>
                                      <p:to x="100000" y="100000"/>
                                    </p:animScale>
                                    <p:animScale>
                                      <p:cBhvr>
                                        <p:cTn id="76" dur="26">
                                          <p:stCondLst>
                                            <p:cond delay="1312"/>
                                          </p:stCondLst>
                                        </p:cTn>
                                        <p:tgtEl>
                                          <p:spTgt spid="2">
                                            <p:txEl>
                                              <p:pRg st="6" end="6"/>
                                            </p:txEl>
                                          </p:spTgt>
                                        </p:tgtEl>
                                      </p:cBhvr>
                                      <p:to x="100000" y="80000"/>
                                    </p:animScale>
                                    <p:animScale>
                                      <p:cBhvr>
                                        <p:cTn id="77" dur="166" decel="50000">
                                          <p:stCondLst>
                                            <p:cond delay="1338"/>
                                          </p:stCondLst>
                                        </p:cTn>
                                        <p:tgtEl>
                                          <p:spTgt spid="2">
                                            <p:txEl>
                                              <p:pRg st="6" end="6"/>
                                            </p:txEl>
                                          </p:spTgt>
                                        </p:tgtEl>
                                      </p:cBhvr>
                                      <p:to x="100000" y="100000"/>
                                    </p:animScale>
                                    <p:animScale>
                                      <p:cBhvr>
                                        <p:cTn id="78" dur="26">
                                          <p:stCondLst>
                                            <p:cond delay="1642"/>
                                          </p:stCondLst>
                                        </p:cTn>
                                        <p:tgtEl>
                                          <p:spTgt spid="2">
                                            <p:txEl>
                                              <p:pRg st="6" end="6"/>
                                            </p:txEl>
                                          </p:spTgt>
                                        </p:tgtEl>
                                      </p:cBhvr>
                                      <p:to x="100000" y="90000"/>
                                    </p:animScale>
                                    <p:animScale>
                                      <p:cBhvr>
                                        <p:cTn id="79" dur="166" decel="50000">
                                          <p:stCondLst>
                                            <p:cond delay="1668"/>
                                          </p:stCondLst>
                                        </p:cTn>
                                        <p:tgtEl>
                                          <p:spTgt spid="2">
                                            <p:txEl>
                                              <p:pRg st="6" end="6"/>
                                            </p:txEl>
                                          </p:spTgt>
                                        </p:tgtEl>
                                      </p:cBhvr>
                                      <p:to x="100000" y="100000"/>
                                    </p:animScale>
                                    <p:animScale>
                                      <p:cBhvr>
                                        <p:cTn id="80" dur="26">
                                          <p:stCondLst>
                                            <p:cond delay="1808"/>
                                          </p:stCondLst>
                                        </p:cTn>
                                        <p:tgtEl>
                                          <p:spTgt spid="2">
                                            <p:txEl>
                                              <p:pRg st="6" end="6"/>
                                            </p:txEl>
                                          </p:spTgt>
                                        </p:tgtEl>
                                      </p:cBhvr>
                                      <p:to x="100000" y="95000"/>
                                    </p:animScale>
                                    <p:animScale>
                                      <p:cBhvr>
                                        <p:cTn id="81" dur="166" decel="50000">
                                          <p:stCondLst>
                                            <p:cond delay="1834"/>
                                          </p:stCondLst>
                                        </p:cTn>
                                        <p:tgtEl>
                                          <p:spTgt spid="2">
                                            <p:txEl>
                                              <p:pRg st="6" end="6"/>
                                            </p:txEl>
                                          </p:spTgt>
                                        </p:tgtEl>
                                      </p:cBhvr>
                                      <p:to x="100000" y="100000"/>
                                    </p:animScale>
                                    <p:set>
                                      <p:cBhvr>
                                        <p:cTn id="82" dur="1" fill="hold">
                                          <p:stCondLst>
                                            <p:cond delay="1999"/>
                                          </p:stCondLst>
                                        </p:cTn>
                                        <p:tgtEl>
                                          <p:spTgt spid="2">
                                            <p:txEl>
                                              <p:pRg st="6" end="6"/>
                                            </p:txEl>
                                          </p:spTgt>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6" presetClass="exit" presetSubtype="0" fill="hold" grpId="0" nodeType="clickEffect">
                                  <p:stCondLst>
                                    <p:cond delay="0"/>
                                  </p:stCondLst>
                                  <p:childTnLst>
                                    <p:animEffect transition="out" filter="wipe(down)">
                                      <p:cBhvr>
                                        <p:cTn id="86" dur="180" accel="50000">
                                          <p:stCondLst>
                                            <p:cond delay="1820"/>
                                          </p:stCondLst>
                                        </p:cTn>
                                        <p:tgtEl>
                                          <p:spTgt spid="2">
                                            <p:txEl>
                                              <p:pRg st="8" end="8"/>
                                            </p:txEl>
                                          </p:spTgt>
                                        </p:tgtEl>
                                      </p:cBhvr>
                                    </p:animEffect>
                                    <p:anim calcmode="lin" valueType="num">
                                      <p:cBhvr>
                                        <p:cTn id="87" dur="1822" tmFilter="0,0; 0.14,0.31; 0.43,0.73; 0.71,0.91; 1.0,1.0">
                                          <p:stCondLst>
                                            <p:cond delay="0"/>
                                          </p:stCondLst>
                                        </p:cTn>
                                        <p:tgtEl>
                                          <p:spTgt spid="2">
                                            <p:txEl>
                                              <p:pRg st="8" end="8"/>
                                            </p:txEl>
                                          </p:spTgt>
                                        </p:tgtEl>
                                        <p:attrNameLst>
                                          <p:attrName>ppt_x</p:attrName>
                                        </p:attrNameLst>
                                      </p:cBhvr>
                                      <p:tavLst>
                                        <p:tav tm="0">
                                          <p:val>
                                            <p:strVal val="ppt_x"/>
                                          </p:val>
                                        </p:tav>
                                        <p:tav tm="100000">
                                          <p:val>
                                            <p:strVal val="#ppt_x+0.25"/>
                                          </p:val>
                                        </p:tav>
                                      </p:tavLst>
                                    </p:anim>
                                    <p:anim calcmode="lin" valueType="num">
                                      <p:cBhvr>
                                        <p:cTn id="88" dur="178">
                                          <p:stCondLst>
                                            <p:cond delay="1822"/>
                                          </p:stCondLst>
                                        </p:cTn>
                                        <p:tgtEl>
                                          <p:spTgt spid="2">
                                            <p:txEl>
                                              <p:pRg st="8" end="8"/>
                                            </p:txEl>
                                          </p:spTgt>
                                        </p:tgtEl>
                                        <p:attrNameLst>
                                          <p:attrName>ppt_x</p:attrName>
                                        </p:attrNameLst>
                                      </p:cBhvr>
                                      <p:tavLst>
                                        <p:tav tm="0">
                                          <p:val>
                                            <p:strVal val="ppt_x"/>
                                          </p:val>
                                        </p:tav>
                                        <p:tav tm="100000">
                                          <p:val>
                                            <p:strVal val="ppt_x"/>
                                          </p:val>
                                        </p:tav>
                                      </p:tavLst>
                                    </p:anim>
                                    <p:anim calcmode="lin" valueType="num">
                                      <p:cBhvr>
                                        <p:cTn id="89" dur="664" tmFilter="0.0,0.0;0.25,0.07;0.50,0.2;0.75,0.467;1.0,1.0">
                                          <p:stCondLst>
                                            <p:cond delay="0"/>
                                          </p:stCondLst>
                                        </p:cTn>
                                        <p:tgtEl>
                                          <p:spTgt spid="2">
                                            <p:txEl>
                                              <p:pRg st="8" end="8"/>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90" dur="664" tmFilter="0, 0; 0.125,0.2665; 0.25,0.4; 0.375,0.465; 0.5,0.5;  0.625,0.535; 0.75,0.6; 0.875,0.7335; 1,1">
                                          <p:stCondLst>
                                            <p:cond delay="664"/>
                                          </p:stCondLst>
                                        </p:cTn>
                                        <p:tgtEl>
                                          <p:spTgt spid="2">
                                            <p:txEl>
                                              <p:pRg st="8" end="8"/>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91" dur="332" tmFilter="0, 0; 0.125,0.2665; 0.25,0.4; 0.375,0.465; 0.5,0.5;  0.625,0.535; 0.75,0.6; 0.875,0.7335; 1,1">
                                          <p:stCondLst>
                                            <p:cond delay="1324"/>
                                          </p:stCondLst>
                                        </p:cTn>
                                        <p:tgtEl>
                                          <p:spTgt spid="2">
                                            <p:txEl>
                                              <p:pRg st="8" end="8"/>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92" dur="164" tmFilter="0, 0; 0.125,0.2665; 0.25,0.4; 0.375,0.465; 0.5,0.5;  0.625,0.535; 0.75,0.6; 0.875,0.7335; 1,1">
                                          <p:stCondLst>
                                            <p:cond delay="1656"/>
                                          </p:stCondLst>
                                        </p:cTn>
                                        <p:tgtEl>
                                          <p:spTgt spid="2">
                                            <p:txEl>
                                              <p:pRg st="8" end="8"/>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93" dur="180" accel="50000">
                                          <p:stCondLst>
                                            <p:cond delay="1820"/>
                                          </p:stCondLst>
                                        </p:cTn>
                                        <p:tgtEl>
                                          <p:spTgt spid="2">
                                            <p:txEl>
                                              <p:pRg st="8" end="8"/>
                                            </p:txEl>
                                          </p:spTgt>
                                        </p:tgtEl>
                                        <p:attrNameLst>
                                          <p:attrName>ppt_y</p:attrName>
                                        </p:attrNameLst>
                                      </p:cBhvr>
                                      <p:tavLst>
                                        <p:tav tm="0">
                                          <p:val>
                                            <p:strVal val="ppt_y"/>
                                          </p:val>
                                        </p:tav>
                                        <p:tav tm="100000">
                                          <p:val>
                                            <p:strVal val="ppt_y+ppt_h"/>
                                          </p:val>
                                        </p:tav>
                                      </p:tavLst>
                                    </p:anim>
                                    <p:animScale>
                                      <p:cBhvr>
                                        <p:cTn id="94" dur="26">
                                          <p:stCondLst>
                                            <p:cond delay="620"/>
                                          </p:stCondLst>
                                        </p:cTn>
                                        <p:tgtEl>
                                          <p:spTgt spid="2">
                                            <p:txEl>
                                              <p:pRg st="8" end="8"/>
                                            </p:txEl>
                                          </p:spTgt>
                                        </p:tgtEl>
                                      </p:cBhvr>
                                      <p:to x="100000" y="60000"/>
                                    </p:animScale>
                                    <p:animScale>
                                      <p:cBhvr>
                                        <p:cTn id="95" dur="166" decel="50000">
                                          <p:stCondLst>
                                            <p:cond delay="646"/>
                                          </p:stCondLst>
                                        </p:cTn>
                                        <p:tgtEl>
                                          <p:spTgt spid="2">
                                            <p:txEl>
                                              <p:pRg st="8" end="8"/>
                                            </p:txEl>
                                          </p:spTgt>
                                        </p:tgtEl>
                                      </p:cBhvr>
                                      <p:to x="100000" y="100000"/>
                                    </p:animScale>
                                    <p:animScale>
                                      <p:cBhvr>
                                        <p:cTn id="96" dur="26">
                                          <p:stCondLst>
                                            <p:cond delay="1312"/>
                                          </p:stCondLst>
                                        </p:cTn>
                                        <p:tgtEl>
                                          <p:spTgt spid="2">
                                            <p:txEl>
                                              <p:pRg st="8" end="8"/>
                                            </p:txEl>
                                          </p:spTgt>
                                        </p:tgtEl>
                                      </p:cBhvr>
                                      <p:to x="100000" y="80000"/>
                                    </p:animScale>
                                    <p:animScale>
                                      <p:cBhvr>
                                        <p:cTn id="97" dur="166" decel="50000">
                                          <p:stCondLst>
                                            <p:cond delay="1338"/>
                                          </p:stCondLst>
                                        </p:cTn>
                                        <p:tgtEl>
                                          <p:spTgt spid="2">
                                            <p:txEl>
                                              <p:pRg st="8" end="8"/>
                                            </p:txEl>
                                          </p:spTgt>
                                        </p:tgtEl>
                                      </p:cBhvr>
                                      <p:to x="100000" y="100000"/>
                                    </p:animScale>
                                    <p:animScale>
                                      <p:cBhvr>
                                        <p:cTn id="98" dur="26">
                                          <p:stCondLst>
                                            <p:cond delay="1642"/>
                                          </p:stCondLst>
                                        </p:cTn>
                                        <p:tgtEl>
                                          <p:spTgt spid="2">
                                            <p:txEl>
                                              <p:pRg st="8" end="8"/>
                                            </p:txEl>
                                          </p:spTgt>
                                        </p:tgtEl>
                                      </p:cBhvr>
                                      <p:to x="100000" y="90000"/>
                                    </p:animScale>
                                    <p:animScale>
                                      <p:cBhvr>
                                        <p:cTn id="99" dur="166" decel="50000">
                                          <p:stCondLst>
                                            <p:cond delay="1668"/>
                                          </p:stCondLst>
                                        </p:cTn>
                                        <p:tgtEl>
                                          <p:spTgt spid="2">
                                            <p:txEl>
                                              <p:pRg st="8" end="8"/>
                                            </p:txEl>
                                          </p:spTgt>
                                        </p:tgtEl>
                                      </p:cBhvr>
                                      <p:to x="100000" y="100000"/>
                                    </p:animScale>
                                    <p:animScale>
                                      <p:cBhvr>
                                        <p:cTn id="100" dur="26">
                                          <p:stCondLst>
                                            <p:cond delay="1808"/>
                                          </p:stCondLst>
                                        </p:cTn>
                                        <p:tgtEl>
                                          <p:spTgt spid="2">
                                            <p:txEl>
                                              <p:pRg st="8" end="8"/>
                                            </p:txEl>
                                          </p:spTgt>
                                        </p:tgtEl>
                                      </p:cBhvr>
                                      <p:to x="100000" y="95000"/>
                                    </p:animScale>
                                    <p:animScale>
                                      <p:cBhvr>
                                        <p:cTn id="101" dur="166" decel="50000">
                                          <p:stCondLst>
                                            <p:cond delay="1834"/>
                                          </p:stCondLst>
                                        </p:cTn>
                                        <p:tgtEl>
                                          <p:spTgt spid="2">
                                            <p:txEl>
                                              <p:pRg st="8" end="8"/>
                                            </p:txEl>
                                          </p:spTgt>
                                        </p:tgtEl>
                                      </p:cBhvr>
                                      <p:to x="100000" y="100000"/>
                                    </p:animScale>
                                    <p:set>
                                      <p:cBhvr>
                                        <p:cTn id="102" dur="1" fill="hold">
                                          <p:stCondLst>
                                            <p:cond delay="1999"/>
                                          </p:stCondLst>
                                        </p:cTn>
                                        <p:tgtEl>
                                          <p:spTgt spid="2">
                                            <p:txEl>
                                              <p:pRg st="8" end="8"/>
                                            </p:txEl>
                                          </p:spTgt>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26" presetClass="exit" presetSubtype="0" fill="hold" grpId="0" nodeType="clickEffect">
                                  <p:stCondLst>
                                    <p:cond delay="0"/>
                                  </p:stCondLst>
                                  <p:childTnLst>
                                    <p:animEffect transition="out" filter="wipe(down)">
                                      <p:cBhvr>
                                        <p:cTn id="106" dur="180" accel="50000">
                                          <p:stCondLst>
                                            <p:cond delay="1820"/>
                                          </p:stCondLst>
                                        </p:cTn>
                                        <p:tgtEl>
                                          <p:spTgt spid="2">
                                            <p:txEl>
                                              <p:pRg st="10" end="10"/>
                                            </p:txEl>
                                          </p:spTgt>
                                        </p:tgtEl>
                                      </p:cBhvr>
                                    </p:animEffect>
                                    <p:anim calcmode="lin" valueType="num">
                                      <p:cBhvr>
                                        <p:cTn id="107" dur="1822" tmFilter="0,0; 0.14,0.31; 0.43,0.73; 0.71,0.91; 1.0,1.0">
                                          <p:stCondLst>
                                            <p:cond delay="0"/>
                                          </p:stCondLst>
                                        </p:cTn>
                                        <p:tgtEl>
                                          <p:spTgt spid="2">
                                            <p:txEl>
                                              <p:pRg st="10" end="10"/>
                                            </p:txEl>
                                          </p:spTgt>
                                        </p:tgtEl>
                                        <p:attrNameLst>
                                          <p:attrName>ppt_x</p:attrName>
                                        </p:attrNameLst>
                                      </p:cBhvr>
                                      <p:tavLst>
                                        <p:tav tm="0">
                                          <p:val>
                                            <p:strVal val="ppt_x"/>
                                          </p:val>
                                        </p:tav>
                                        <p:tav tm="100000">
                                          <p:val>
                                            <p:strVal val="#ppt_x+0.25"/>
                                          </p:val>
                                        </p:tav>
                                      </p:tavLst>
                                    </p:anim>
                                    <p:anim calcmode="lin" valueType="num">
                                      <p:cBhvr>
                                        <p:cTn id="108" dur="178">
                                          <p:stCondLst>
                                            <p:cond delay="1822"/>
                                          </p:stCondLst>
                                        </p:cTn>
                                        <p:tgtEl>
                                          <p:spTgt spid="2">
                                            <p:txEl>
                                              <p:pRg st="10" end="10"/>
                                            </p:txEl>
                                          </p:spTgt>
                                        </p:tgtEl>
                                        <p:attrNameLst>
                                          <p:attrName>ppt_x</p:attrName>
                                        </p:attrNameLst>
                                      </p:cBhvr>
                                      <p:tavLst>
                                        <p:tav tm="0">
                                          <p:val>
                                            <p:strVal val="ppt_x"/>
                                          </p:val>
                                        </p:tav>
                                        <p:tav tm="100000">
                                          <p:val>
                                            <p:strVal val="ppt_x"/>
                                          </p:val>
                                        </p:tav>
                                      </p:tavLst>
                                    </p:anim>
                                    <p:anim calcmode="lin" valueType="num">
                                      <p:cBhvr>
                                        <p:cTn id="109" dur="664" tmFilter="0.0,0.0;0.25,0.07;0.50,0.2;0.75,0.467;1.0,1.0">
                                          <p:stCondLst>
                                            <p:cond delay="0"/>
                                          </p:stCondLst>
                                        </p:cTn>
                                        <p:tgtEl>
                                          <p:spTgt spid="2">
                                            <p:txEl>
                                              <p:pRg st="10" end="1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10" dur="664" tmFilter="0, 0; 0.125,0.2665; 0.25,0.4; 0.375,0.465; 0.5,0.5;  0.625,0.535; 0.75,0.6; 0.875,0.7335; 1,1">
                                          <p:stCondLst>
                                            <p:cond delay="664"/>
                                          </p:stCondLst>
                                        </p:cTn>
                                        <p:tgtEl>
                                          <p:spTgt spid="2">
                                            <p:txEl>
                                              <p:pRg st="10" end="1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1" dur="332" tmFilter="0, 0; 0.125,0.2665; 0.25,0.4; 0.375,0.465; 0.5,0.5;  0.625,0.535; 0.75,0.6; 0.875,0.7335; 1,1">
                                          <p:stCondLst>
                                            <p:cond delay="1324"/>
                                          </p:stCondLst>
                                        </p:cTn>
                                        <p:tgtEl>
                                          <p:spTgt spid="2">
                                            <p:txEl>
                                              <p:pRg st="10" end="1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12" dur="164" tmFilter="0, 0; 0.125,0.2665; 0.25,0.4; 0.375,0.465; 0.5,0.5;  0.625,0.535; 0.75,0.6; 0.875,0.7335; 1,1">
                                          <p:stCondLst>
                                            <p:cond delay="1656"/>
                                          </p:stCondLst>
                                        </p:cTn>
                                        <p:tgtEl>
                                          <p:spTgt spid="2">
                                            <p:txEl>
                                              <p:pRg st="10" end="1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13" dur="180" accel="50000">
                                          <p:stCondLst>
                                            <p:cond delay="1820"/>
                                          </p:stCondLst>
                                        </p:cTn>
                                        <p:tgtEl>
                                          <p:spTgt spid="2">
                                            <p:txEl>
                                              <p:pRg st="10" end="10"/>
                                            </p:txEl>
                                          </p:spTgt>
                                        </p:tgtEl>
                                        <p:attrNameLst>
                                          <p:attrName>ppt_y</p:attrName>
                                        </p:attrNameLst>
                                      </p:cBhvr>
                                      <p:tavLst>
                                        <p:tav tm="0">
                                          <p:val>
                                            <p:strVal val="ppt_y"/>
                                          </p:val>
                                        </p:tav>
                                        <p:tav tm="100000">
                                          <p:val>
                                            <p:strVal val="ppt_y+ppt_h"/>
                                          </p:val>
                                        </p:tav>
                                      </p:tavLst>
                                    </p:anim>
                                    <p:animScale>
                                      <p:cBhvr>
                                        <p:cTn id="114" dur="26">
                                          <p:stCondLst>
                                            <p:cond delay="620"/>
                                          </p:stCondLst>
                                        </p:cTn>
                                        <p:tgtEl>
                                          <p:spTgt spid="2">
                                            <p:txEl>
                                              <p:pRg st="10" end="10"/>
                                            </p:txEl>
                                          </p:spTgt>
                                        </p:tgtEl>
                                      </p:cBhvr>
                                      <p:to x="100000" y="60000"/>
                                    </p:animScale>
                                    <p:animScale>
                                      <p:cBhvr>
                                        <p:cTn id="115" dur="166" decel="50000">
                                          <p:stCondLst>
                                            <p:cond delay="646"/>
                                          </p:stCondLst>
                                        </p:cTn>
                                        <p:tgtEl>
                                          <p:spTgt spid="2">
                                            <p:txEl>
                                              <p:pRg st="10" end="10"/>
                                            </p:txEl>
                                          </p:spTgt>
                                        </p:tgtEl>
                                      </p:cBhvr>
                                      <p:to x="100000" y="100000"/>
                                    </p:animScale>
                                    <p:animScale>
                                      <p:cBhvr>
                                        <p:cTn id="116" dur="26">
                                          <p:stCondLst>
                                            <p:cond delay="1312"/>
                                          </p:stCondLst>
                                        </p:cTn>
                                        <p:tgtEl>
                                          <p:spTgt spid="2">
                                            <p:txEl>
                                              <p:pRg st="10" end="10"/>
                                            </p:txEl>
                                          </p:spTgt>
                                        </p:tgtEl>
                                      </p:cBhvr>
                                      <p:to x="100000" y="80000"/>
                                    </p:animScale>
                                    <p:animScale>
                                      <p:cBhvr>
                                        <p:cTn id="117" dur="166" decel="50000">
                                          <p:stCondLst>
                                            <p:cond delay="1338"/>
                                          </p:stCondLst>
                                        </p:cTn>
                                        <p:tgtEl>
                                          <p:spTgt spid="2">
                                            <p:txEl>
                                              <p:pRg st="10" end="10"/>
                                            </p:txEl>
                                          </p:spTgt>
                                        </p:tgtEl>
                                      </p:cBhvr>
                                      <p:to x="100000" y="100000"/>
                                    </p:animScale>
                                    <p:animScale>
                                      <p:cBhvr>
                                        <p:cTn id="118" dur="26">
                                          <p:stCondLst>
                                            <p:cond delay="1642"/>
                                          </p:stCondLst>
                                        </p:cTn>
                                        <p:tgtEl>
                                          <p:spTgt spid="2">
                                            <p:txEl>
                                              <p:pRg st="10" end="10"/>
                                            </p:txEl>
                                          </p:spTgt>
                                        </p:tgtEl>
                                      </p:cBhvr>
                                      <p:to x="100000" y="90000"/>
                                    </p:animScale>
                                    <p:animScale>
                                      <p:cBhvr>
                                        <p:cTn id="119" dur="166" decel="50000">
                                          <p:stCondLst>
                                            <p:cond delay="1668"/>
                                          </p:stCondLst>
                                        </p:cTn>
                                        <p:tgtEl>
                                          <p:spTgt spid="2">
                                            <p:txEl>
                                              <p:pRg st="10" end="10"/>
                                            </p:txEl>
                                          </p:spTgt>
                                        </p:tgtEl>
                                      </p:cBhvr>
                                      <p:to x="100000" y="100000"/>
                                    </p:animScale>
                                    <p:animScale>
                                      <p:cBhvr>
                                        <p:cTn id="120" dur="26">
                                          <p:stCondLst>
                                            <p:cond delay="1808"/>
                                          </p:stCondLst>
                                        </p:cTn>
                                        <p:tgtEl>
                                          <p:spTgt spid="2">
                                            <p:txEl>
                                              <p:pRg st="10" end="10"/>
                                            </p:txEl>
                                          </p:spTgt>
                                        </p:tgtEl>
                                      </p:cBhvr>
                                      <p:to x="100000" y="95000"/>
                                    </p:animScale>
                                    <p:animScale>
                                      <p:cBhvr>
                                        <p:cTn id="121" dur="166" decel="50000">
                                          <p:stCondLst>
                                            <p:cond delay="1834"/>
                                          </p:stCondLst>
                                        </p:cTn>
                                        <p:tgtEl>
                                          <p:spTgt spid="2">
                                            <p:txEl>
                                              <p:pRg st="10" end="10"/>
                                            </p:txEl>
                                          </p:spTgt>
                                        </p:tgtEl>
                                      </p:cBhvr>
                                      <p:to x="100000" y="100000"/>
                                    </p:animScale>
                                    <p:set>
                                      <p:cBhvr>
                                        <p:cTn id="122" dur="1" fill="hold">
                                          <p:stCondLst>
                                            <p:cond delay="1999"/>
                                          </p:stCondLst>
                                        </p:cTn>
                                        <p:tgtEl>
                                          <p:spTgt spid="2">
                                            <p:txEl>
                                              <p:pRg st="10" end="1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0FD993B-E526-45AD-8B13-AF7AF0F7C37B}" type="slidenum">
              <a:rPr lang="en-US" smtClean="0"/>
              <a:t>19</a:t>
            </a:fld>
            <a:endParaRPr lang="en-US" dirty="0"/>
          </a:p>
        </p:txBody>
      </p:sp>
      <p:sp>
        <p:nvSpPr>
          <p:cNvPr id="4" name="Title 3"/>
          <p:cNvSpPr>
            <a:spLocks noGrp="1"/>
          </p:cNvSpPr>
          <p:nvPr>
            <p:ph type="title"/>
          </p:nvPr>
        </p:nvSpPr>
        <p:spPr>
          <a:xfrm>
            <a:off x="850392" y="338328"/>
            <a:ext cx="10972800" cy="1252728"/>
          </a:xfrm>
        </p:spPr>
        <p:txBody>
          <a:bodyPr>
            <a:normAutofit/>
          </a:bodyPr>
          <a:lstStyle/>
          <a:p>
            <a:r>
              <a:rPr lang="en-US" sz="3600" dirty="0" smtClean="0"/>
              <a:t>Metaphor/Analogy Moment</a:t>
            </a:r>
            <a:br>
              <a:rPr lang="en-US" sz="3600" dirty="0" smtClean="0"/>
            </a:br>
            <a:r>
              <a:rPr lang="en-US" sz="3600" dirty="0" smtClean="0"/>
              <a:t>Share at this time</a:t>
            </a:r>
            <a:endParaRPr lang="en-US" sz="3600" dirty="0"/>
          </a:p>
        </p:txBody>
      </p:sp>
      <p:pic>
        <p:nvPicPr>
          <p:cNvPr id="2050" name="Picture 2" descr="C:\Users\Jones\AppData\Local\Microsoft\Windows\INetCache\IE\XUFC6L3W\Enchanted_Rock,_boulder[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84738" y="2368061"/>
            <a:ext cx="2016370" cy="1823794"/>
          </a:xfrm>
          <a:prstGeom prst="rect">
            <a:avLst/>
          </a:prstGeom>
          <a:noFill/>
          <a:extLst>
            <a:ext uri="{909E8E84-426E-40DD-AFC4-6F175D3DCCD1}">
              <a14:hiddenFill xmlns:a14="http://schemas.microsoft.com/office/drawing/2010/main">
                <a:solidFill>
                  <a:srgbClr val="FFFFFF"/>
                </a:solidFill>
              </a14:hiddenFill>
            </a:ext>
          </a:extLst>
        </p:spPr>
      </p:pic>
      <p:sp>
        <p:nvSpPr>
          <p:cNvPr id="5" name="DiagonalStripe"/>
          <p:cNvSpPr>
            <a:spLocks noEditPoints="1" noChangeArrowheads="1"/>
          </p:cNvSpPr>
          <p:nvPr/>
        </p:nvSpPr>
        <p:spPr bwMode="auto">
          <a:xfrm>
            <a:off x="3528645" y="2502876"/>
            <a:ext cx="1828800" cy="1828800"/>
          </a:xfrm>
          <a:custGeom>
            <a:avLst/>
            <a:gdLst>
              <a:gd name="G0" fmla="+- 0 0 0"/>
              <a:gd name="G1" fmla="*/ 10914 1 2"/>
              <a:gd name="G2" fmla="+- 10914 0 0"/>
              <a:gd name="G3" fmla="+- G1 10800 0"/>
              <a:gd name="T0" fmla="*/ 5457 w 21600"/>
              <a:gd name="T1" fmla="*/ 5457 h 21600"/>
              <a:gd name="T2" fmla="*/ 0 w 21600"/>
              <a:gd name="T3" fmla="*/ 16257 h 21600"/>
              <a:gd name="T4" fmla="*/ 10800 w 21600"/>
              <a:gd name="T5" fmla="*/ 10800 h 21600"/>
              <a:gd name="T6" fmla="*/ 16257 w 21600"/>
              <a:gd name="T7" fmla="*/ 0 h 21600"/>
              <a:gd name="T8" fmla="*/ 11796480 60000 65536"/>
              <a:gd name="T9" fmla="*/ 11796480 60000 65536"/>
              <a:gd name="T10" fmla="*/ 0 60000 65536"/>
              <a:gd name="T11" fmla="*/ 17694720 60000 65536"/>
              <a:gd name="T12" fmla="*/ 0 w 21600"/>
              <a:gd name="T13" fmla="*/ 0 h 21600"/>
              <a:gd name="T14" fmla="*/ G3 w 21600"/>
              <a:gd name="T15" fmla="*/ G3 h 21600"/>
            </a:gdLst>
            <a:ahLst/>
            <a:cxnLst>
              <a:cxn ang="T8">
                <a:pos x="T0" y="T1"/>
              </a:cxn>
              <a:cxn ang="T9">
                <a:pos x="T2" y="T3"/>
              </a:cxn>
              <a:cxn ang="T10">
                <a:pos x="T4" y="T5"/>
              </a:cxn>
              <a:cxn ang="T11">
                <a:pos x="T6" y="T7"/>
              </a:cxn>
            </a:cxnLst>
            <a:rect l="T12" t="T13" r="T14" b="T15"/>
            <a:pathLst>
              <a:path w="21600" h="21600">
                <a:moveTo>
                  <a:pt x="10914" y="0"/>
                </a:moveTo>
                <a:lnTo>
                  <a:pt x="0" y="10914"/>
                </a:lnTo>
                <a:lnTo>
                  <a:pt x="0" y="21600"/>
                </a:lnTo>
                <a:lnTo>
                  <a:pt x="21600" y="0"/>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dirty="0"/>
          </a:p>
        </p:txBody>
      </p:sp>
      <p:pic>
        <p:nvPicPr>
          <p:cNvPr id="2052" name="Picture 4" descr="C:\Users\Jones\AppData\Local\Microsoft\Windows\INetCache\IE\HWG02HD4\Base-foundation-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3004" y="2502876"/>
            <a:ext cx="1755530" cy="1629508"/>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Jones\AppData\Local\Microsoft\Windows\INetCache\IE\Y1NBCVYJ\neighborhood-fishing-lure[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88922" y="2502876"/>
            <a:ext cx="1641231" cy="1529862"/>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sers\Jones\AppData\Local\Microsoft\Windows\INetCache\IE\HWG02HD4\875842,1323200277,1[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16309" y="2719754"/>
            <a:ext cx="1406768" cy="1031631"/>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C:\Users\Jones\AppData\Local\Microsoft\Windows\INetCache\IE\IQHV10Y6\Perennial_rice_seeds[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41888" y="4876800"/>
            <a:ext cx="1642697" cy="126609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C:\Users\Jones\AppData\Local\Microsoft\Windows\INetCache\IE\IQHV10Y6\Flock_of_sheep[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28645" y="4876800"/>
            <a:ext cx="1511574" cy="1105928"/>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descr="C:\Users\Jones\AppData\Local\Microsoft\Windows\INetCache\IE\IQHV10Y6\Waterfountain_0[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63004" y="4911117"/>
            <a:ext cx="1664371" cy="1037293"/>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C:\Users\Jones\AppData\Local\Microsoft\Windows\INetCache\IE\XUFC6L3W\9384142-una-imagen-de-una-trampa-para-animales-aislada-en-blanco[1].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108143" y="4631377"/>
            <a:ext cx="1436078" cy="1351351"/>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descr="C:\Users\Jones\AppData\Local\Microsoft\Windows\INetCache\IE\XUFC6L3W\t[1].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290583" y="4790331"/>
            <a:ext cx="1343479" cy="1033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249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771" y="1854926"/>
            <a:ext cx="10672355" cy="4467497"/>
          </a:xfrm>
        </p:spPr>
        <p:txBody>
          <a:bodyPr/>
          <a:lstStyle/>
          <a:p>
            <a:pPr marL="0" indent="0">
              <a:buNone/>
            </a:pPr>
            <a:r>
              <a:rPr lang="en-US" sz="2800" dirty="0" smtClean="0"/>
              <a:t>Question 1</a:t>
            </a:r>
          </a:p>
          <a:p>
            <a:pPr marL="0" indent="0">
              <a:buNone/>
            </a:pPr>
            <a:endParaRPr lang="en-US" sz="800" dirty="0" smtClean="0"/>
          </a:p>
          <a:p>
            <a:r>
              <a:rPr lang="en-US" dirty="0" smtClean="0"/>
              <a:t>YES----NO	Has God given us everything we need for life and godliness</a:t>
            </a:r>
          </a:p>
          <a:p>
            <a:pPr marL="0" indent="0">
              <a:buNone/>
            </a:pPr>
            <a:endParaRPr lang="en-US" sz="800" dirty="0"/>
          </a:p>
          <a:p>
            <a:r>
              <a:rPr lang="en-US" dirty="0" smtClean="0"/>
              <a:t>YES----NO	Since “all” has been provided, do you need additional 			              information other than the Bible?</a:t>
            </a:r>
          </a:p>
          <a:p>
            <a:pPr marL="0" indent="0">
              <a:buNone/>
            </a:pPr>
            <a:endParaRPr lang="en-US" sz="800" dirty="0"/>
          </a:p>
          <a:p>
            <a:r>
              <a:rPr lang="en-US" dirty="0" smtClean="0"/>
              <a:t>What are some possibilities and questions that can be raised?</a:t>
            </a:r>
          </a:p>
          <a:p>
            <a:r>
              <a:rPr lang="en-US" dirty="0" smtClean="0"/>
              <a:t>How would you respond?</a:t>
            </a:r>
            <a:endParaRPr lang="en-US" dirty="0"/>
          </a:p>
        </p:txBody>
      </p:sp>
      <p:sp>
        <p:nvSpPr>
          <p:cNvPr id="2" name="Title 1"/>
          <p:cNvSpPr>
            <a:spLocks noGrp="1"/>
          </p:cNvSpPr>
          <p:nvPr>
            <p:ph type="title"/>
          </p:nvPr>
        </p:nvSpPr>
        <p:spPr>
          <a:xfrm>
            <a:off x="300445" y="338328"/>
            <a:ext cx="11547565" cy="1252728"/>
          </a:xfrm>
        </p:spPr>
        <p:txBody>
          <a:bodyPr>
            <a:normAutofit/>
          </a:bodyPr>
          <a:lstStyle/>
          <a:p>
            <a:r>
              <a:rPr lang="en-US" sz="4000" dirty="0" smtClean="0"/>
              <a:t>II Peter 1:3</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1954" y="4493623"/>
            <a:ext cx="3579223" cy="1683341"/>
          </a:xfrm>
          <a:prstGeom prst="rect">
            <a:avLst/>
          </a:prstGeom>
        </p:spPr>
      </p:pic>
      <p:sp>
        <p:nvSpPr>
          <p:cNvPr id="5" name="Slide Number Placeholder 4"/>
          <p:cNvSpPr>
            <a:spLocks noGrp="1"/>
          </p:cNvSpPr>
          <p:nvPr>
            <p:ph type="sldNum" sz="quarter" idx="12"/>
          </p:nvPr>
        </p:nvSpPr>
        <p:spPr/>
        <p:txBody>
          <a:bodyPr/>
          <a:lstStyle/>
          <a:p>
            <a:fld id="{70FD993B-E526-45AD-8B13-AF7AF0F7C37B}" type="slidenum">
              <a:rPr lang="en-US" smtClean="0"/>
              <a:t>2</a:t>
            </a:fld>
            <a:endParaRPr lang="en-US" dirty="0"/>
          </a:p>
        </p:txBody>
      </p:sp>
    </p:spTree>
    <p:extLst>
      <p:ext uri="{BB962C8B-B14F-4D97-AF65-F5344CB8AC3E}">
        <p14:creationId xmlns:p14="http://schemas.microsoft.com/office/powerpoint/2010/main" val="41190022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62757" y="1972491"/>
            <a:ext cx="9877777" cy="4153672"/>
          </a:xfrm>
        </p:spPr>
        <p:txBody>
          <a:bodyPr>
            <a:normAutofit/>
          </a:bodyPr>
          <a:lstStyle/>
          <a:p>
            <a:r>
              <a:rPr lang="en-US" dirty="0" smtClean="0"/>
              <a:t>Seed is the word of __________</a:t>
            </a:r>
          </a:p>
          <a:p>
            <a:pPr marL="0" indent="0">
              <a:buNone/>
            </a:pPr>
            <a:endParaRPr lang="en-US" sz="900" dirty="0" smtClean="0"/>
          </a:p>
          <a:p>
            <a:r>
              <a:rPr lang="en-US" dirty="0" smtClean="0"/>
              <a:t>Breath of __________________</a:t>
            </a:r>
          </a:p>
          <a:p>
            <a:pPr marL="0" indent="0">
              <a:buNone/>
            </a:pPr>
            <a:endParaRPr lang="en-US" sz="900" dirty="0" smtClean="0"/>
          </a:p>
          <a:p>
            <a:r>
              <a:rPr lang="en-US" dirty="0" smtClean="0"/>
              <a:t>The broad road _____________</a:t>
            </a:r>
          </a:p>
          <a:p>
            <a:pPr marL="0" indent="0">
              <a:buNone/>
            </a:pPr>
            <a:endParaRPr lang="en-US" sz="800" dirty="0"/>
          </a:p>
          <a:p>
            <a:r>
              <a:rPr lang="en-US" dirty="0" smtClean="0"/>
              <a:t>The narrow road_____________</a:t>
            </a:r>
          </a:p>
          <a:p>
            <a:pPr marL="0" indent="0">
              <a:buNone/>
            </a:pPr>
            <a:endParaRPr lang="en-US" sz="800" dirty="0"/>
          </a:p>
          <a:p>
            <a:r>
              <a:rPr lang="en-US" dirty="0" smtClean="0"/>
              <a:t>Godly sorrow________________</a:t>
            </a:r>
          </a:p>
          <a:p>
            <a:pPr marL="0" indent="0">
              <a:buNone/>
            </a:pPr>
            <a:endParaRPr lang="en-US" sz="800" dirty="0" smtClean="0"/>
          </a:p>
          <a:p>
            <a:r>
              <a:rPr lang="en-US" dirty="0" smtClean="0"/>
              <a:t>Worldly sorrow_______________</a:t>
            </a:r>
            <a:endParaRPr lang="en-US" dirty="0"/>
          </a:p>
        </p:txBody>
      </p:sp>
      <p:sp>
        <p:nvSpPr>
          <p:cNvPr id="3" name="Slide Number Placeholder 2"/>
          <p:cNvSpPr>
            <a:spLocks noGrp="1"/>
          </p:cNvSpPr>
          <p:nvPr>
            <p:ph type="sldNum" sz="quarter" idx="12"/>
          </p:nvPr>
        </p:nvSpPr>
        <p:spPr/>
        <p:txBody>
          <a:bodyPr/>
          <a:lstStyle/>
          <a:p>
            <a:fld id="{70FD993B-E526-45AD-8B13-AF7AF0F7C37B}" type="slidenum">
              <a:rPr lang="en-US" smtClean="0"/>
              <a:t>20</a:t>
            </a:fld>
            <a:endParaRPr lang="en-US" dirty="0"/>
          </a:p>
        </p:txBody>
      </p:sp>
      <p:sp>
        <p:nvSpPr>
          <p:cNvPr id="4" name="Title 3"/>
          <p:cNvSpPr>
            <a:spLocks noGrp="1"/>
          </p:cNvSpPr>
          <p:nvPr>
            <p:ph type="title"/>
          </p:nvPr>
        </p:nvSpPr>
        <p:spPr/>
        <p:txBody>
          <a:bodyPr/>
          <a:lstStyle/>
          <a:p>
            <a:r>
              <a:rPr lang="en-US" dirty="0" smtClean="0"/>
              <a:t>Analogy</a:t>
            </a:r>
            <a:endParaRPr lang="en-US" dirty="0"/>
          </a:p>
        </p:txBody>
      </p:sp>
    </p:spTree>
    <p:extLst>
      <p:ext uri="{BB962C8B-B14F-4D97-AF65-F5344CB8AC3E}">
        <p14:creationId xmlns:p14="http://schemas.microsoft.com/office/powerpoint/2010/main" val="5798555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62757" y="2037806"/>
            <a:ext cx="9877777" cy="4362994"/>
          </a:xfrm>
        </p:spPr>
        <p:txBody>
          <a:bodyPr/>
          <a:lstStyle/>
          <a:p>
            <a:pPr marL="0" indent="0">
              <a:buNone/>
            </a:pPr>
            <a:r>
              <a:rPr lang="en-US" sz="2800" dirty="0" smtClean="0"/>
              <a:t>Question 15</a:t>
            </a:r>
          </a:p>
          <a:p>
            <a:r>
              <a:rPr lang="en-US" dirty="0" smtClean="0"/>
              <a:t>Purpose: Show that loving and obeying Christ is necessary for salvation.</a:t>
            </a:r>
          </a:p>
          <a:p>
            <a:r>
              <a:rPr lang="en-US" i="1" dirty="0" smtClean="0"/>
              <a:t>Methodology:</a:t>
            </a:r>
          </a:p>
          <a:p>
            <a:pPr marL="0" indent="0">
              <a:buNone/>
            </a:pPr>
            <a:endParaRPr lang="en-US" sz="800" i="1" dirty="0" smtClean="0"/>
          </a:p>
          <a:p>
            <a:r>
              <a:rPr lang="en-US" i="1" dirty="0" smtClean="0"/>
              <a:t>If we love Christ, what will we do? –OBEY HIM</a:t>
            </a:r>
          </a:p>
          <a:p>
            <a:pPr marL="0" indent="0">
              <a:buNone/>
            </a:pPr>
            <a:endParaRPr lang="en-US" sz="800" i="1" dirty="0" smtClean="0"/>
          </a:p>
          <a:p>
            <a:r>
              <a:rPr lang="en-US" i="1" dirty="0" smtClean="0"/>
              <a:t> Yes- No	Is it God’s will that you believe in Christ And Love Him?</a:t>
            </a:r>
          </a:p>
          <a:p>
            <a:pPr marL="0" indent="0">
              <a:buNone/>
            </a:pPr>
            <a:endParaRPr lang="en-US" sz="800" i="1" dirty="0"/>
          </a:p>
          <a:p>
            <a:r>
              <a:rPr lang="en-US" i="1" dirty="0" smtClean="0"/>
              <a:t> Yes- No         If you do not obey Christ do you love Him?</a:t>
            </a:r>
            <a:endParaRPr lang="en-US" i="1" dirty="0"/>
          </a:p>
        </p:txBody>
      </p:sp>
      <p:sp>
        <p:nvSpPr>
          <p:cNvPr id="3" name="Slide Number Placeholder 2"/>
          <p:cNvSpPr>
            <a:spLocks noGrp="1"/>
          </p:cNvSpPr>
          <p:nvPr>
            <p:ph type="sldNum" sz="quarter" idx="12"/>
          </p:nvPr>
        </p:nvSpPr>
        <p:spPr/>
        <p:txBody>
          <a:bodyPr/>
          <a:lstStyle/>
          <a:p>
            <a:fld id="{70FD993B-E526-45AD-8B13-AF7AF0F7C37B}" type="slidenum">
              <a:rPr lang="en-US" smtClean="0"/>
              <a:t>21</a:t>
            </a:fld>
            <a:endParaRPr lang="en-US" dirty="0"/>
          </a:p>
        </p:txBody>
      </p:sp>
      <p:sp>
        <p:nvSpPr>
          <p:cNvPr id="4" name="Title 3"/>
          <p:cNvSpPr>
            <a:spLocks noGrp="1"/>
          </p:cNvSpPr>
          <p:nvPr>
            <p:ph type="title"/>
          </p:nvPr>
        </p:nvSpPr>
        <p:spPr>
          <a:xfrm>
            <a:off x="313509" y="338328"/>
            <a:ext cx="11573691" cy="1252728"/>
          </a:xfrm>
        </p:spPr>
        <p:txBody>
          <a:bodyPr>
            <a:normAutofit fontScale="90000"/>
          </a:bodyPr>
          <a:lstStyle/>
          <a:p>
            <a:pPr algn="l"/>
            <a:r>
              <a:rPr lang="en-US" dirty="0"/>
              <a:t> </a:t>
            </a:r>
            <a:r>
              <a:rPr lang="en-US" dirty="0" smtClean="0"/>
              <a:t>                       </a:t>
            </a:r>
            <a:r>
              <a:rPr lang="en-US" sz="3800" dirty="0" smtClean="0"/>
              <a:t>John 14:15;Matthew 22:37-38</a:t>
            </a:r>
            <a:br>
              <a:rPr lang="en-US" sz="3800" dirty="0" smtClean="0"/>
            </a:br>
            <a:r>
              <a:rPr lang="en-US" sz="3800" dirty="0" smtClean="0"/>
              <a:t>                                  See Worksheet Ladder</a:t>
            </a:r>
            <a:endParaRPr lang="en-US" sz="3800" dirty="0"/>
          </a:p>
        </p:txBody>
      </p:sp>
    </p:spTree>
    <p:extLst>
      <p:ext uri="{BB962C8B-B14F-4D97-AF65-F5344CB8AC3E}">
        <p14:creationId xmlns:p14="http://schemas.microsoft.com/office/powerpoint/2010/main" val="371415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1)">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heel(1)">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heel(1)">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heel(1)">
                                      <p:cBhvr>
                                        <p:cTn id="27" dur="20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wheel(1)">
                                      <p:cBhvr>
                                        <p:cTn id="32"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7017" y="1750423"/>
            <a:ext cx="11064240" cy="4598126"/>
          </a:xfrm>
        </p:spPr>
        <p:txBody>
          <a:bodyPr/>
          <a:lstStyle/>
          <a:p>
            <a:pPr marL="0" indent="0">
              <a:buNone/>
            </a:pPr>
            <a:r>
              <a:rPr lang="en-US" sz="2800" dirty="0" smtClean="0"/>
              <a:t>Question 16</a:t>
            </a:r>
          </a:p>
          <a:p>
            <a:pPr marL="0" indent="0">
              <a:buNone/>
            </a:pPr>
            <a:endParaRPr lang="en-US" sz="800" dirty="0" smtClean="0"/>
          </a:p>
          <a:p>
            <a:r>
              <a:rPr lang="en-US" dirty="0" smtClean="0"/>
              <a:t>Purpose:  To show sincerity of heart as well as obedience to the right teaching is what pleases God.</a:t>
            </a:r>
          </a:p>
          <a:p>
            <a:endParaRPr lang="en-US" sz="800" dirty="0"/>
          </a:p>
          <a:p>
            <a:r>
              <a:rPr lang="en-US" dirty="0" smtClean="0"/>
              <a:t>What condition were the people formally in? Slaves to sin</a:t>
            </a:r>
          </a:p>
          <a:p>
            <a:pPr marL="0" indent="0">
              <a:buNone/>
            </a:pPr>
            <a:endParaRPr lang="en-US" sz="800" dirty="0"/>
          </a:p>
          <a:p>
            <a:r>
              <a:rPr lang="en-US" dirty="0" smtClean="0"/>
              <a:t>Yes- No	When you obey God can you obey only from an outward     			expression and not from the </a:t>
            </a:r>
            <a:r>
              <a:rPr lang="en-US" dirty="0" smtClean="0"/>
              <a:t>heart?</a:t>
            </a:r>
            <a:endParaRPr lang="en-US" dirty="0" smtClean="0"/>
          </a:p>
          <a:p>
            <a:pPr marL="0" indent="0">
              <a:buNone/>
            </a:pPr>
            <a:endParaRPr lang="en-US" sz="800" dirty="0" smtClean="0"/>
          </a:p>
          <a:p>
            <a:r>
              <a:rPr lang="en-US" dirty="0" smtClean="0"/>
              <a:t>Yes- No	When you obey God, must you obey God’s form of teaching?</a:t>
            </a:r>
            <a:endParaRPr lang="en-US" dirty="0"/>
          </a:p>
        </p:txBody>
      </p:sp>
      <p:sp>
        <p:nvSpPr>
          <p:cNvPr id="3" name="Slide Number Placeholder 2"/>
          <p:cNvSpPr>
            <a:spLocks noGrp="1"/>
          </p:cNvSpPr>
          <p:nvPr>
            <p:ph type="sldNum" sz="quarter" idx="12"/>
          </p:nvPr>
        </p:nvSpPr>
        <p:spPr/>
        <p:txBody>
          <a:bodyPr/>
          <a:lstStyle/>
          <a:p>
            <a:fld id="{70FD993B-E526-45AD-8B13-AF7AF0F7C37B}" type="slidenum">
              <a:rPr lang="en-US" smtClean="0"/>
              <a:t>22</a:t>
            </a:fld>
            <a:endParaRPr lang="en-US" dirty="0"/>
          </a:p>
        </p:txBody>
      </p:sp>
      <p:sp>
        <p:nvSpPr>
          <p:cNvPr id="4" name="Title 3"/>
          <p:cNvSpPr>
            <a:spLocks noGrp="1"/>
          </p:cNvSpPr>
          <p:nvPr>
            <p:ph type="title"/>
          </p:nvPr>
        </p:nvSpPr>
        <p:spPr>
          <a:xfrm>
            <a:off x="300445" y="338328"/>
            <a:ext cx="11547565" cy="1252728"/>
          </a:xfrm>
        </p:spPr>
        <p:txBody>
          <a:bodyPr/>
          <a:lstStyle/>
          <a:p>
            <a:pPr algn="l"/>
            <a:r>
              <a:rPr lang="en-US" dirty="0" smtClean="0"/>
              <a:t>                                 Romans 6:17</a:t>
            </a:r>
            <a:endParaRPr lang="en-US" dirty="0"/>
          </a:p>
        </p:txBody>
      </p:sp>
    </p:spTree>
    <p:extLst>
      <p:ext uri="{BB962C8B-B14F-4D97-AF65-F5344CB8AC3E}">
        <p14:creationId xmlns:p14="http://schemas.microsoft.com/office/powerpoint/2010/main" val="405717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96835" y="1894114"/>
            <a:ext cx="10243700" cy="4467497"/>
          </a:xfrm>
        </p:spPr>
        <p:txBody>
          <a:bodyPr>
            <a:normAutofit/>
          </a:bodyPr>
          <a:lstStyle/>
          <a:p>
            <a:pPr marL="0" indent="0">
              <a:buNone/>
            </a:pPr>
            <a:r>
              <a:rPr lang="en-US" sz="2800" dirty="0" smtClean="0"/>
              <a:t>Question 17</a:t>
            </a:r>
          </a:p>
          <a:p>
            <a:pPr marL="0" indent="0">
              <a:buNone/>
            </a:pPr>
            <a:endParaRPr lang="en-US" sz="800" dirty="0" smtClean="0"/>
          </a:p>
          <a:p>
            <a:r>
              <a:rPr lang="en-US" dirty="0" smtClean="0"/>
              <a:t>Purpose:	Show repentance necessary for salvation</a:t>
            </a:r>
          </a:p>
          <a:p>
            <a:pPr marL="0" indent="0">
              <a:buNone/>
            </a:pPr>
            <a:endParaRPr lang="en-US" sz="800" dirty="0" smtClean="0"/>
          </a:p>
          <a:p>
            <a:r>
              <a:rPr lang="en-US" dirty="0" smtClean="0"/>
              <a:t>Methodology:  What did Jesus say will happen if they do not repent? All 		      	       will perish. </a:t>
            </a:r>
          </a:p>
          <a:p>
            <a:pPr marL="0" indent="0">
              <a:buNone/>
            </a:pPr>
            <a:endParaRPr lang="en-US" sz="800" dirty="0"/>
          </a:p>
          <a:p>
            <a:r>
              <a:rPr lang="en-US" dirty="0" smtClean="0"/>
              <a:t>Yes-No	In addition to </a:t>
            </a:r>
            <a:r>
              <a:rPr lang="en-US" b="1" dirty="0" smtClean="0"/>
              <a:t>belief</a:t>
            </a:r>
            <a:r>
              <a:rPr lang="en-US" dirty="0" smtClean="0"/>
              <a:t> and </a:t>
            </a:r>
            <a:r>
              <a:rPr lang="en-US" b="1" dirty="0" smtClean="0"/>
              <a:t>love</a:t>
            </a:r>
            <a:r>
              <a:rPr lang="en-US" dirty="0" smtClean="0"/>
              <a:t>, is it God’s will that you </a:t>
            </a:r>
            <a:r>
              <a:rPr lang="en-US" b="1" dirty="0" smtClean="0"/>
              <a:t>repent</a:t>
            </a:r>
            <a:r>
              <a:rPr lang="en-US" dirty="0" smtClean="0"/>
              <a:t>?</a:t>
            </a:r>
          </a:p>
          <a:p>
            <a:endParaRPr lang="en-US" sz="800" dirty="0"/>
          </a:p>
          <a:p>
            <a:r>
              <a:rPr lang="en-US" dirty="0" smtClean="0"/>
              <a:t>Yes-No	Will you receive the full and abundant life if you do not 				repent?</a:t>
            </a:r>
            <a:endParaRPr lang="en-US" dirty="0"/>
          </a:p>
        </p:txBody>
      </p:sp>
      <p:sp>
        <p:nvSpPr>
          <p:cNvPr id="3" name="Slide Number Placeholder 2"/>
          <p:cNvSpPr>
            <a:spLocks noGrp="1"/>
          </p:cNvSpPr>
          <p:nvPr>
            <p:ph type="sldNum" sz="quarter" idx="12"/>
          </p:nvPr>
        </p:nvSpPr>
        <p:spPr/>
        <p:txBody>
          <a:bodyPr/>
          <a:lstStyle/>
          <a:p>
            <a:fld id="{70FD993B-E526-45AD-8B13-AF7AF0F7C37B}" type="slidenum">
              <a:rPr lang="en-US" smtClean="0"/>
              <a:t>23</a:t>
            </a:fld>
            <a:endParaRPr lang="en-US" dirty="0"/>
          </a:p>
        </p:txBody>
      </p:sp>
      <p:sp>
        <p:nvSpPr>
          <p:cNvPr id="4" name="Title 3"/>
          <p:cNvSpPr>
            <a:spLocks noGrp="1"/>
          </p:cNvSpPr>
          <p:nvPr>
            <p:ph type="title"/>
          </p:nvPr>
        </p:nvSpPr>
        <p:spPr>
          <a:xfrm>
            <a:off x="300446" y="338328"/>
            <a:ext cx="11586754" cy="1252728"/>
          </a:xfrm>
        </p:spPr>
        <p:txBody>
          <a:bodyPr>
            <a:normAutofit fontScale="90000"/>
          </a:bodyPr>
          <a:lstStyle/>
          <a:p>
            <a:pPr algn="l"/>
            <a:r>
              <a:rPr lang="en-US" dirty="0"/>
              <a:t> </a:t>
            </a:r>
            <a:r>
              <a:rPr lang="en-US" dirty="0" smtClean="0"/>
              <a:t>                                    Luke 13:3</a:t>
            </a:r>
            <a:br>
              <a:rPr lang="en-US" dirty="0" smtClean="0"/>
            </a:br>
            <a:r>
              <a:rPr lang="en-US" dirty="0" smtClean="0"/>
              <a:t>                         See Worksheet Ladder</a:t>
            </a:r>
            <a:endParaRPr lang="en-US" dirty="0"/>
          </a:p>
        </p:txBody>
      </p:sp>
    </p:spTree>
    <p:extLst>
      <p:ext uri="{BB962C8B-B14F-4D97-AF65-F5344CB8AC3E}">
        <p14:creationId xmlns:p14="http://schemas.microsoft.com/office/powerpoint/2010/main" val="72436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0081" y="1841864"/>
            <a:ext cx="10400454" cy="4284300"/>
          </a:xfrm>
        </p:spPr>
        <p:txBody>
          <a:bodyPr/>
          <a:lstStyle/>
          <a:p>
            <a:pPr marL="0" indent="0">
              <a:buNone/>
            </a:pPr>
            <a:r>
              <a:rPr lang="en-US" sz="2800" dirty="0" smtClean="0"/>
              <a:t>Question 18</a:t>
            </a:r>
          </a:p>
          <a:p>
            <a:pPr marL="0" indent="0">
              <a:buNone/>
            </a:pPr>
            <a:endParaRPr lang="en-US" sz="800" dirty="0" smtClean="0"/>
          </a:p>
          <a:p>
            <a:r>
              <a:rPr lang="en-US" dirty="0" smtClean="0"/>
              <a:t>Purpose:	To Show that repentance leads to forgiveness of sins.</a:t>
            </a:r>
          </a:p>
          <a:p>
            <a:pPr marL="0" indent="0">
              <a:buNone/>
            </a:pPr>
            <a:endParaRPr lang="en-US" sz="800" dirty="0" smtClean="0"/>
          </a:p>
          <a:p>
            <a:r>
              <a:rPr lang="en-US" dirty="0" smtClean="0"/>
              <a:t>Methodology: Does repentance involve a change in habits, speech? –Yes</a:t>
            </a:r>
          </a:p>
          <a:p>
            <a:pPr marL="0" indent="0">
              <a:buNone/>
            </a:pPr>
            <a:endParaRPr lang="en-US" dirty="0" smtClean="0"/>
          </a:p>
          <a:p>
            <a:r>
              <a:rPr lang="en-US" dirty="0" smtClean="0"/>
              <a:t>Yes-No	Does repentance mean to stop sinning and turn to God 				instead of sorrow alone?</a:t>
            </a:r>
          </a:p>
          <a:p>
            <a:pPr marL="0" indent="0">
              <a:buNone/>
            </a:pPr>
            <a:endParaRPr lang="en-US" dirty="0"/>
          </a:p>
        </p:txBody>
      </p:sp>
      <p:sp>
        <p:nvSpPr>
          <p:cNvPr id="3" name="Slide Number Placeholder 2"/>
          <p:cNvSpPr>
            <a:spLocks noGrp="1"/>
          </p:cNvSpPr>
          <p:nvPr>
            <p:ph type="sldNum" sz="quarter" idx="12"/>
          </p:nvPr>
        </p:nvSpPr>
        <p:spPr/>
        <p:txBody>
          <a:bodyPr/>
          <a:lstStyle/>
          <a:p>
            <a:fld id="{70FD993B-E526-45AD-8B13-AF7AF0F7C37B}" type="slidenum">
              <a:rPr lang="en-US" smtClean="0"/>
              <a:t>24</a:t>
            </a:fld>
            <a:endParaRPr lang="en-US" dirty="0"/>
          </a:p>
        </p:txBody>
      </p:sp>
      <p:sp>
        <p:nvSpPr>
          <p:cNvPr id="4" name="Title 3"/>
          <p:cNvSpPr>
            <a:spLocks noGrp="1"/>
          </p:cNvSpPr>
          <p:nvPr>
            <p:ph type="title"/>
          </p:nvPr>
        </p:nvSpPr>
        <p:spPr>
          <a:xfrm>
            <a:off x="287383" y="338328"/>
            <a:ext cx="11586754" cy="1252728"/>
          </a:xfrm>
        </p:spPr>
        <p:txBody>
          <a:bodyPr>
            <a:normAutofit fontScale="90000"/>
          </a:bodyPr>
          <a:lstStyle/>
          <a:p>
            <a:r>
              <a:rPr lang="en-US" dirty="0" smtClean="0"/>
              <a:t>       Acts 3:19; II  Corinthians  7:10</a:t>
            </a:r>
            <a:br>
              <a:rPr lang="en-US" dirty="0" smtClean="0"/>
            </a:br>
            <a:r>
              <a:rPr lang="en-US" dirty="0"/>
              <a:t> </a:t>
            </a:r>
            <a:r>
              <a:rPr lang="en-US" dirty="0" smtClean="0"/>
              <a:t>     </a:t>
            </a:r>
            <a:r>
              <a:rPr lang="en-US" sz="3100" dirty="0" smtClean="0"/>
              <a:t>See OBS Worksheet </a:t>
            </a:r>
            <a:r>
              <a:rPr lang="en-US" sz="3100" dirty="0" smtClean="0"/>
              <a:t>Ladder-Cross</a:t>
            </a:r>
            <a:endParaRPr lang="en-US" sz="3100" dirty="0"/>
          </a:p>
        </p:txBody>
      </p:sp>
    </p:spTree>
    <p:extLst>
      <p:ext uri="{BB962C8B-B14F-4D97-AF65-F5344CB8AC3E}">
        <p14:creationId xmlns:p14="http://schemas.microsoft.com/office/powerpoint/2010/main" val="169844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2514" y="1672046"/>
            <a:ext cx="11181805" cy="4454117"/>
          </a:xfrm>
        </p:spPr>
        <p:txBody>
          <a:bodyPr/>
          <a:lstStyle/>
          <a:p>
            <a:pPr marL="0" indent="0">
              <a:buNone/>
            </a:pPr>
            <a:r>
              <a:rPr lang="en-US" sz="2800" dirty="0" smtClean="0"/>
              <a:t>Question 18 continued…….</a:t>
            </a:r>
          </a:p>
          <a:p>
            <a:pPr marL="0" indent="0">
              <a:buNone/>
            </a:pPr>
            <a:endParaRPr lang="en-US" sz="800" dirty="0" smtClean="0"/>
          </a:p>
          <a:p>
            <a:r>
              <a:rPr lang="en-US" dirty="0" smtClean="0"/>
              <a:t>Purpose:	To show two types of sorrow, difference in each and eternal </a:t>
            </a:r>
          </a:p>
          <a:p>
            <a:pPr marL="0" indent="0">
              <a:buNone/>
            </a:pPr>
            <a:r>
              <a:rPr lang="en-US" dirty="0" smtClean="0"/>
              <a:t>		result  of each.</a:t>
            </a:r>
          </a:p>
          <a:p>
            <a:pPr marL="0" indent="0">
              <a:buNone/>
            </a:pPr>
            <a:endParaRPr lang="en-US" sz="800" dirty="0" smtClean="0"/>
          </a:p>
          <a:p>
            <a:pPr>
              <a:buFont typeface="Wingdings" panose="05000000000000000000" pitchFamily="2" charset="2"/>
              <a:buChar char="§"/>
            </a:pPr>
            <a:r>
              <a:rPr lang="en-US" dirty="0" smtClean="0"/>
              <a:t>Godly sorrow  -  Repentance -   Salvation   -  No regret</a:t>
            </a:r>
          </a:p>
          <a:p>
            <a:pPr marL="0" indent="0">
              <a:buNone/>
            </a:pPr>
            <a:endParaRPr lang="en-US" sz="1100" dirty="0" smtClean="0"/>
          </a:p>
          <a:p>
            <a:pPr>
              <a:buFont typeface="Wingdings" panose="05000000000000000000" pitchFamily="2" charset="2"/>
              <a:buChar char="§"/>
            </a:pPr>
            <a:r>
              <a:rPr lang="en-US" dirty="0" smtClean="0"/>
              <a:t>Worldly sorrow    -	Death</a:t>
            </a:r>
            <a:endParaRPr lang="en-US" dirty="0"/>
          </a:p>
        </p:txBody>
      </p:sp>
      <p:sp>
        <p:nvSpPr>
          <p:cNvPr id="3" name="Slide Number Placeholder 2"/>
          <p:cNvSpPr>
            <a:spLocks noGrp="1"/>
          </p:cNvSpPr>
          <p:nvPr>
            <p:ph type="sldNum" sz="quarter" idx="12"/>
          </p:nvPr>
        </p:nvSpPr>
        <p:spPr/>
        <p:txBody>
          <a:bodyPr/>
          <a:lstStyle/>
          <a:p>
            <a:fld id="{70FD993B-E526-45AD-8B13-AF7AF0F7C37B}" type="slidenum">
              <a:rPr lang="en-US" smtClean="0"/>
              <a:t>25</a:t>
            </a:fld>
            <a:endParaRPr lang="en-US" dirty="0"/>
          </a:p>
        </p:txBody>
      </p:sp>
      <p:sp>
        <p:nvSpPr>
          <p:cNvPr id="4" name="Title 3"/>
          <p:cNvSpPr>
            <a:spLocks noGrp="1"/>
          </p:cNvSpPr>
          <p:nvPr>
            <p:ph type="title"/>
          </p:nvPr>
        </p:nvSpPr>
        <p:spPr/>
        <p:txBody>
          <a:bodyPr>
            <a:normAutofit fontScale="90000"/>
          </a:bodyPr>
          <a:lstStyle/>
          <a:p>
            <a:r>
              <a:rPr lang="en-US" dirty="0" smtClean="0"/>
              <a:t>II Corinthians 7:10</a:t>
            </a:r>
            <a:br>
              <a:rPr lang="en-US" dirty="0" smtClean="0"/>
            </a:br>
            <a:endParaRPr lang="en-US" dirty="0"/>
          </a:p>
        </p:txBody>
      </p:sp>
    </p:spTree>
    <p:extLst>
      <p:ext uri="{BB962C8B-B14F-4D97-AF65-F5344CB8AC3E}">
        <p14:creationId xmlns:p14="http://schemas.microsoft.com/office/powerpoint/2010/main" val="1213830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49086" y="2011680"/>
            <a:ext cx="10371907" cy="4114483"/>
          </a:xfrm>
        </p:spPr>
        <p:txBody>
          <a:bodyPr/>
          <a:lstStyle/>
          <a:p>
            <a:r>
              <a:rPr lang="en-US" dirty="0" smtClean="0"/>
              <a:t>Purpose:   Is to help the student see themselves as they really are – sinners before God, deserving of punishment</a:t>
            </a:r>
            <a:r>
              <a:rPr lang="en-US" dirty="0" smtClean="0"/>
              <a:t>.</a:t>
            </a:r>
          </a:p>
          <a:p>
            <a:endParaRPr lang="en-US" sz="800" dirty="0"/>
          </a:p>
          <a:p>
            <a:r>
              <a:rPr lang="en-US" dirty="0" smtClean="0"/>
              <a:t>Ask the student to think seriously about his/her life and then write down on the dotted lines 1 or 2 things in their life that </a:t>
            </a:r>
            <a:r>
              <a:rPr lang="en-US" u="sng" dirty="0" smtClean="0"/>
              <a:t>they </a:t>
            </a:r>
            <a:r>
              <a:rPr lang="en-US" dirty="0" smtClean="0"/>
              <a:t> believe that are sins that separate them from God.</a:t>
            </a:r>
          </a:p>
          <a:p>
            <a:endParaRPr lang="en-US" sz="800" dirty="0" smtClean="0"/>
          </a:p>
          <a:p>
            <a:r>
              <a:rPr lang="en-US" dirty="0" smtClean="0"/>
              <a:t>Then ask if they feel these things could separate them from God eternally unless repented of.</a:t>
            </a:r>
            <a:endParaRPr lang="en-US" dirty="0"/>
          </a:p>
        </p:txBody>
      </p:sp>
      <p:sp>
        <p:nvSpPr>
          <p:cNvPr id="3" name="Slide Number Placeholder 2"/>
          <p:cNvSpPr>
            <a:spLocks noGrp="1"/>
          </p:cNvSpPr>
          <p:nvPr>
            <p:ph type="sldNum" sz="quarter" idx="12"/>
          </p:nvPr>
        </p:nvSpPr>
        <p:spPr/>
        <p:txBody>
          <a:bodyPr/>
          <a:lstStyle/>
          <a:p>
            <a:fld id="{70FD993B-E526-45AD-8B13-AF7AF0F7C37B}" type="slidenum">
              <a:rPr lang="en-US" smtClean="0"/>
              <a:t>26</a:t>
            </a:fld>
            <a:endParaRPr lang="en-US" dirty="0"/>
          </a:p>
        </p:txBody>
      </p:sp>
      <p:sp>
        <p:nvSpPr>
          <p:cNvPr id="4" name="Title 3"/>
          <p:cNvSpPr>
            <a:spLocks noGrp="1"/>
          </p:cNvSpPr>
          <p:nvPr>
            <p:ph type="title"/>
          </p:nvPr>
        </p:nvSpPr>
        <p:spPr/>
        <p:txBody>
          <a:bodyPr/>
          <a:lstStyle/>
          <a:p>
            <a:r>
              <a:rPr lang="en-US" dirty="0" smtClean="0"/>
              <a:t>Worksheet Cross</a:t>
            </a:r>
            <a:endParaRPr lang="en-US" dirty="0"/>
          </a:p>
        </p:txBody>
      </p:sp>
    </p:spTree>
    <p:extLst>
      <p:ext uri="{BB962C8B-B14F-4D97-AF65-F5344CB8AC3E}">
        <p14:creationId xmlns:p14="http://schemas.microsoft.com/office/powerpoint/2010/main" val="224028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3953" y="1776549"/>
            <a:ext cx="11142617" cy="4349615"/>
          </a:xfrm>
        </p:spPr>
        <p:txBody>
          <a:bodyPr/>
          <a:lstStyle/>
          <a:p>
            <a:pPr marL="0" indent="0">
              <a:buNone/>
            </a:pPr>
            <a:r>
              <a:rPr lang="en-US" sz="2800" dirty="0" smtClean="0"/>
              <a:t>Question 19</a:t>
            </a:r>
            <a:endParaRPr lang="en-US" dirty="0"/>
          </a:p>
          <a:p>
            <a:pPr marL="0" indent="0">
              <a:buNone/>
            </a:pPr>
            <a:r>
              <a:rPr lang="en-US" dirty="0" smtClean="0"/>
              <a:t>   </a:t>
            </a:r>
          </a:p>
          <a:p>
            <a:pPr marL="0" indent="0">
              <a:buNone/>
            </a:pPr>
            <a:r>
              <a:rPr lang="en-US" dirty="0" smtClean="0"/>
              <a:t>Yes- No	   In addition to </a:t>
            </a:r>
            <a:r>
              <a:rPr lang="en-US" b="1" dirty="0" smtClean="0"/>
              <a:t>belief</a:t>
            </a:r>
            <a:r>
              <a:rPr lang="en-US" dirty="0" smtClean="0"/>
              <a:t>,  </a:t>
            </a:r>
            <a:r>
              <a:rPr lang="en-US" b="1" dirty="0" smtClean="0"/>
              <a:t>love </a:t>
            </a:r>
            <a:r>
              <a:rPr lang="en-US" dirty="0" smtClean="0"/>
              <a:t>And </a:t>
            </a:r>
            <a:r>
              <a:rPr lang="en-US" b="1" dirty="0" smtClean="0"/>
              <a:t>repentance</a:t>
            </a:r>
            <a:r>
              <a:rPr lang="en-US" dirty="0" smtClean="0"/>
              <a:t>, is it God’s will that 	     </a:t>
            </a:r>
            <a:r>
              <a:rPr lang="en-US" dirty="0"/>
              <a:t> </a:t>
            </a:r>
            <a:r>
              <a:rPr lang="en-US" dirty="0" smtClean="0"/>
              <a:t>           		  you should </a:t>
            </a:r>
            <a:r>
              <a:rPr lang="en-US" b="1" dirty="0" smtClean="0"/>
              <a:t>confess/acknowledge</a:t>
            </a:r>
            <a:r>
              <a:rPr lang="en-US" dirty="0" smtClean="0"/>
              <a:t> </a:t>
            </a:r>
            <a:r>
              <a:rPr lang="en-US" dirty="0" smtClean="0"/>
              <a:t>Christ before men?</a:t>
            </a:r>
            <a:endParaRPr lang="en-US" dirty="0"/>
          </a:p>
          <a:p>
            <a:pPr marL="0" indent="0">
              <a:buNone/>
            </a:pPr>
            <a:endParaRPr lang="en-US" sz="800" dirty="0" smtClean="0"/>
          </a:p>
          <a:p>
            <a:pPr marL="0" indent="0">
              <a:buNone/>
            </a:pPr>
            <a:endParaRPr lang="en-US" sz="800" dirty="0" smtClean="0"/>
          </a:p>
          <a:p>
            <a:pPr marL="0" indent="0">
              <a:buNone/>
            </a:pPr>
            <a:r>
              <a:rPr lang="en-US" sz="2800" dirty="0" smtClean="0"/>
              <a:t>Question 20	</a:t>
            </a:r>
            <a:r>
              <a:rPr lang="en-US" sz="2600" dirty="0" smtClean="0"/>
              <a:t>			</a:t>
            </a:r>
          </a:p>
          <a:p>
            <a:pPr marL="0" indent="0">
              <a:buNone/>
            </a:pPr>
            <a:endParaRPr lang="en-US" sz="800" dirty="0"/>
          </a:p>
          <a:p>
            <a:pPr marL="0" indent="0">
              <a:buNone/>
            </a:pPr>
            <a:endParaRPr lang="en-US" sz="800" dirty="0" smtClean="0"/>
          </a:p>
          <a:p>
            <a:pPr marL="0" indent="0">
              <a:buNone/>
            </a:pPr>
            <a:r>
              <a:rPr lang="en-US" dirty="0" smtClean="0"/>
              <a:t> Yes- No              Will you be saved if you do not confess Jesus with your mouth before   		  </a:t>
            </a:r>
            <a:r>
              <a:rPr lang="en-US" dirty="0" smtClean="0"/>
              <a:t>men?</a:t>
            </a:r>
            <a:endParaRPr lang="en-US" dirty="0"/>
          </a:p>
        </p:txBody>
      </p:sp>
      <p:sp>
        <p:nvSpPr>
          <p:cNvPr id="3" name="Slide Number Placeholder 2"/>
          <p:cNvSpPr>
            <a:spLocks noGrp="1"/>
          </p:cNvSpPr>
          <p:nvPr>
            <p:ph type="sldNum" sz="quarter" idx="12"/>
          </p:nvPr>
        </p:nvSpPr>
        <p:spPr/>
        <p:txBody>
          <a:bodyPr/>
          <a:lstStyle/>
          <a:p>
            <a:fld id="{70FD993B-E526-45AD-8B13-AF7AF0F7C37B}" type="slidenum">
              <a:rPr lang="en-US" smtClean="0"/>
              <a:t>27</a:t>
            </a:fld>
            <a:endParaRPr lang="en-US" dirty="0"/>
          </a:p>
        </p:txBody>
      </p:sp>
      <p:sp>
        <p:nvSpPr>
          <p:cNvPr id="4" name="Title 3"/>
          <p:cNvSpPr>
            <a:spLocks noGrp="1"/>
          </p:cNvSpPr>
          <p:nvPr>
            <p:ph type="title"/>
          </p:nvPr>
        </p:nvSpPr>
        <p:spPr>
          <a:xfrm>
            <a:off x="300445" y="338328"/>
            <a:ext cx="11573691" cy="1252728"/>
          </a:xfrm>
        </p:spPr>
        <p:txBody>
          <a:bodyPr>
            <a:normAutofit fontScale="90000"/>
          </a:bodyPr>
          <a:lstStyle/>
          <a:p>
            <a:r>
              <a:rPr lang="en-US" dirty="0" smtClean="0"/>
              <a:t> Matthew 10:32-33; Romans 9:10</a:t>
            </a:r>
            <a:br>
              <a:rPr lang="en-US" dirty="0" smtClean="0"/>
            </a:br>
            <a:r>
              <a:rPr lang="en-US" dirty="0"/>
              <a:t> </a:t>
            </a:r>
            <a:r>
              <a:rPr lang="en-US" dirty="0" smtClean="0"/>
              <a:t> See OBS Worksheet Ladder</a:t>
            </a:r>
            <a:endParaRPr lang="en-US" dirty="0"/>
          </a:p>
        </p:txBody>
      </p:sp>
    </p:spTree>
    <p:extLst>
      <p:ext uri="{BB962C8B-B14F-4D97-AF65-F5344CB8AC3E}">
        <p14:creationId xmlns:p14="http://schemas.microsoft.com/office/powerpoint/2010/main" val="1444679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2757" y="2103120"/>
            <a:ext cx="9877777" cy="4180113"/>
          </a:xfrm>
        </p:spPr>
        <p:txBody>
          <a:bodyPr>
            <a:normAutofit/>
          </a:bodyPr>
          <a:lstStyle/>
          <a:p>
            <a:pPr marL="0" indent="0">
              <a:buNone/>
            </a:pPr>
            <a:r>
              <a:rPr lang="en-US" sz="2800" dirty="0" smtClean="0"/>
              <a:t>Question 2</a:t>
            </a:r>
          </a:p>
          <a:p>
            <a:pPr marL="0" indent="0">
              <a:buNone/>
            </a:pPr>
            <a:endParaRPr lang="en-US" sz="800" dirty="0" smtClean="0"/>
          </a:p>
          <a:p>
            <a:r>
              <a:rPr lang="en-US" dirty="0" smtClean="0"/>
              <a:t>YES---NO	Has God </a:t>
            </a:r>
            <a:r>
              <a:rPr lang="en-US" b="1" dirty="0" smtClean="0"/>
              <a:t>Abolished</a:t>
            </a:r>
            <a:r>
              <a:rPr lang="en-US" dirty="0" smtClean="0"/>
              <a:t> the law with its commandments and 			regulations?</a:t>
            </a:r>
          </a:p>
          <a:p>
            <a:pPr marL="0" indent="0">
              <a:buNone/>
            </a:pPr>
            <a:endParaRPr lang="en-US" sz="800" dirty="0"/>
          </a:p>
          <a:p>
            <a:r>
              <a:rPr lang="en-US" dirty="0" smtClean="0"/>
              <a:t>YES---NO	Were the hand written </a:t>
            </a:r>
            <a:r>
              <a:rPr lang="en-US" b="1" dirty="0" smtClean="0"/>
              <a:t>ordinances </a:t>
            </a:r>
            <a:r>
              <a:rPr lang="en-US" dirty="0" smtClean="0"/>
              <a:t>(Ten Commandments) 		taken out of the way at the time Jesus died on the cross?</a:t>
            </a:r>
          </a:p>
          <a:p>
            <a:pPr marL="0" indent="0">
              <a:buNone/>
            </a:pPr>
            <a:endParaRPr lang="en-US" sz="800" dirty="0"/>
          </a:p>
          <a:p>
            <a:r>
              <a:rPr lang="en-US" dirty="0" smtClean="0"/>
              <a:t>Question behind the question. How do you respond?</a:t>
            </a:r>
          </a:p>
          <a:p>
            <a:pPr marL="0" indent="0">
              <a:buNone/>
            </a:pPr>
            <a:endParaRPr lang="en-US" sz="800" dirty="0" smtClean="0"/>
          </a:p>
          <a:p>
            <a:pPr marL="514350" indent="-514350">
              <a:buFont typeface="+mj-lt"/>
              <a:buAutoNum type="arabicPeriod"/>
            </a:pPr>
            <a:r>
              <a:rPr lang="en-US" dirty="0" smtClean="0"/>
              <a:t>Do you mean I don’t have to follow the ten commandments</a:t>
            </a:r>
          </a:p>
          <a:p>
            <a:pPr marL="514350" indent="-514350">
              <a:buFont typeface="+mj-lt"/>
              <a:buAutoNum type="arabicPeriod"/>
            </a:pPr>
            <a:r>
              <a:rPr lang="en-US" dirty="0" smtClean="0"/>
              <a:t>Dispensation moment</a:t>
            </a:r>
            <a:endParaRPr lang="en-US" dirty="0"/>
          </a:p>
        </p:txBody>
      </p:sp>
      <p:sp>
        <p:nvSpPr>
          <p:cNvPr id="2" name="Title 1"/>
          <p:cNvSpPr>
            <a:spLocks noGrp="1"/>
          </p:cNvSpPr>
          <p:nvPr>
            <p:ph type="title"/>
          </p:nvPr>
        </p:nvSpPr>
        <p:spPr>
          <a:xfrm>
            <a:off x="326571" y="338328"/>
            <a:ext cx="11534503" cy="1252728"/>
          </a:xfrm>
        </p:spPr>
        <p:txBody>
          <a:bodyPr>
            <a:normAutofit fontScale="90000"/>
          </a:bodyPr>
          <a:lstStyle/>
          <a:p>
            <a:pPr algn="l"/>
            <a:r>
              <a:rPr lang="en-US" dirty="0"/>
              <a:t>	</a:t>
            </a:r>
            <a:r>
              <a:rPr lang="en-US" dirty="0" smtClean="0"/>
              <a:t>             </a:t>
            </a:r>
            <a:r>
              <a:rPr lang="en-US" dirty="0" smtClean="0"/>
              <a:t>Ephesians 2:15 ; Colossians </a:t>
            </a:r>
            <a:r>
              <a:rPr lang="en-US" dirty="0" smtClean="0"/>
              <a:t>2:14</a:t>
            </a:r>
            <a:br>
              <a:rPr lang="en-US" dirty="0" smtClean="0"/>
            </a:br>
            <a:r>
              <a:rPr lang="en-US" sz="3600" dirty="0" smtClean="0"/>
              <a:t>                    	   Have the </a:t>
            </a:r>
            <a:r>
              <a:rPr lang="en-US" sz="3600" dirty="0"/>
              <a:t>s</a:t>
            </a:r>
            <a:r>
              <a:rPr lang="en-US" sz="3600" dirty="0" smtClean="0"/>
              <a:t>tudent read the scriptures out loud</a:t>
            </a:r>
            <a:endParaRPr lang="en-US" sz="3600" dirty="0"/>
          </a:p>
        </p:txBody>
      </p:sp>
      <p:sp>
        <p:nvSpPr>
          <p:cNvPr id="4" name="Slide Number Placeholder 3"/>
          <p:cNvSpPr>
            <a:spLocks noGrp="1"/>
          </p:cNvSpPr>
          <p:nvPr>
            <p:ph type="sldNum" sz="quarter" idx="12"/>
          </p:nvPr>
        </p:nvSpPr>
        <p:spPr/>
        <p:txBody>
          <a:bodyPr/>
          <a:lstStyle/>
          <a:p>
            <a:fld id="{70FD993B-E526-45AD-8B13-AF7AF0F7C37B}" type="slidenum">
              <a:rPr lang="en-US" smtClean="0"/>
              <a:t>3</a:t>
            </a:fld>
            <a:endParaRPr lang="en-US" dirty="0"/>
          </a:p>
        </p:txBody>
      </p:sp>
    </p:spTree>
    <p:extLst>
      <p:ext uri="{BB962C8B-B14F-4D97-AF65-F5344CB8AC3E}">
        <p14:creationId xmlns:p14="http://schemas.microsoft.com/office/powerpoint/2010/main" val="2106798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5840" y="1698171"/>
            <a:ext cx="10189029" cy="4911636"/>
          </a:xfrm>
        </p:spPr>
        <p:txBody>
          <a:bodyPr>
            <a:normAutofit/>
          </a:bodyPr>
          <a:lstStyle/>
          <a:p>
            <a:pPr marL="0" indent="0">
              <a:buNone/>
            </a:pPr>
            <a:r>
              <a:rPr lang="en-US" sz="2800" dirty="0" smtClean="0"/>
              <a:t>Question 3</a:t>
            </a:r>
          </a:p>
          <a:p>
            <a:pPr marL="0" indent="0">
              <a:buNone/>
            </a:pPr>
            <a:endParaRPr lang="en-US" sz="800" dirty="0" smtClean="0"/>
          </a:p>
          <a:p>
            <a:r>
              <a:rPr lang="en-US" dirty="0" smtClean="0"/>
              <a:t>YES----NO	Does God contrast the two covenants: the law of Moses and 		the New Testament of Christ?</a:t>
            </a:r>
          </a:p>
          <a:p>
            <a:r>
              <a:rPr lang="en-US" dirty="0" smtClean="0"/>
              <a:t>YES----NO     If </a:t>
            </a:r>
            <a:r>
              <a:rPr lang="en-US" dirty="0" smtClean="0"/>
              <a:t>nothing had been wrong with the law of Moses, would God </a:t>
            </a:r>
            <a:r>
              <a:rPr lang="en-US" dirty="0" smtClean="0"/>
              <a:t>		have </a:t>
            </a:r>
            <a:r>
              <a:rPr lang="en-US" dirty="0" smtClean="0"/>
              <a:t>replaced it with the law of Christ</a:t>
            </a:r>
            <a:r>
              <a:rPr lang="en-US" dirty="0" smtClean="0"/>
              <a:t>?</a:t>
            </a:r>
          </a:p>
          <a:p>
            <a:pPr marL="0" indent="0">
              <a:buNone/>
            </a:pPr>
            <a:endParaRPr lang="en-US" dirty="0" smtClean="0"/>
          </a:p>
          <a:p>
            <a:pPr marL="0" indent="0">
              <a:buNone/>
            </a:pPr>
            <a:endParaRPr lang="en-US" dirty="0"/>
          </a:p>
          <a:p>
            <a:endParaRPr lang="en-US" dirty="0" smtClean="0"/>
          </a:p>
          <a:p>
            <a:r>
              <a:rPr lang="en-US" b="1" dirty="0" smtClean="0">
                <a:solidFill>
                  <a:srgbClr val="FF0000"/>
                </a:solidFill>
              </a:rPr>
              <a:t>Analogy</a:t>
            </a:r>
            <a:r>
              <a:rPr lang="en-US" dirty="0" smtClean="0"/>
              <a:t>- In society laws are constantly changing, rules are always broken, which brings about change or reform.</a:t>
            </a:r>
          </a:p>
          <a:p>
            <a:r>
              <a:rPr lang="en-US" dirty="0" smtClean="0"/>
              <a:t>Dispensation moment.</a:t>
            </a:r>
            <a:endParaRPr lang="en-US" dirty="0"/>
          </a:p>
        </p:txBody>
      </p:sp>
      <p:sp>
        <p:nvSpPr>
          <p:cNvPr id="2" name="Title 1"/>
          <p:cNvSpPr>
            <a:spLocks noGrp="1"/>
          </p:cNvSpPr>
          <p:nvPr>
            <p:ph type="title"/>
          </p:nvPr>
        </p:nvSpPr>
        <p:spPr>
          <a:xfrm>
            <a:off x="287383" y="338328"/>
            <a:ext cx="11599817" cy="1252728"/>
          </a:xfrm>
        </p:spPr>
        <p:txBody>
          <a:bodyPr/>
          <a:lstStyle/>
          <a:p>
            <a:r>
              <a:rPr lang="en-US" dirty="0" smtClean="0"/>
              <a:t>    </a:t>
            </a:r>
            <a:r>
              <a:rPr lang="en-US" sz="4000" dirty="0" smtClean="0"/>
              <a:t>Hebrews 8:6-7</a:t>
            </a:r>
            <a:endParaRPr lang="en-US" sz="4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63039" y="4192073"/>
            <a:ext cx="3087023" cy="100878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3734" y="4301635"/>
            <a:ext cx="2767302" cy="832803"/>
          </a:xfrm>
          <a:prstGeom prst="rect">
            <a:avLst/>
          </a:prstGeom>
        </p:spPr>
      </p:pic>
      <p:sp>
        <p:nvSpPr>
          <p:cNvPr id="6" name="Slide Number Placeholder 5"/>
          <p:cNvSpPr>
            <a:spLocks noGrp="1"/>
          </p:cNvSpPr>
          <p:nvPr>
            <p:ph type="sldNum" sz="quarter" idx="12"/>
          </p:nvPr>
        </p:nvSpPr>
        <p:spPr/>
        <p:txBody>
          <a:bodyPr/>
          <a:lstStyle/>
          <a:p>
            <a:fld id="{70FD993B-E526-45AD-8B13-AF7AF0F7C37B}" type="slidenum">
              <a:rPr lang="en-US" smtClean="0"/>
              <a:t>4</a:t>
            </a:fld>
            <a:endParaRPr lang="en-US" dirty="0"/>
          </a:p>
        </p:txBody>
      </p:sp>
    </p:spTree>
    <p:extLst>
      <p:ext uri="{BB962C8B-B14F-4D97-AF65-F5344CB8AC3E}">
        <p14:creationId xmlns:p14="http://schemas.microsoft.com/office/powerpoint/2010/main" val="807023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2757" y="1881052"/>
            <a:ext cx="9877777" cy="4245112"/>
          </a:xfrm>
        </p:spPr>
        <p:txBody>
          <a:bodyPr/>
          <a:lstStyle/>
          <a:p>
            <a:pPr marL="0" indent="0">
              <a:buNone/>
            </a:pPr>
            <a:r>
              <a:rPr lang="en-US" sz="2800" dirty="0" smtClean="0"/>
              <a:t>Question 4</a:t>
            </a:r>
          </a:p>
          <a:p>
            <a:pPr marL="0" indent="0">
              <a:buNone/>
            </a:pPr>
            <a:endParaRPr lang="en-US" sz="800" dirty="0" smtClean="0"/>
          </a:p>
          <a:p>
            <a:r>
              <a:rPr lang="en-US" dirty="0" smtClean="0"/>
              <a:t>Purpose : Is to show that we have been delivered from the Old Law to serve the new way of the spirit</a:t>
            </a:r>
          </a:p>
          <a:p>
            <a:pPr marL="0" indent="0">
              <a:buNone/>
            </a:pPr>
            <a:endParaRPr lang="en-US" sz="800" dirty="0" smtClean="0"/>
          </a:p>
          <a:p>
            <a:r>
              <a:rPr lang="en-US" dirty="0" smtClean="0"/>
              <a:t>Methodology:</a:t>
            </a:r>
          </a:p>
          <a:p>
            <a:pPr marL="0" indent="0">
              <a:buNone/>
            </a:pPr>
            <a:endParaRPr lang="en-US" sz="800" dirty="0" smtClean="0"/>
          </a:p>
          <a:p>
            <a:pPr marL="514350" indent="-514350">
              <a:buFont typeface="+mj-lt"/>
              <a:buAutoNum type="alphaLcPeriod"/>
            </a:pPr>
            <a:r>
              <a:rPr lang="en-US" dirty="0" smtClean="0"/>
              <a:t>Have we been released from anything? – Yes</a:t>
            </a:r>
          </a:p>
          <a:p>
            <a:pPr marL="514350" indent="-514350">
              <a:buFont typeface="+mj-lt"/>
              <a:buAutoNum type="alphaLcPeriod"/>
            </a:pPr>
            <a:r>
              <a:rPr lang="en-US" dirty="0" smtClean="0"/>
              <a:t>How do we serve now? – New way of the spirit</a:t>
            </a:r>
          </a:p>
          <a:p>
            <a:pPr marL="514350" indent="-514350">
              <a:buFont typeface="+mj-lt"/>
              <a:buAutoNum type="alphaLcPeriod"/>
            </a:pPr>
            <a:r>
              <a:rPr lang="en-US" dirty="0" smtClean="0"/>
              <a:t>Answer question on the OBS lesson</a:t>
            </a:r>
            <a:endParaRPr lang="en-US" dirty="0"/>
          </a:p>
        </p:txBody>
      </p:sp>
      <p:sp>
        <p:nvSpPr>
          <p:cNvPr id="2" name="Title 1"/>
          <p:cNvSpPr>
            <a:spLocks noGrp="1"/>
          </p:cNvSpPr>
          <p:nvPr>
            <p:ph type="title"/>
          </p:nvPr>
        </p:nvSpPr>
        <p:spPr>
          <a:xfrm>
            <a:off x="300446" y="338328"/>
            <a:ext cx="11560628" cy="1252728"/>
          </a:xfrm>
        </p:spPr>
        <p:txBody>
          <a:bodyPr/>
          <a:lstStyle/>
          <a:p>
            <a:pPr algn="l"/>
            <a:r>
              <a:rPr lang="en-US" dirty="0" smtClean="0"/>
              <a:t>	                       </a:t>
            </a:r>
            <a:r>
              <a:rPr lang="en-US" sz="4000" dirty="0" smtClean="0"/>
              <a:t>Romans 7:6-7</a:t>
            </a:r>
            <a:endParaRPr lang="en-US" sz="4000" dirty="0"/>
          </a:p>
        </p:txBody>
      </p:sp>
      <p:sp>
        <p:nvSpPr>
          <p:cNvPr id="4" name="Slide Number Placeholder 3"/>
          <p:cNvSpPr>
            <a:spLocks noGrp="1"/>
          </p:cNvSpPr>
          <p:nvPr>
            <p:ph type="sldNum" sz="quarter" idx="12"/>
          </p:nvPr>
        </p:nvSpPr>
        <p:spPr/>
        <p:txBody>
          <a:bodyPr/>
          <a:lstStyle/>
          <a:p>
            <a:fld id="{70FD993B-E526-45AD-8B13-AF7AF0F7C37B}" type="slidenum">
              <a:rPr lang="en-US" smtClean="0"/>
              <a:t>5</a:t>
            </a:fld>
            <a:endParaRPr lang="en-US" dirty="0"/>
          </a:p>
        </p:txBody>
      </p:sp>
    </p:spTree>
    <p:extLst>
      <p:ext uri="{BB962C8B-B14F-4D97-AF65-F5344CB8AC3E}">
        <p14:creationId xmlns:p14="http://schemas.microsoft.com/office/powerpoint/2010/main" val="3808292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5765" y="1968984"/>
            <a:ext cx="10515600" cy="4351338"/>
          </a:xfrm>
        </p:spPr>
        <p:txBody>
          <a:bodyPr>
            <a:normAutofit fontScale="92500" lnSpcReduction="20000"/>
          </a:bodyPr>
          <a:lstStyle/>
          <a:p>
            <a:pPr marL="514350" indent="-514350">
              <a:buFont typeface="+mj-lt"/>
              <a:buAutoNum type="alphaLcPeriod"/>
            </a:pPr>
            <a:r>
              <a:rPr lang="en-US" sz="2500" dirty="0" smtClean="0"/>
              <a:t>Read Matthew 5:21-22</a:t>
            </a:r>
          </a:p>
          <a:p>
            <a:pPr marL="514350" indent="-514350">
              <a:buFont typeface="+mj-lt"/>
              <a:buAutoNum type="alphaLcPeriod"/>
            </a:pPr>
            <a:r>
              <a:rPr lang="en-US" sz="2500" dirty="0" smtClean="0"/>
              <a:t>Which one of the 10 commandments is in verse 21?</a:t>
            </a:r>
          </a:p>
          <a:p>
            <a:pPr marL="514350" indent="-514350">
              <a:buFont typeface="+mj-lt"/>
              <a:buAutoNum type="alphaLcPeriod"/>
            </a:pPr>
            <a:r>
              <a:rPr lang="en-US" sz="2500" dirty="0" smtClean="0"/>
              <a:t>What does Jesus say in verse 22?</a:t>
            </a:r>
          </a:p>
          <a:p>
            <a:pPr marL="514350" indent="-514350">
              <a:buFont typeface="+mj-lt"/>
              <a:buAutoNum type="alphaLcPeriod"/>
            </a:pPr>
            <a:r>
              <a:rPr lang="en-US" sz="2500" dirty="0" smtClean="0"/>
              <a:t>Read Matthew. 5:27-28</a:t>
            </a:r>
          </a:p>
          <a:p>
            <a:pPr marL="514350" indent="-514350">
              <a:buFont typeface="+mj-lt"/>
              <a:buAutoNum type="alphaLcPeriod"/>
            </a:pPr>
            <a:r>
              <a:rPr lang="en-US" sz="2500" dirty="0" smtClean="0"/>
              <a:t>Which one of the 10 commandments is in verse 27?</a:t>
            </a:r>
          </a:p>
          <a:p>
            <a:pPr marL="514350" indent="-514350">
              <a:buFont typeface="+mj-lt"/>
              <a:buAutoNum type="alphaLcPeriod"/>
            </a:pPr>
            <a:r>
              <a:rPr lang="en-US" sz="2500" dirty="0" smtClean="0"/>
              <a:t>What does Jesus say in verse 28?</a:t>
            </a:r>
          </a:p>
          <a:p>
            <a:pPr marL="0" indent="0">
              <a:buNone/>
            </a:pPr>
            <a:endParaRPr lang="en-US" sz="900" b="1" i="1" u="sng" dirty="0" smtClean="0"/>
          </a:p>
          <a:p>
            <a:pPr marL="0" indent="0">
              <a:buNone/>
            </a:pPr>
            <a:r>
              <a:rPr lang="en-US" b="1" i="1" u="sng" dirty="0" smtClean="0"/>
              <a:t>Moses Old Law</a:t>
            </a:r>
            <a:r>
              <a:rPr lang="en-US" dirty="0" smtClean="0"/>
              <a:t>			              </a:t>
            </a:r>
            <a:r>
              <a:rPr lang="en-US" dirty="0" smtClean="0"/>
              <a:t>	</a:t>
            </a:r>
            <a:r>
              <a:rPr lang="en-US" dirty="0" smtClean="0"/>
              <a:t>	</a:t>
            </a:r>
            <a:r>
              <a:rPr lang="en-US" b="1" i="1" u="sng" dirty="0" smtClean="0"/>
              <a:t>Jesus New Law</a:t>
            </a:r>
          </a:p>
          <a:p>
            <a:pPr marL="0" indent="0">
              <a:buNone/>
            </a:pPr>
            <a:r>
              <a:rPr lang="en-US" dirty="0" smtClean="0"/>
              <a:t>Do not kill				</a:t>
            </a:r>
            <a:r>
              <a:rPr lang="en-US" dirty="0" smtClean="0"/>
              <a:t>	Do </a:t>
            </a:r>
            <a:r>
              <a:rPr lang="en-US" dirty="0" smtClean="0"/>
              <a:t>not be angry</a:t>
            </a:r>
          </a:p>
          <a:p>
            <a:pPr marL="0" indent="0">
              <a:buNone/>
            </a:pPr>
            <a:r>
              <a:rPr lang="en-US" dirty="0" smtClean="0"/>
              <a:t>Do not Commit Adultery			Do not lust</a:t>
            </a:r>
          </a:p>
          <a:p>
            <a:pPr marL="0" indent="0">
              <a:buNone/>
            </a:pPr>
            <a:endParaRPr lang="en-US" dirty="0" smtClean="0"/>
          </a:p>
          <a:p>
            <a:pPr marL="0" indent="0">
              <a:buNone/>
            </a:pPr>
            <a:r>
              <a:rPr lang="en-US" dirty="0" smtClean="0">
                <a:solidFill>
                  <a:schemeClr val="accent1"/>
                </a:solidFill>
              </a:rPr>
              <a:t>g.</a:t>
            </a:r>
            <a:r>
              <a:rPr lang="en-US" dirty="0" smtClean="0"/>
              <a:t>    Which is the superior law? </a:t>
            </a:r>
          </a:p>
          <a:p>
            <a:pPr marL="0" indent="0">
              <a:buNone/>
            </a:pPr>
            <a:r>
              <a:rPr lang="en-US" dirty="0" smtClean="0">
                <a:solidFill>
                  <a:schemeClr val="accent1"/>
                </a:solidFill>
              </a:rPr>
              <a:t>h.</a:t>
            </a:r>
            <a:r>
              <a:rPr lang="en-US" dirty="0" smtClean="0"/>
              <a:t>    Some of the principles in the old law are also in Jesus’ teaching</a:t>
            </a:r>
          </a:p>
        </p:txBody>
      </p:sp>
      <p:sp>
        <p:nvSpPr>
          <p:cNvPr id="2" name="Title 1"/>
          <p:cNvSpPr>
            <a:spLocks noGrp="1"/>
          </p:cNvSpPr>
          <p:nvPr>
            <p:ph type="title"/>
          </p:nvPr>
        </p:nvSpPr>
        <p:spPr/>
        <p:txBody>
          <a:bodyPr>
            <a:normAutofit/>
          </a:bodyPr>
          <a:lstStyle/>
          <a:p>
            <a:r>
              <a:rPr lang="en-US" sz="4000" dirty="0" smtClean="0"/>
              <a:t>Further Explanation</a:t>
            </a:r>
            <a:endParaRPr lang="en-US" sz="4000" dirty="0"/>
          </a:p>
        </p:txBody>
      </p:sp>
      <p:sp>
        <p:nvSpPr>
          <p:cNvPr id="4" name="Slide Number Placeholder 3"/>
          <p:cNvSpPr>
            <a:spLocks noGrp="1"/>
          </p:cNvSpPr>
          <p:nvPr>
            <p:ph type="sldNum" sz="quarter" idx="12"/>
          </p:nvPr>
        </p:nvSpPr>
        <p:spPr/>
        <p:txBody>
          <a:bodyPr/>
          <a:lstStyle/>
          <a:p>
            <a:fld id="{70FD993B-E526-45AD-8B13-AF7AF0F7C37B}" type="slidenum">
              <a:rPr lang="en-US" smtClean="0"/>
              <a:t>6</a:t>
            </a:fld>
            <a:endParaRPr lang="en-US" dirty="0"/>
          </a:p>
        </p:txBody>
      </p:sp>
    </p:spTree>
    <p:extLst>
      <p:ext uri="{BB962C8B-B14F-4D97-AF65-F5344CB8AC3E}">
        <p14:creationId xmlns:p14="http://schemas.microsoft.com/office/powerpoint/2010/main" val="480473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8275" y="1802674"/>
            <a:ext cx="10152260" cy="4611189"/>
          </a:xfrm>
        </p:spPr>
        <p:txBody>
          <a:bodyPr>
            <a:normAutofit fontScale="92500" lnSpcReduction="20000"/>
          </a:bodyPr>
          <a:lstStyle/>
          <a:p>
            <a:pPr marL="0" indent="0">
              <a:buNone/>
            </a:pPr>
            <a:r>
              <a:rPr lang="en-US" sz="3000" dirty="0" smtClean="0"/>
              <a:t>Question 5</a:t>
            </a:r>
          </a:p>
          <a:p>
            <a:pPr marL="0" indent="0">
              <a:buNone/>
            </a:pPr>
            <a:endParaRPr lang="en-US" sz="1100" dirty="0" smtClean="0"/>
          </a:p>
          <a:p>
            <a:r>
              <a:rPr lang="en-US" dirty="0" smtClean="0"/>
              <a:t>Purpose: Show analogy between present-day civil and spiritual laws</a:t>
            </a:r>
          </a:p>
          <a:p>
            <a:r>
              <a:rPr lang="en-US" dirty="0" smtClean="0"/>
              <a:t>Methodology:</a:t>
            </a:r>
          </a:p>
          <a:p>
            <a:pPr marL="0" indent="0">
              <a:buNone/>
            </a:pPr>
            <a:endParaRPr lang="en-US" sz="900" dirty="0" smtClean="0"/>
          </a:p>
          <a:p>
            <a:pPr marL="514350" indent="-514350">
              <a:buFont typeface="+mj-lt"/>
              <a:buAutoNum type="alphaLcPeriod"/>
            </a:pPr>
            <a:r>
              <a:rPr lang="en-US" dirty="0" smtClean="0"/>
              <a:t>Find United States-want to discover which law is binding on us today as citizens</a:t>
            </a:r>
          </a:p>
          <a:p>
            <a:pPr marL="514350" indent="-514350">
              <a:buFont typeface="+mj-lt"/>
              <a:buAutoNum type="alphaLcPeriod"/>
            </a:pPr>
            <a:r>
              <a:rPr lang="en-US" dirty="0" smtClean="0"/>
              <a:t>Law of Indians?- No, cross out</a:t>
            </a:r>
          </a:p>
          <a:p>
            <a:pPr marL="514350" indent="-514350">
              <a:buFont typeface="+mj-lt"/>
              <a:buAutoNum type="alphaLcPeriod"/>
            </a:pPr>
            <a:r>
              <a:rPr lang="en-US" dirty="0" smtClean="0"/>
              <a:t>Laws of England?-No, cross out</a:t>
            </a:r>
          </a:p>
          <a:p>
            <a:pPr marL="514350" indent="-514350">
              <a:buFont typeface="+mj-lt"/>
              <a:buAutoNum type="alphaLcPeriod"/>
            </a:pPr>
            <a:r>
              <a:rPr lang="en-US" dirty="0" smtClean="0"/>
              <a:t>Constitution?-Yes</a:t>
            </a:r>
          </a:p>
          <a:p>
            <a:pPr marL="514350" indent="-514350">
              <a:buFont typeface="+mj-lt"/>
              <a:buAutoNum type="alphaLcPeriod"/>
            </a:pPr>
            <a:r>
              <a:rPr lang="en-US" dirty="0" smtClean="0"/>
              <a:t>Spiritual Application- which law is binding on us today?</a:t>
            </a:r>
          </a:p>
          <a:p>
            <a:pPr marL="514350" indent="-514350">
              <a:buFont typeface="+mj-lt"/>
              <a:buAutoNum type="alphaLcPeriod"/>
            </a:pPr>
            <a:r>
              <a:rPr lang="en-US" dirty="0" smtClean="0"/>
              <a:t>Does God deal with us like he did with Moses, Abraham and other patriarchs in the Old Testament? – No, cross out</a:t>
            </a:r>
          </a:p>
          <a:p>
            <a:pPr marL="514350" indent="-514350">
              <a:buFont typeface="+mj-lt"/>
              <a:buAutoNum type="alphaLcPeriod"/>
            </a:pPr>
            <a:r>
              <a:rPr lang="en-US" dirty="0" smtClean="0"/>
              <a:t>Law of Moses? –N0, cross out</a:t>
            </a:r>
          </a:p>
          <a:p>
            <a:pPr marL="514350" indent="-514350">
              <a:buFont typeface="+mj-lt"/>
              <a:buAutoNum type="alphaLcPeriod"/>
            </a:pPr>
            <a:r>
              <a:rPr lang="en-US" dirty="0" smtClean="0"/>
              <a:t>New Testament? - Yes</a:t>
            </a:r>
          </a:p>
          <a:p>
            <a:pPr marL="514350" indent="-514350">
              <a:buFont typeface="+mj-lt"/>
              <a:buAutoNum type="alphaLcPeriod"/>
            </a:pPr>
            <a:endParaRPr lang="en-US" dirty="0"/>
          </a:p>
        </p:txBody>
      </p:sp>
      <p:sp>
        <p:nvSpPr>
          <p:cNvPr id="2" name="Title 1"/>
          <p:cNvSpPr>
            <a:spLocks noGrp="1"/>
          </p:cNvSpPr>
          <p:nvPr>
            <p:ph type="title"/>
          </p:nvPr>
        </p:nvSpPr>
        <p:spPr>
          <a:xfrm>
            <a:off x="287383" y="338328"/>
            <a:ext cx="11586754" cy="1252728"/>
          </a:xfrm>
        </p:spPr>
        <p:txBody>
          <a:bodyPr>
            <a:normAutofit/>
          </a:bodyPr>
          <a:lstStyle/>
          <a:p>
            <a:r>
              <a:rPr lang="en-US" sz="2800" dirty="0" smtClean="0"/>
              <a:t>Study And Complete this Chart. Mark Through The Laws Not In Effect Today</a:t>
            </a:r>
            <a:endParaRPr lang="en-US" sz="2800" dirty="0"/>
          </a:p>
        </p:txBody>
      </p:sp>
      <p:sp>
        <p:nvSpPr>
          <p:cNvPr id="4" name="Slide Number Placeholder 3"/>
          <p:cNvSpPr>
            <a:spLocks noGrp="1"/>
          </p:cNvSpPr>
          <p:nvPr>
            <p:ph type="sldNum" sz="quarter" idx="12"/>
          </p:nvPr>
        </p:nvSpPr>
        <p:spPr/>
        <p:txBody>
          <a:bodyPr/>
          <a:lstStyle/>
          <a:p>
            <a:fld id="{70FD993B-E526-45AD-8B13-AF7AF0F7C37B}" type="slidenum">
              <a:rPr lang="en-US" smtClean="0"/>
              <a:t>7</a:t>
            </a:fld>
            <a:endParaRPr lang="en-US" dirty="0"/>
          </a:p>
        </p:txBody>
      </p:sp>
    </p:spTree>
    <p:extLst>
      <p:ext uri="{BB962C8B-B14F-4D97-AF65-F5344CB8AC3E}">
        <p14:creationId xmlns:p14="http://schemas.microsoft.com/office/powerpoint/2010/main" val="2650377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337" y="1802674"/>
            <a:ext cx="10139197" cy="4323489"/>
          </a:xfrm>
        </p:spPr>
        <p:txBody>
          <a:bodyPr/>
          <a:lstStyle/>
          <a:p>
            <a:pPr marL="0" indent="0">
              <a:buNone/>
            </a:pPr>
            <a:r>
              <a:rPr lang="en-US" sz="2800" dirty="0" smtClean="0"/>
              <a:t>Question 6</a:t>
            </a:r>
          </a:p>
          <a:p>
            <a:pPr marL="0" indent="0">
              <a:buNone/>
            </a:pPr>
            <a:endParaRPr lang="en-US" sz="800" dirty="0" smtClean="0"/>
          </a:p>
          <a:p>
            <a:pPr marL="0" indent="0">
              <a:buNone/>
            </a:pPr>
            <a:endParaRPr lang="en-US" sz="800" dirty="0" smtClean="0"/>
          </a:p>
          <a:p>
            <a:r>
              <a:rPr lang="en-US" dirty="0" smtClean="0"/>
              <a:t>YES-NO     Since Scriptures make known the will of God to thoroughly 	          equip(furnish) you to every good work, do you need other  	          revelations to make you complete spiritually? </a:t>
            </a:r>
          </a:p>
          <a:p>
            <a:pPr marL="0" indent="0">
              <a:buNone/>
            </a:pPr>
            <a:endParaRPr lang="en-US" sz="800" dirty="0"/>
          </a:p>
          <a:p>
            <a:r>
              <a:rPr lang="en-US" dirty="0" smtClean="0"/>
              <a:t>YES-NO     Is it your understanding that the </a:t>
            </a:r>
            <a:r>
              <a:rPr lang="en-US" dirty="0" smtClean="0"/>
              <a:t>New </a:t>
            </a:r>
            <a:r>
              <a:rPr lang="en-US" dirty="0"/>
              <a:t>T</a:t>
            </a:r>
            <a:r>
              <a:rPr lang="en-US" dirty="0" smtClean="0"/>
              <a:t>estament </a:t>
            </a:r>
            <a:r>
              <a:rPr lang="en-US" dirty="0" smtClean="0"/>
              <a:t>is the law now 	          spiritually binding?</a:t>
            </a:r>
            <a:endParaRPr lang="en-US" dirty="0"/>
          </a:p>
        </p:txBody>
      </p:sp>
      <p:sp>
        <p:nvSpPr>
          <p:cNvPr id="2" name="Title 1"/>
          <p:cNvSpPr>
            <a:spLocks noGrp="1"/>
          </p:cNvSpPr>
          <p:nvPr>
            <p:ph type="title"/>
          </p:nvPr>
        </p:nvSpPr>
        <p:spPr/>
        <p:txBody>
          <a:bodyPr>
            <a:normAutofit/>
          </a:bodyPr>
          <a:lstStyle/>
          <a:p>
            <a:r>
              <a:rPr lang="en-US" sz="4000" dirty="0" smtClean="0"/>
              <a:t>II Timothy 3:16-17</a:t>
            </a:r>
            <a:endParaRPr lang="en-US" sz="4000" dirty="0"/>
          </a:p>
        </p:txBody>
      </p:sp>
      <p:sp>
        <p:nvSpPr>
          <p:cNvPr id="4" name="Slide Number Placeholder 3"/>
          <p:cNvSpPr>
            <a:spLocks noGrp="1"/>
          </p:cNvSpPr>
          <p:nvPr>
            <p:ph type="sldNum" sz="quarter" idx="12"/>
          </p:nvPr>
        </p:nvSpPr>
        <p:spPr/>
        <p:txBody>
          <a:bodyPr/>
          <a:lstStyle/>
          <a:p>
            <a:fld id="{70FD993B-E526-45AD-8B13-AF7AF0F7C37B}" type="slidenum">
              <a:rPr lang="en-US" smtClean="0"/>
              <a:t>8</a:t>
            </a:fld>
            <a:endParaRPr lang="en-US" dirty="0"/>
          </a:p>
        </p:txBody>
      </p:sp>
    </p:spTree>
    <p:extLst>
      <p:ext uri="{BB962C8B-B14F-4D97-AF65-F5344CB8AC3E}">
        <p14:creationId xmlns:p14="http://schemas.microsoft.com/office/powerpoint/2010/main" val="205469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wipe(down)">
                                      <p:cBhvr>
                                        <p:cTn id="43" dur="580">
                                          <p:stCondLst>
                                            <p:cond delay="0"/>
                                          </p:stCondLst>
                                        </p:cTn>
                                        <p:tgtEl>
                                          <p:spTgt spid="3">
                                            <p:txEl>
                                              <p:pRg st="5" end="5"/>
                                            </p:txEl>
                                          </p:spTgt>
                                        </p:tgtEl>
                                      </p:cBhvr>
                                    </p:animEffect>
                                    <p:anim calcmode="lin" valueType="num">
                                      <p:cBhvr>
                                        <p:cTn id="4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5" end="5"/>
                                            </p:txEl>
                                          </p:spTgt>
                                        </p:tgtEl>
                                      </p:cBhvr>
                                      <p:to x="100000" y="60000"/>
                                    </p:animScale>
                                    <p:animScale>
                                      <p:cBhvr>
                                        <p:cTn id="50" dur="166" decel="50000">
                                          <p:stCondLst>
                                            <p:cond delay="676"/>
                                          </p:stCondLst>
                                        </p:cTn>
                                        <p:tgtEl>
                                          <p:spTgt spid="3">
                                            <p:txEl>
                                              <p:pRg st="5" end="5"/>
                                            </p:txEl>
                                          </p:spTgt>
                                        </p:tgtEl>
                                      </p:cBhvr>
                                      <p:to x="100000" y="100000"/>
                                    </p:animScale>
                                    <p:animScale>
                                      <p:cBhvr>
                                        <p:cTn id="51" dur="26">
                                          <p:stCondLst>
                                            <p:cond delay="1312"/>
                                          </p:stCondLst>
                                        </p:cTn>
                                        <p:tgtEl>
                                          <p:spTgt spid="3">
                                            <p:txEl>
                                              <p:pRg st="5" end="5"/>
                                            </p:txEl>
                                          </p:spTgt>
                                        </p:tgtEl>
                                      </p:cBhvr>
                                      <p:to x="100000" y="80000"/>
                                    </p:animScale>
                                    <p:animScale>
                                      <p:cBhvr>
                                        <p:cTn id="52" dur="166" decel="50000">
                                          <p:stCondLst>
                                            <p:cond delay="1338"/>
                                          </p:stCondLst>
                                        </p:cTn>
                                        <p:tgtEl>
                                          <p:spTgt spid="3">
                                            <p:txEl>
                                              <p:pRg st="5" end="5"/>
                                            </p:txEl>
                                          </p:spTgt>
                                        </p:tgtEl>
                                      </p:cBhvr>
                                      <p:to x="100000" y="100000"/>
                                    </p:animScale>
                                    <p:animScale>
                                      <p:cBhvr>
                                        <p:cTn id="53" dur="26">
                                          <p:stCondLst>
                                            <p:cond delay="1642"/>
                                          </p:stCondLst>
                                        </p:cTn>
                                        <p:tgtEl>
                                          <p:spTgt spid="3">
                                            <p:txEl>
                                              <p:pRg st="5" end="5"/>
                                            </p:txEl>
                                          </p:spTgt>
                                        </p:tgtEl>
                                      </p:cBhvr>
                                      <p:to x="100000" y="90000"/>
                                    </p:animScale>
                                    <p:animScale>
                                      <p:cBhvr>
                                        <p:cTn id="54" dur="166" decel="50000">
                                          <p:stCondLst>
                                            <p:cond delay="1668"/>
                                          </p:stCondLst>
                                        </p:cTn>
                                        <p:tgtEl>
                                          <p:spTgt spid="3">
                                            <p:txEl>
                                              <p:pRg st="5" end="5"/>
                                            </p:txEl>
                                          </p:spTgt>
                                        </p:tgtEl>
                                      </p:cBhvr>
                                      <p:to x="100000" y="100000"/>
                                    </p:animScale>
                                    <p:animScale>
                                      <p:cBhvr>
                                        <p:cTn id="55" dur="26">
                                          <p:stCondLst>
                                            <p:cond delay="1808"/>
                                          </p:stCondLst>
                                        </p:cTn>
                                        <p:tgtEl>
                                          <p:spTgt spid="3">
                                            <p:txEl>
                                              <p:pRg st="5" end="5"/>
                                            </p:txEl>
                                          </p:spTgt>
                                        </p:tgtEl>
                                      </p:cBhvr>
                                      <p:to x="100000" y="95000"/>
                                    </p:animScale>
                                    <p:animScale>
                                      <p:cBhvr>
                                        <p:cTn id="56"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771" y="1920241"/>
            <a:ext cx="10504958" cy="4767942"/>
          </a:xfrm>
        </p:spPr>
        <p:txBody>
          <a:bodyPr>
            <a:normAutofit/>
          </a:bodyPr>
          <a:lstStyle/>
          <a:p>
            <a:pPr marL="0" indent="0">
              <a:buNone/>
            </a:pPr>
            <a:r>
              <a:rPr lang="en-US" sz="2800" dirty="0" smtClean="0"/>
              <a:t>Question 7</a:t>
            </a:r>
          </a:p>
          <a:p>
            <a:pPr marL="0" indent="0">
              <a:buNone/>
            </a:pPr>
            <a:endParaRPr lang="en-US" sz="800" dirty="0"/>
          </a:p>
          <a:p>
            <a:pPr marL="0" indent="0">
              <a:buNone/>
            </a:pPr>
            <a:r>
              <a:rPr lang="en-US" dirty="0" smtClean="0"/>
              <a:t>    YES-NO  	 Will the words of Jesus judge you in the last day, rather than 		  	 the words or commandments of Moses or </a:t>
            </a:r>
            <a:r>
              <a:rPr lang="en-US" dirty="0" smtClean="0"/>
              <a:t>others? </a:t>
            </a:r>
            <a:endParaRPr lang="en-US" dirty="0" smtClean="0"/>
          </a:p>
          <a:p>
            <a:pPr marL="0" indent="0">
              <a:buNone/>
            </a:pPr>
            <a:endParaRPr lang="en-US" sz="800" dirty="0"/>
          </a:p>
          <a:p>
            <a:pPr marL="0" indent="0">
              <a:buNone/>
            </a:pPr>
            <a:r>
              <a:rPr lang="en-US" sz="2800" dirty="0" smtClean="0"/>
              <a:t>Question 8</a:t>
            </a:r>
          </a:p>
          <a:p>
            <a:pPr marL="2514600" lvl="8" indent="0">
              <a:buNone/>
            </a:pPr>
            <a:endParaRPr lang="en-US" dirty="0" smtClean="0"/>
          </a:p>
          <a:p>
            <a:pPr marL="0" indent="0">
              <a:buNone/>
            </a:pPr>
            <a:r>
              <a:rPr lang="en-US" dirty="0" smtClean="0"/>
              <a:t>  YES-NO              Did Jesus come so that you could have a full and abundant 		   	   life now, as well as </a:t>
            </a:r>
            <a:r>
              <a:rPr lang="en-US" dirty="0" smtClean="0"/>
              <a:t>eternity? </a:t>
            </a:r>
            <a:endParaRPr lang="en-US" dirty="0" smtClean="0"/>
          </a:p>
          <a:p>
            <a:pPr marL="0" indent="0">
              <a:buNone/>
            </a:pPr>
            <a:endParaRPr lang="en-US" dirty="0"/>
          </a:p>
          <a:p>
            <a:pPr marL="0" indent="0">
              <a:buNone/>
            </a:pPr>
            <a:r>
              <a:rPr lang="en-US" dirty="0" smtClean="0"/>
              <a:t>Explain the abundant life</a:t>
            </a:r>
          </a:p>
          <a:p>
            <a:endParaRPr lang="en-US" dirty="0"/>
          </a:p>
          <a:p>
            <a:endParaRPr lang="en-US" dirty="0"/>
          </a:p>
        </p:txBody>
      </p:sp>
      <p:sp>
        <p:nvSpPr>
          <p:cNvPr id="2" name="Title 1"/>
          <p:cNvSpPr>
            <a:spLocks noGrp="1"/>
          </p:cNvSpPr>
          <p:nvPr>
            <p:ph type="title"/>
          </p:nvPr>
        </p:nvSpPr>
        <p:spPr>
          <a:xfrm>
            <a:off x="248195" y="286076"/>
            <a:ext cx="11547566" cy="1252728"/>
          </a:xfrm>
        </p:spPr>
        <p:txBody>
          <a:bodyPr/>
          <a:lstStyle/>
          <a:p>
            <a:pPr algn="just"/>
            <a:r>
              <a:rPr lang="en-US" dirty="0" smtClean="0"/>
              <a:t>                               </a:t>
            </a:r>
            <a:r>
              <a:rPr lang="en-US" sz="4000" dirty="0" smtClean="0"/>
              <a:t>John </a:t>
            </a:r>
            <a:r>
              <a:rPr lang="en-US" sz="4000" dirty="0" smtClean="0"/>
              <a:t>12:48 ; </a:t>
            </a:r>
            <a:r>
              <a:rPr lang="en-US" sz="4000" dirty="0"/>
              <a:t>John 10:10</a:t>
            </a:r>
          </a:p>
        </p:txBody>
      </p:sp>
      <p:sp>
        <p:nvSpPr>
          <p:cNvPr id="4" name="Slide Number Placeholder 3"/>
          <p:cNvSpPr>
            <a:spLocks noGrp="1"/>
          </p:cNvSpPr>
          <p:nvPr>
            <p:ph type="sldNum" sz="quarter" idx="12"/>
          </p:nvPr>
        </p:nvSpPr>
        <p:spPr/>
        <p:txBody>
          <a:bodyPr/>
          <a:lstStyle/>
          <a:p>
            <a:fld id="{70FD993B-E526-45AD-8B13-AF7AF0F7C37B}" type="slidenum">
              <a:rPr lang="en-US" smtClean="0"/>
              <a:t>9</a:t>
            </a:fld>
            <a:endParaRPr lang="en-US" dirty="0"/>
          </a:p>
        </p:txBody>
      </p:sp>
    </p:spTree>
    <p:extLst>
      <p:ext uri="{BB962C8B-B14F-4D97-AF65-F5344CB8AC3E}">
        <p14:creationId xmlns:p14="http://schemas.microsoft.com/office/powerpoint/2010/main" val="367524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wipe(down)">
                                      <p:cBhvr>
                                        <p:cTn id="61" dur="580">
                                          <p:stCondLst>
                                            <p:cond delay="0"/>
                                          </p:stCondLst>
                                        </p:cTn>
                                        <p:tgtEl>
                                          <p:spTgt spid="3">
                                            <p:txEl>
                                              <p:pRg st="6" end="6"/>
                                            </p:txEl>
                                          </p:spTgt>
                                        </p:tgtEl>
                                      </p:cBhvr>
                                    </p:animEffect>
                                    <p:anim calcmode="lin" valueType="num">
                                      <p:cBhvr>
                                        <p:cTn id="6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6" end="6"/>
                                            </p:txEl>
                                          </p:spTgt>
                                        </p:tgtEl>
                                      </p:cBhvr>
                                      <p:to x="100000" y="60000"/>
                                    </p:animScale>
                                    <p:animScale>
                                      <p:cBhvr>
                                        <p:cTn id="68" dur="166" decel="50000">
                                          <p:stCondLst>
                                            <p:cond delay="676"/>
                                          </p:stCondLst>
                                        </p:cTn>
                                        <p:tgtEl>
                                          <p:spTgt spid="3">
                                            <p:txEl>
                                              <p:pRg st="6" end="6"/>
                                            </p:txEl>
                                          </p:spTgt>
                                        </p:tgtEl>
                                      </p:cBhvr>
                                      <p:to x="100000" y="100000"/>
                                    </p:animScale>
                                    <p:animScale>
                                      <p:cBhvr>
                                        <p:cTn id="69" dur="26">
                                          <p:stCondLst>
                                            <p:cond delay="1312"/>
                                          </p:stCondLst>
                                        </p:cTn>
                                        <p:tgtEl>
                                          <p:spTgt spid="3">
                                            <p:txEl>
                                              <p:pRg st="6" end="6"/>
                                            </p:txEl>
                                          </p:spTgt>
                                        </p:tgtEl>
                                      </p:cBhvr>
                                      <p:to x="100000" y="80000"/>
                                    </p:animScale>
                                    <p:animScale>
                                      <p:cBhvr>
                                        <p:cTn id="70" dur="166" decel="50000">
                                          <p:stCondLst>
                                            <p:cond delay="1338"/>
                                          </p:stCondLst>
                                        </p:cTn>
                                        <p:tgtEl>
                                          <p:spTgt spid="3">
                                            <p:txEl>
                                              <p:pRg st="6" end="6"/>
                                            </p:txEl>
                                          </p:spTgt>
                                        </p:tgtEl>
                                      </p:cBhvr>
                                      <p:to x="100000" y="100000"/>
                                    </p:animScale>
                                    <p:animScale>
                                      <p:cBhvr>
                                        <p:cTn id="71" dur="26">
                                          <p:stCondLst>
                                            <p:cond delay="1642"/>
                                          </p:stCondLst>
                                        </p:cTn>
                                        <p:tgtEl>
                                          <p:spTgt spid="3">
                                            <p:txEl>
                                              <p:pRg st="6" end="6"/>
                                            </p:txEl>
                                          </p:spTgt>
                                        </p:tgtEl>
                                      </p:cBhvr>
                                      <p:to x="100000" y="90000"/>
                                    </p:animScale>
                                    <p:animScale>
                                      <p:cBhvr>
                                        <p:cTn id="72" dur="166" decel="50000">
                                          <p:stCondLst>
                                            <p:cond delay="1668"/>
                                          </p:stCondLst>
                                        </p:cTn>
                                        <p:tgtEl>
                                          <p:spTgt spid="3">
                                            <p:txEl>
                                              <p:pRg st="6" end="6"/>
                                            </p:txEl>
                                          </p:spTgt>
                                        </p:tgtEl>
                                      </p:cBhvr>
                                      <p:to x="100000" y="100000"/>
                                    </p:animScale>
                                    <p:animScale>
                                      <p:cBhvr>
                                        <p:cTn id="73" dur="26">
                                          <p:stCondLst>
                                            <p:cond delay="1808"/>
                                          </p:stCondLst>
                                        </p:cTn>
                                        <p:tgtEl>
                                          <p:spTgt spid="3">
                                            <p:txEl>
                                              <p:pRg st="6" end="6"/>
                                            </p:txEl>
                                          </p:spTgt>
                                        </p:tgtEl>
                                      </p:cBhvr>
                                      <p:to x="100000" y="95000"/>
                                    </p:animScale>
                                    <p:animScale>
                                      <p:cBhvr>
                                        <p:cTn id="74" dur="166" decel="50000">
                                          <p:stCondLst>
                                            <p:cond delay="1834"/>
                                          </p:stCondLst>
                                        </p:cTn>
                                        <p:tgtEl>
                                          <p:spTgt spid="3">
                                            <p:txEl>
                                              <p:pRg st="6" end="6"/>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Effect transition="in" filter="wipe(down)">
                                      <p:cBhvr>
                                        <p:cTn id="79" dur="580">
                                          <p:stCondLst>
                                            <p:cond delay="0"/>
                                          </p:stCondLst>
                                        </p:cTn>
                                        <p:tgtEl>
                                          <p:spTgt spid="3">
                                            <p:txEl>
                                              <p:pRg st="8" end="8"/>
                                            </p:txEl>
                                          </p:spTgt>
                                        </p:tgtEl>
                                      </p:cBhvr>
                                    </p:animEffect>
                                    <p:anim calcmode="lin" valueType="num">
                                      <p:cBhvr>
                                        <p:cTn id="80"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8" end="8"/>
                                            </p:txEl>
                                          </p:spTgt>
                                        </p:tgtEl>
                                      </p:cBhvr>
                                      <p:to x="100000" y="60000"/>
                                    </p:animScale>
                                    <p:animScale>
                                      <p:cBhvr>
                                        <p:cTn id="86" dur="166" decel="50000">
                                          <p:stCondLst>
                                            <p:cond delay="676"/>
                                          </p:stCondLst>
                                        </p:cTn>
                                        <p:tgtEl>
                                          <p:spTgt spid="3">
                                            <p:txEl>
                                              <p:pRg st="8" end="8"/>
                                            </p:txEl>
                                          </p:spTgt>
                                        </p:tgtEl>
                                      </p:cBhvr>
                                      <p:to x="100000" y="100000"/>
                                    </p:animScale>
                                    <p:animScale>
                                      <p:cBhvr>
                                        <p:cTn id="87" dur="26">
                                          <p:stCondLst>
                                            <p:cond delay="1312"/>
                                          </p:stCondLst>
                                        </p:cTn>
                                        <p:tgtEl>
                                          <p:spTgt spid="3">
                                            <p:txEl>
                                              <p:pRg st="8" end="8"/>
                                            </p:txEl>
                                          </p:spTgt>
                                        </p:tgtEl>
                                      </p:cBhvr>
                                      <p:to x="100000" y="80000"/>
                                    </p:animScale>
                                    <p:animScale>
                                      <p:cBhvr>
                                        <p:cTn id="88" dur="166" decel="50000">
                                          <p:stCondLst>
                                            <p:cond delay="1338"/>
                                          </p:stCondLst>
                                        </p:cTn>
                                        <p:tgtEl>
                                          <p:spTgt spid="3">
                                            <p:txEl>
                                              <p:pRg st="8" end="8"/>
                                            </p:txEl>
                                          </p:spTgt>
                                        </p:tgtEl>
                                      </p:cBhvr>
                                      <p:to x="100000" y="100000"/>
                                    </p:animScale>
                                    <p:animScale>
                                      <p:cBhvr>
                                        <p:cTn id="89" dur="26">
                                          <p:stCondLst>
                                            <p:cond delay="1642"/>
                                          </p:stCondLst>
                                        </p:cTn>
                                        <p:tgtEl>
                                          <p:spTgt spid="3">
                                            <p:txEl>
                                              <p:pRg st="8" end="8"/>
                                            </p:txEl>
                                          </p:spTgt>
                                        </p:tgtEl>
                                      </p:cBhvr>
                                      <p:to x="100000" y="90000"/>
                                    </p:animScale>
                                    <p:animScale>
                                      <p:cBhvr>
                                        <p:cTn id="90" dur="166" decel="50000">
                                          <p:stCondLst>
                                            <p:cond delay="1668"/>
                                          </p:stCondLst>
                                        </p:cTn>
                                        <p:tgtEl>
                                          <p:spTgt spid="3">
                                            <p:txEl>
                                              <p:pRg st="8" end="8"/>
                                            </p:txEl>
                                          </p:spTgt>
                                        </p:tgtEl>
                                      </p:cBhvr>
                                      <p:to x="100000" y="100000"/>
                                    </p:animScale>
                                    <p:animScale>
                                      <p:cBhvr>
                                        <p:cTn id="91" dur="26">
                                          <p:stCondLst>
                                            <p:cond delay="1808"/>
                                          </p:stCondLst>
                                        </p:cTn>
                                        <p:tgtEl>
                                          <p:spTgt spid="3">
                                            <p:txEl>
                                              <p:pRg st="8" end="8"/>
                                            </p:txEl>
                                          </p:spTgt>
                                        </p:tgtEl>
                                      </p:cBhvr>
                                      <p:to x="100000" y="95000"/>
                                    </p:animScale>
                                    <p:animScale>
                                      <p:cBhvr>
                                        <p:cTn id="92"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2402</TotalTime>
  <Words>1052</Words>
  <Application>Microsoft Office PowerPoint</Application>
  <PresentationFormat>Custom</PresentationFormat>
  <Paragraphs>281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Waveform</vt:lpstr>
      <vt:lpstr>Directions: Circle the correct answer only after reading each scripture</vt:lpstr>
      <vt:lpstr>II Peter 1:3</vt:lpstr>
      <vt:lpstr>              Ephesians 2:15 ; Colossians 2:14                         Have the student read the scriptures out loud</vt:lpstr>
      <vt:lpstr>    Hebrews 8:6-7</vt:lpstr>
      <vt:lpstr>                        Romans 7:6-7</vt:lpstr>
      <vt:lpstr>Further Explanation</vt:lpstr>
      <vt:lpstr>Study And Complete this Chart. Mark Through The Laws Not In Effect Today</vt:lpstr>
      <vt:lpstr>II Timothy 3:16-17</vt:lpstr>
      <vt:lpstr>                               John 12:48 ; John 10:10</vt:lpstr>
      <vt:lpstr>John 14:6</vt:lpstr>
      <vt:lpstr>Founders of Denominational Churches</vt:lpstr>
      <vt:lpstr>Matthew 7:13-14</vt:lpstr>
      <vt:lpstr>Matthew 7:21-23 (see OBS Worksheet-Ladder)</vt:lpstr>
      <vt:lpstr>OBS Worksheet Ladder</vt:lpstr>
      <vt:lpstr>OBS Worksheet Ladder Continued</vt:lpstr>
      <vt:lpstr> John 8:24   </vt:lpstr>
      <vt:lpstr>Looking Back Section</vt:lpstr>
      <vt:lpstr>Review</vt:lpstr>
      <vt:lpstr>Metaphor/Analogy Moment Share at this time</vt:lpstr>
      <vt:lpstr>Analogy</vt:lpstr>
      <vt:lpstr>                        John 14:15;Matthew 22:37-38                                   See Worksheet Ladder</vt:lpstr>
      <vt:lpstr>                                 Romans 6:17</vt:lpstr>
      <vt:lpstr>                                     Luke 13:3                          See Worksheet Ladder</vt:lpstr>
      <vt:lpstr>       Acts 3:19; II  Corinthians  7:10       See OBS Worksheet Ladder-Cross</vt:lpstr>
      <vt:lpstr>II Corinthians 7:10 </vt:lpstr>
      <vt:lpstr>Worksheet Cross</vt:lpstr>
      <vt:lpstr> Matthew 10:32-33; Romans 9:10   See OBS Worksheet Ladder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Directions: Circle the correct answer only after reading each scripture</dc:title>
  <dc:creator>Tyrone Jones</dc:creator>
  <cp:lastModifiedBy>Jones, Vanessa</cp:lastModifiedBy>
  <cp:revision>97</cp:revision>
  <dcterms:created xsi:type="dcterms:W3CDTF">2017-04-05T02:05:41Z</dcterms:created>
  <dcterms:modified xsi:type="dcterms:W3CDTF">2020-03-26T14:39:35Z</dcterms:modified>
</cp:coreProperties>
</file>