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7E55-6CA9-46B7-94DB-37E419F848B9}" type="datetimeFigureOut">
              <a:rPr lang="en-US" smtClean="0"/>
              <a:t>7/15/2019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B8627B-248D-47E9-9341-BB6F2299FD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7E55-6CA9-46B7-94DB-37E419F848B9}" type="datetimeFigureOut">
              <a:rPr lang="en-US" smtClean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627B-248D-47E9-9341-BB6F2299FD3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2B8627B-248D-47E9-9341-BB6F2299FD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7E55-6CA9-46B7-94DB-37E419F848B9}" type="datetimeFigureOut">
              <a:rPr lang="en-US" smtClean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7E55-6CA9-46B7-94DB-37E419F848B9}" type="datetimeFigureOut">
              <a:rPr lang="en-US" smtClean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2B8627B-248D-47E9-9341-BB6F2299FD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7E55-6CA9-46B7-94DB-37E419F848B9}" type="datetimeFigureOut">
              <a:rPr lang="en-US" smtClean="0"/>
              <a:t>7/15/2019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B8627B-248D-47E9-9341-BB6F2299FD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BC87E55-6CA9-46B7-94DB-37E419F848B9}" type="datetimeFigureOut">
              <a:rPr lang="en-US" smtClean="0"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627B-248D-47E9-9341-BB6F2299FD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7E55-6CA9-46B7-94DB-37E419F848B9}" type="datetimeFigureOut">
              <a:rPr lang="en-US" smtClean="0"/>
              <a:t>7/15/2019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2B8627B-248D-47E9-9341-BB6F2299FD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7E55-6CA9-46B7-94DB-37E419F848B9}" type="datetimeFigureOut">
              <a:rPr lang="en-US" smtClean="0"/>
              <a:t>7/15/2019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2B8627B-248D-47E9-9341-BB6F2299FD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7E55-6CA9-46B7-94DB-37E419F848B9}" type="datetimeFigureOut">
              <a:rPr lang="en-US" smtClean="0"/>
              <a:t>7/15/2019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B8627B-248D-47E9-9341-BB6F2299FD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B8627B-248D-47E9-9341-BB6F2299FD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7E55-6CA9-46B7-94DB-37E419F848B9}" type="datetimeFigureOut">
              <a:rPr lang="en-US" smtClean="0"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2B8627B-248D-47E9-9341-BB6F2299FD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BC87E55-6CA9-46B7-94DB-37E419F848B9}" type="datetimeFigureOut">
              <a:rPr lang="en-US" smtClean="0"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BC87E55-6CA9-46B7-94DB-37E419F848B9}" type="datetimeFigureOut">
              <a:rPr lang="en-US" smtClean="0"/>
              <a:t>7/15/2019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B8627B-248D-47E9-9341-BB6F2299FD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667000"/>
            <a:ext cx="8686800" cy="3810000"/>
          </a:xfrm>
        </p:spPr>
        <p:txBody>
          <a:bodyPr/>
          <a:lstStyle/>
          <a:p>
            <a:r>
              <a:rPr lang="en-US" dirty="0" smtClean="0"/>
              <a:t>OUTLINE OF PRESENTATION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HOW DO I BECOMING AWARE OF FALSE TEACHING?</a:t>
            </a:r>
          </a:p>
          <a:p>
            <a:pPr marL="342900" indent="-342900" algn="l">
              <a:buAutoNum type="arabicPeriod"/>
            </a:pPr>
            <a:endParaRPr lang="en-US" dirty="0" smtClean="0"/>
          </a:p>
          <a:p>
            <a:pPr marL="342900" indent="-342900" algn="l">
              <a:buAutoNum type="arabicPeriod"/>
            </a:pPr>
            <a:endParaRPr lang="en-US" dirty="0"/>
          </a:p>
          <a:p>
            <a:pPr marL="342900" indent="-342900" algn="l">
              <a:buAutoNum type="arabicPeriod"/>
            </a:pPr>
            <a:r>
              <a:rPr lang="en-US" dirty="0" smtClean="0"/>
              <a:t>WHAT ARE THE DANGERS OF FALSE TEACHING?</a:t>
            </a:r>
          </a:p>
          <a:p>
            <a:pPr marL="342900" indent="-342900" algn="l">
              <a:buAutoNum type="arabicPeriod"/>
            </a:pPr>
            <a:endParaRPr lang="en-US" dirty="0"/>
          </a:p>
          <a:p>
            <a:pPr marL="342900" indent="-342900" algn="l">
              <a:buAutoNum type="arabicPeriod"/>
            </a:pPr>
            <a:endParaRPr lang="en-US" dirty="0" smtClean="0"/>
          </a:p>
          <a:p>
            <a:pPr marL="342900" indent="-342900" algn="l">
              <a:buAutoNum type="arabicPeriod"/>
            </a:pPr>
            <a:r>
              <a:rPr lang="en-US" dirty="0" smtClean="0"/>
              <a:t>WHAT IS FALSE TEACHING</a:t>
            </a:r>
          </a:p>
          <a:p>
            <a:pPr marL="342900" indent="-342900" algn="l">
              <a:buAutoNum type="arabicPeriod"/>
            </a:pPr>
            <a:endParaRPr lang="en-US" dirty="0"/>
          </a:p>
          <a:p>
            <a:pPr marL="342900" indent="-342900" algn="l">
              <a:buAutoNum type="arabicPeriod"/>
            </a:pPr>
            <a:endParaRPr lang="en-US" dirty="0" smtClean="0"/>
          </a:p>
          <a:p>
            <a:pPr marL="342900" indent="-342900" algn="l">
              <a:buAutoNum type="arabicPeriod"/>
            </a:pPr>
            <a:r>
              <a:rPr lang="en-US" dirty="0" smtClean="0"/>
              <a:t>Why is unity important in God’s Body?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RECOGNIZE THAT I AM HEARING FALSE DOCTRINE?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1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763000" cy="4038600"/>
          </a:xfrm>
        </p:spPr>
        <p:txBody>
          <a:bodyPr/>
          <a:lstStyle/>
          <a:p>
            <a:pPr algn="l"/>
            <a:r>
              <a:rPr lang="en-US" dirty="0" smtClean="0"/>
              <a:t>1.2 TIM 2:15 “Study to show thyself approved…….”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2. ROM 10:17 INSPIRATION OF GOD’S WORD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3. Rom 16:17 they come in all shapes and sizes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4. 2 pet 3:1-18 god will punish evil and disbelief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I BECOME AWARE OF FALSE TEACHING?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7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4038600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ROM 3:23-25 ALWAYS ADDED TO THE WORD</a:t>
            </a:r>
          </a:p>
          <a:p>
            <a:pPr marL="342900" indent="-342900" algn="l">
              <a:buAutoNum type="arabicPeriod"/>
            </a:pPr>
            <a:endParaRPr lang="en-US" dirty="0"/>
          </a:p>
          <a:p>
            <a:pPr algn="l"/>
            <a:r>
              <a:rPr lang="en-US" dirty="0" smtClean="0"/>
              <a:t>THE EXAMPLE OF FORCED CIRCUMCISION ON THE NEW CONVERTS PLACED THEM UNDER THE LAW AND NOT UNDER GRACE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2. WHOSE GETTING THE GLORY?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3. BIBLICAL EXAMPLES OF False teaching.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4. MATTHEW 23:13-19 The warning TO FALSE TEACHERS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5. 1 TIM 4:16 FALSE DOCTRINE DO NOT SAVE.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THE DANGERS OF FALSE TEACHING?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7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THE DANGERS OF FALSE TEACHING?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763000" cy="3733800"/>
          </a:xfrm>
        </p:spPr>
        <p:txBody>
          <a:bodyPr/>
          <a:lstStyle/>
          <a:p>
            <a:pPr algn="l"/>
            <a:r>
              <a:rPr lang="en-US" dirty="0"/>
              <a:t>6</a:t>
            </a:r>
            <a:r>
              <a:rPr lang="en-US" dirty="0" smtClean="0"/>
              <a:t>. IMPACTS: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A. FALSE TEACHERS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	B. THOSE WHO LACK KNOWLEDGE TO DEFEND THE FAITH. SILENCE IS CONSENT.</a:t>
            </a:r>
          </a:p>
          <a:p>
            <a:pPr algn="l"/>
            <a:r>
              <a:rPr lang="en-US" dirty="0"/>
              <a:t>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C. RETURN TO THE WORLD (SLAVERY)</a:t>
            </a:r>
          </a:p>
          <a:p>
            <a:pPr algn="l"/>
            <a:endParaRPr lang="en-US" dirty="0" smtClean="0"/>
          </a:p>
          <a:p>
            <a:pPr algn="l"/>
            <a:r>
              <a:rPr lang="en-US" dirty="0"/>
              <a:t>7</a:t>
            </a:r>
            <a:r>
              <a:rPr lang="en-US" dirty="0" smtClean="0"/>
              <a:t>. What are Examples of how false teachers present our lord?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	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915400" cy="3581400"/>
          </a:xfrm>
        </p:spPr>
        <p:txBody>
          <a:bodyPr/>
          <a:lstStyle/>
          <a:p>
            <a:pPr algn="l"/>
            <a:r>
              <a:rPr lang="en-US" dirty="0" smtClean="0"/>
              <a:t>1.MATTHEW 23:13-39 WOE UNTO ME……..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2. ACTS 15:1-77 DELIBERATELY CHANGED GOD’S WORD..EVENTHOUGH A WARNING WAS GIVEN BY THE APOSTLES. (WILLFUL INTENT)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3. GAL 1:7-11 PLEASERS OF MEN….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4. 1TIM 4:16 FALSE GOSPELS DO NOT SAVE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FALSE DOCTRINE?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763000" cy="403860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AutoNum type="arabicPeriod"/>
            </a:pPr>
            <a:r>
              <a:rPr lang="en-US" dirty="0" smtClean="0"/>
              <a:t>JOHN 17:21 THE CALL TO UNITY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UNITY IN THE GOD HEAD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EXHIBIT THE FRUIT OF THE SPIRIT: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HUMILITY</a:t>
            </a:r>
          </a:p>
          <a:p>
            <a:pPr lvl="2" algn="l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PATIENCE</a:t>
            </a:r>
          </a:p>
          <a:p>
            <a:pPr lvl="2" algn="l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MEEKNESS</a:t>
            </a:r>
          </a:p>
          <a:p>
            <a:pPr lvl="2" algn="l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FORBEARANCE</a:t>
            </a:r>
          </a:p>
          <a:p>
            <a:pPr lvl="2" algn="l"/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4. BASIS OF UNITY:</a:t>
            </a:r>
          </a:p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ONE BODY</a:t>
            </a:r>
          </a:p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ONE HOPE</a:t>
            </a:r>
          </a:p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ONE LORD</a:t>
            </a:r>
          </a:p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ONE FAITH</a:t>
            </a:r>
          </a:p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ONE BAPTISM</a:t>
            </a:r>
          </a:p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ONE GOD </a:t>
            </a:r>
          </a:p>
          <a:p>
            <a:pPr algn="l"/>
            <a:r>
              <a:rPr lang="en-US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IS UNITY IMPORTANT IN GOD’S BODY?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7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IS UNITY IMPORTANT IN GOD’S BODY?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4038600"/>
          </a:xfrm>
        </p:spPr>
        <p:txBody>
          <a:bodyPr/>
          <a:lstStyle/>
          <a:p>
            <a:pPr algn="l"/>
            <a:r>
              <a:rPr lang="en-US" dirty="0" smtClean="0"/>
              <a:t>3. RESULTS OF UNITY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COMES AT A COST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DEMONSTRATES THAT YOU HAVE LOVE one FOR another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We become like Jesus in attitude and character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PROMOTES COOPERATION AND MUTUAL SERVICE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The body functions perfectly with the 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16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</TotalTime>
  <Words>293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HOW DO I RECOGNIZE THAT I AM HEARING FALSE DOCTRINE?</vt:lpstr>
      <vt:lpstr>How DO I BECOME AWARE OF FALSE TEACHING?</vt:lpstr>
      <vt:lpstr>WHAT ARE THE DANGERS OF FALSE TEACHING?</vt:lpstr>
      <vt:lpstr>WHAT ARE THE DANGERS OF FALSE TEACHING?</vt:lpstr>
      <vt:lpstr>WHAT IS FALSE DOCTRINE?</vt:lpstr>
      <vt:lpstr>WHY IS UNITY IMPORTANT IN GOD’S BODY?</vt:lpstr>
      <vt:lpstr>WHY IS UNITY IMPORTANT IN GOD’S BODY?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I RECOGNIZE THAT I AM HEARING FALSE DOCTRINE?</dc:title>
  <dc:creator>Windows User</dc:creator>
  <cp:lastModifiedBy>Jones, Vanessa</cp:lastModifiedBy>
  <cp:revision>11</cp:revision>
  <dcterms:created xsi:type="dcterms:W3CDTF">2019-06-07T18:10:22Z</dcterms:created>
  <dcterms:modified xsi:type="dcterms:W3CDTF">2019-07-16T01:51:50Z</dcterms:modified>
</cp:coreProperties>
</file>