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ndall Clark" initials="RC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8" d="100"/>
          <a:sy n="58" d="100"/>
        </p:scale>
        <p:origin x="-490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7FC933-E0CA-4ADC-B753-9C7FB1F2B5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F885EFE-922A-4D95-9FD0-CE31421CF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CB5C40-52AF-4309-A821-064EC1A0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897C-8B4B-4E8E-9DCC-6CD1119C7F6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316A8C-1CAC-452D-A9F3-70A1DD8E5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858340-8758-4EFB-9426-C0CC5B6BA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8BFE-41FD-4962-A784-CDCDB00AD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3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07FB8F-AFDF-488C-8A00-A98BBD007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0215853-1B9F-4BE4-A4A6-1EF30021F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AE872B-77BE-493E-A94F-F1FFC4F6B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897C-8B4B-4E8E-9DCC-6CD1119C7F6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276FF4-8D1A-4F6E-8C8E-1D5C601D0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93C164-70A5-47D0-AE14-80430C046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8BFE-41FD-4962-A784-CDCDB00AD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8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D5C3432-0989-4E05-9196-19446947A6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F6425C4-9377-4EE8-8674-B5CE59FA1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CB14E1-9381-4F72-87C6-18472C51C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897C-8B4B-4E8E-9DCC-6CD1119C7F6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3A34F9-A7DA-45F7-918C-833FB62A9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99729B-C2D8-4511-97F1-F625026B2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8BFE-41FD-4962-A784-CDCDB00AD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7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A12F1F-E84E-4F12-9A37-5936E5ABE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DEA701-E9A3-460D-8359-AB25D51C3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CCC014-C9BA-4625-9B6A-AA046FAB1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897C-8B4B-4E8E-9DCC-6CD1119C7F6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5B27125-6289-4EE1-8B8A-24414F533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C3FBCF-594C-4657-8C07-AB4C0AD97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8BFE-41FD-4962-A784-CDCDB00AD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2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C159F0-C1CE-4F3D-AF58-974DA362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65D7C32-7E40-4843-92AF-259C355B3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74B376-9D04-438D-9497-64CA54E57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897C-8B4B-4E8E-9DCC-6CD1119C7F6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63629C-2370-40C9-96D1-4D8EA577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A0E239-3266-4B65-8CD2-8B7A54388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8BFE-41FD-4962-A784-CDCDB00AD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A52CC5-618E-4761-803E-14AB238EF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D9B9C3-3D7C-472E-8F09-EE6F59C27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E41B93D-B2EA-41F1-B941-02BBD1570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8D2AAF-5623-4640-A475-3D6288EB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897C-8B4B-4E8E-9DCC-6CD1119C7F6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68194D6-D511-43EC-821B-9F8A16DF8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AB434B4-7986-4D87-9CCD-154D64574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8BFE-41FD-4962-A784-CDCDB00AD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4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76C6BF-2747-48BF-8822-BE85C4755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D3B701-402B-44E7-9019-1B73844B5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120D0FC-D4B8-4308-95EF-D6935B6DE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1D94CCA-6E3C-4B9C-84F9-4B8F6548A1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4BA56BD-42B8-468F-8289-3CBFE6BA96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8272225-2828-4EF1-B9A2-4540DF3A3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897C-8B4B-4E8E-9DCC-6CD1119C7F6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FF7C9E6-C41E-4FD5-BE63-6471F939C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0D40E57-8FD2-4345-B765-E94DBAEE1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8BFE-41FD-4962-A784-CDCDB00AD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9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6FDFE2-C928-4090-968C-CE82FD3AB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23AA076-E77F-4ACE-9D6A-A4A6CE206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897C-8B4B-4E8E-9DCC-6CD1119C7F6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528B17F-6E2E-414A-B5E8-C524F5A27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DC39CE2-E29B-4586-8E5E-C30A5309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8BFE-41FD-4962-A784-CDCDB00AD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7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A77DE3C-37E7-4E40-8D44-D53D79FFB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897C-8B4B-4E8E-9DCC-6CD1119C7F6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574EAEB-6F69-4287-9E93-4A014905A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08DAB42-1F7B-4E5F-8BE6-C09AF1B56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8BFE-41FD-4962-A784-CDCDB00AD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8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248101-5187-486F-82C1-2BB4AAA1E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96211A-E88E-4526-9BE1-8D9FB30E9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D80B2FB-9C3D-40D9-92AD-E8567C969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531984-A28C-4087-980F-590426548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897C-8B4B-4E8E-9DCC-6CD1119C7F6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B47D819-F9B8-43E4-A6B3-7ADDE3DD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C5EB299-BB85-489A-884B-D5E28B51D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8BFE-41FD-4962-A784-CDCDB00AD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3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8BA52F-36CA-4A8F-9041-873E1494F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143C06A-D56A-4184-92C0-074977D1A1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6060961-69EB-429E-ACBA-78825EB7A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D1B15C8-549E-4B51-9151-0FC8B68D3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897C-8B4B-4E8E-9DCC-6CD1119C7F6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4D12974-0944-476A-B913-BC561E2B8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4BA9DC0-D385-44CF-9BF5-9AF7CEA8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8BFE-41FD-4962-A784-CDCDB00AD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4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B80A5F0-C056-49BB-9289-A0B073E74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8C88EF-11A1-4519-9191-9FC31C64F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C24646-120A-4DAF-B93B-90BBC03379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2897C-8B4B-4E8E-9DCC-6CD1119C7F6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490F70-6A92-433A-A650-A45DEC0AB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B4D034-4AE9-41F2-9740-C14AA3DA6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98BFE-41FD-4962-A784-CDCDB00AD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77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B206D29-8226-4E03-8891-4C0AAE946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406769"/>
            <a:ext cx="10905066" cy="412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882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FFAEA381-906F-46ED-BD42-19FF461C31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237957"/>
            <a:ext cx="10905066" cy="447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285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xmlns="" id="{8A1CA2DE-BC67-47A8-9AA1-43F86CC41C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44062"/>
            <a:ext cx="10905066" cy="507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820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xmlns="" id="{3A709A61-EECB-4208-A4E4-EDE5D377E2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61514"/>
            <a:ext cx="10905066" cy="339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704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xmlns="" id="{40929739-7D79-41A4-B98B-F93386AC0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7723" y="729261"/>
            <a:ext cx="7596554" cy="539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588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D9F69844-A752-4F85-B53D-878A7438D7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209822"/>
            <a:ext cx="10905066" cy="419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34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6DEB643A-42A7-4ABE-ADF4-EC9BE66683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48972"/>
            <a:ext cx="10905066" cy="360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40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8219D970-5229-4A96-AC24-9296859FE8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30326"/>
            <a:ext cx="10905066" cy="3334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298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34F731F8-90A6-4274-AF87-BCE88EC433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928468"/>
            <a:ext cx="10905066" cy="499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064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B2585ABC-34B4-4848-BFE9-5069F81D10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237956"/>
            <a:ext cx="10905066" cy="4079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13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C2A0EDA0-477C-4FED-BAF7-F587AB6A44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223889"/>
            <a:ext cx="10905066" cy="437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478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Content Placeholder 2">
            <a:extLst>
              <a:ext uri="{FF2B5EF4-FFF2-40B4-BE49-F238E27FC236}">
                <a16:creationId xmlns:a16="http://schemas.microsoft.com/office/drawing/2014/main" xmlns="" id="{779DB094-228B-4F08-947D-DFF2068333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967154"/>
            <a:ext cx="10905066" cy="492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6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7933C5E4-A3E9-4317-9944-A768083858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083212"/>
            <a:ext cx="10905066" cy="4543865"/>
          </a:xfrm>
          <a:prstGeom prst="rect">
            <a:avLst/>
          </a:prstGeom>
        </p:spPr>
      </p:pic>
      <p:sp>
        <p:nvSpPr>
          <p:cNvPr id="16" name="Content Placeholder 10">
            <a:extLst>
              <a:ext uri="{FF2B5EF4-FFF2-40B4-BE49-F238E27FC236}">
                <a16:creationId xmlns:a16="http://schemas.microsoft.com/office/drawing/2014/main" xmlns="" id="{4D3F249E-3823-4B22-AA96-F5E976BADCB8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6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xmlns="" id="{1C43A4B9-AAC7-426E-9534-B623132025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06769"/>
            <a:ext cx="10905066" cy="410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120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xmlns="" id="{0F49931E-06C6-47FD-90CA-3C4D153DAE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181686"/>
            <a:ext cx="10905066" cy="447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852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xmlns="" id="{5014416C-1BAD-4754-A3BB-7B205694B6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01857"/>
            <a:ext cx="10905066" cy="519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036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xmlns="" id="{48056727-A73A-46FD-932F-BF05BB84A6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15926"/>
            <a:ext cx="10905066" cy="519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419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xmlns="" id="{2E0983CD-ED0B-48BC-AFE9-2F44E1C144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125415"/>
            <a:ext cx="10905066" cy="460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883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0</Words>
  <Application>Microsoft Office PowerPoint</Application>
  <PresentationFormat>Custom</PresentationFormat>
  <Paragraphs>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Randall Clark</dc:creator>
  <cp:lastModifiedBy>Jones, Vanessa</cp:lastModifiedBy>
  <cp:revision>8</cp:revision>
  <cp:lastPrinted>2018-09-21T18:03:41Z</cp:lastPrinted>
  <dcterms:created xsi:type="dcterms:W3CDTF">2018-09-19T19:56:07Z</dcterms:created>
  <dcterms:modified xsi:type="dcterms:W3CDTF">2018-10-03T03:44:06Z</dcterms:modified>
</cp:coreProperties>
</file>