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5550" y="1733971"/>
            <a:ext cx="6815669" cy="1515533"/>
          </a:xfrm>
        </p:spPr>
        <p:txBody>
          <a:bodyPr/>
          <a:lstStyle/>
          <a:p>
            <a:r>
              <a:rPr lang="en-US" sz="3600" dirty="0" smtClean="0"/>
              <a:t>Is Baptism Essential? </a:t>
            </a:r>
            <a:endParaRPr lang="en-US" sz="3600" dirty="0"/>
          </a:p>
        </p:txBody>
      </p:sp>
      <p:sp>
        <p:nvSpPr>
          <p:cNvPr id="3" name="Subtitle 2"/>
          <p:cNvSpPr>
            <a:spLocks noGrp="1"/>
          </p:cNvSpPr>
          <p:nvPr>
            <p:ph type="subTitle" idx="1"/>
          </p:nvPr>
        </p:nvSpPr>
        <p:spPr/>
        <p:txBody>
          <a:bodyPr>
            <a:normAutofit/>
          </a:bodyPr>
          <a:lstStyle/>
          <a:p>
            <a:r>
              <a:rPr lang="en-US" sz="3600" dirty="0" smtClean="0"/>
              <a:t>I’ve Been Baptized Already</a:t>
            </a:r>
            <a:endParaRPr lang="en-US" sz="3600" dirty="0"/>
          </a:p>
        </p:txBody>
      </p:sp>
    </p:spTree>
    <p:extLst>
      <p:ext uri="{BB962C8B-B14F-4D97-AF65-F5344CB8AC3E}">
        <p14:creationId xmlns:p14="http://schemas.microsoft.com/office/powerpoint/2010/main" val="363333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I’ve Been Baptized Already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question of a need to be re-baptized occasionally arises when teaching the O.B.S.</a:t>
            </a:r>
          </a:p>
          <a:p>
            <a:r>
              <a:rPr lang="en-US" dirty="0" smtClean="0"/>
              <a:t>There are many denominations out there that also baptize their believers. When we follow the bible’s teachings, it makes this question more understandable and the needs very clear.</a:t>
            </a:r>
          </a:p>
          <a:p>
            <a:r>
              <a:rPr lang="en-US" dirty="0" smtClean="0"/>
              <a:t>We discussed the essentiality of baptism: It saves, it washes our sins away, we receive the gift of the Holy Ghost, there is only one baptism, and it adds us to the church the body of Jesus; the Church of Christ.</a:t>
            </a:r>
          </a:p>
          <a:p>
            <a:r>
              <a:rPr lang="en-US" dirty="0" smtClean="0"/>
              <a:t>We also talked about the role of Satan in confusing mankind and duping them out of salvation.</a:t>
            </a:r>
          </a:p>
          <a:p>
            <a:r>
              <a:rPr lang="en-US" dirty="0" smtClean="0"/>
              <a:t>Now let’s talk about the need to be re-baptized.</a:t>
            </a:r>
          </a:p>
          <a:p>
            <a:endParaRPr lang="en-US" dirty="0"/>
          </a:p>
          <a:p>
            <a:endParaRPr lang="en-US" dirty="0"/>
          </a:p>
        </p:txBody>
      </p:sp>
    </p:spTree>
    <p:extLst>
      <p:ext uri="{BB962C8B-B14F-4D97-AF65-F5344CB8AC3E}">
        <p14:creationId xmlns:p14="http://schemas.microsoft.com/office/powerpoint/2010/main" val="350293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Been Baptized Already</a:t>
            </a:r>
            <a:endParaRPr lang="en-US" dirty="0"/>
          </a:p>
        </p:txBody>
      </p:sp>
      <p:sp>
        <p:nvSpPr>
          <p:cNvPr id="3" name="Content Placeholder 2"/>
          <p:cNvSpPr>
            <a:spLocks noGrp="1"/>
          </p:cNvSpPr>
          <p:nvPr>
            <p:ph idx="1"/>
          </p:nvPr>
        </p:nvSpPr>
        <p:spPr/>
        <p:txBody>
          <a:bodyPr>
            <a:normAutofit fontScale="92500" lnSpcReduction="20000"/>
          </a:bodyPr>
          <a:lstStyle/>
          <a:p>
            <a:r>
              <a:rPr lang="en-US" dirty="0"/>
              <a:t>[Act 19:1-7 KJV] 1 And it came to pass, that, while Apollos was at Corinth, Paul having passed through the upper coasts came to Ephesus: and finding certain disciples, 2 He said unto them, Have ye received the Holy Ghost since ye believed? And they said unto him, We have not so much as heard whether there be any Holy Ghost. 3 And he said unto them, Unto what then were ye baptized? And they said, Unto John's baptism. 4 Then said Paul, John verily baptized with the baptism of repentance, saying unto the people, that they should believe on him which should come after him, that is, on Christ Jesus. 5 When they heard [this], they were baptized in the name of the Lord Jesus. 6 And when Paul had laid [his] hands upon them, the Holy Ghost came on them; and they </a:t>
            </a:r>
            <a:r>
              <a:rPr lang="en-US" dirty="0" err="1"/>
              <a:t>spake</a:t>
            </a:r>
            <a:r>
              <a:rPr lang="en-US" dirty="0"/>
              <a:t> with tongues, and prophesied. 7 And all the men were about twelve</a:t>
            </a:r>
            <a:r>
              <a:rPr lang="en-US" dirty="0" smtClean="0"/>
              <a:t>.</a:t>
            </a:r>
          </a:p>
          <a:p>
            <a:endParaRPr lang="en-US" dirty="0"/>
          </a:p>
        </p:txBody>
      </p:sp>
    </p:spTree>
    <p:extLst>
      <p:ext uri="{BB962C8B-B14F-4D97-AF65-F5344CB8AC3E}">
        <p14:creationId xmlns:p14="http://schemas.microsoft.com/office/powerpoint/2010/main" val="368655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Been Baptized Already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John’s baptism was a valid baptism.</a:t>
            </a:r>
          </a:p>
          <a:p>
            <a:r>
              <a:rPr lang="en-US" dirty="0" smtClean="0"/>
              <a:t>Mark 1:1-15</a:t>
            </a:r>
          </a:p>
          <a:p>
            <a:r>
              <a:rPr lang="en-US" dirty="0" smtClean="0"/>
              <a:t>John had authorization from the Lord Himself to prepare the way for His Son.</a:t>
            </a:r>
          </a:p>
          <a:p>
            <a:r>
              <a:rPr lang="en-US" dirty="0" smtClean="0"/>
              <a:t>John was written in the Prophets.</a:t>
            </a:r>
          </a:p>
          <a:p>
            <a:r>
              <a:rPr lang="en-US" dirty="0" smtClean="0"/>
              <a:t>Matthew 3:3 “For this is he that was spoken of by the prophet Esaias saying, The voice of one crying in the wilderness, Prepare ye the way of the Lord, make his paths straight.”</a:t>
            </a:r>
          </a:p>
          <a:p>
            <a:r>
              <a:rPr lang="en-US" dirty="0" smtClean="0"/>
              <a:t>Matthew 3:5 “And there went out unto him all the land of Judaea, and they of Jerusalem, and were all baptized of him in the river Jordan, confessing their sins”</a:t>
            </a:r>
          </a:p>
          <a:p>
            <a:endParaRPr lang="en-US" dirty="0"/>
          </a:p>
        </p:txBody>
      </p:sp>
    </p:spTree>
    <p:extLst>
      <p:ext uri="{BB962C8B-B14F-4D97-AF65-F5344CB8AC3E}">
        <p14:creationId xmlns:p14="http://schemas.microsoft.com/office/powerpoint/2010/main" val="54113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Been Baptized Already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John baptized with the baptism of repentance.</a:t>
            </a:r>
          </a:p>
          <a:p>
            <a:r>
              <a:rPr lang="en-US" dirty="0"/>
              <a:t>[Mar 1:4 KJV] </a:t>
            </a:r>
            <a:r>
              <a:rPr lang="en-US" dirty="0" smtClean="0"/>
              <a:t>John </a:t>
            </a:r>
            <a:r>
              <a:rPr lang="en-US" dirty="0"/>
              <a:t>did baptize in the wilderness, and preach the baptism of repentance for the remission of sins</a:t>
            </a:r>
            <a:r>
              <a:rPr lang="en-US" dirty="0" smtClean="0"/>
              <a:t>.</a:t>
            </a:r>
          </a:p>
          <a:p>
            <a:r>
              <a:rPr lang="en-US" dirty="0"/>
              <a:t>[</a:t>
            </a:r>
            <a:r>
              <a:rPr lang="en-US" dirty="0" err="1"/>
              <a:t>Luk</a:t>
            </a:r>
            <a:r>
              <a:rPr lang="en-US" dirty="0"/>
              <a:t> 3:3 KJV] </a:t>
            </a:r>
            <a:r>
              <a:rPr lang="en-US" dirty="0" smtClean="0"/>
              <a:t>And </a:t>
            </a:r>
            <a:r>
              <a:rPr lang="en-US" dirty="0"/>
              <a:t>he came into all the country about Jordan, preaching the baptism of repentance for the remission of sins; </a:t>
            </a:r>
            <a:endParaRPr lang="en-US" dirty="0" smtClean="0"/>
          </a:p>
          <a:p>
            <a:r>
              <a:rPr lang="en-US" dirty="0" smtClean="0"/>
              <a:t>[</a:t>
            </a:r>
            <a:r>
              <a:rPr lang="en-US" dirty="0"/>
              <a:t>Act 13:24 KJV] </a:t>
            </a:r>
            <a:r>
              <a:rPr lang="en-US" dirty="0" smtClean="0"/>
              <a:t> </a:t>
            </a:r>
            <a:r>
              <a:rPr lang="en-US" dirty="0"/>
              <a:t>When John had first preached before his coming the baptism of repentance to all the people of Israel</a:t>
            </a:r>
            <a:r>
              <a:rPr lang="en-US" dirty="0" smtClean="0"/>
              <a:t>.</a:t>
            </a:r>
          </a:p>
          <a:p>
            <a:r>
              <a:rPr lang="en-US" dirty="0" smtClean="0"/>
              <a:t>There would become a time when an individual would have to be baptized time and time  again.</a:t>
            </a:r>
            <a:endParaRPr lang="en-US" dirty="0"/>
          </a:p>
        </p:txBody>
      </p:sp>
    </p:spTree>
    <p:extLst>
      <p:ext uri="{BB962C8B-B14F-4D97-AF65-F5344CB8AC3E}">
        <p14:creationId xmlns:p14="http://schemas.microsoft.com/office/powerpoint/2010/main" val="415669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Been Baptized Already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Jesus’ baptism is for the remission of sins.</a:t>
            </a:r>
          </a:p>
          <a:p>
            <a:r>
              <a:rPr lang="en-US" dirty="0"/>
              <a:t>[Act 2:38 KJV] </a:t>
            </a:r>
            <a:r>
              <a:rPr lang="en-US" dirty="0" smtClean="0"/>
              <a:t> </a:t>
            </a:r>
            <a:r>
              <a:rPr lang="en-US" dirty="0"/>
              <a:t>Then Peter said unto them, Repent, and be baptized every one of you in the name of Jesus Christ for the remission of sins, and ye shall receive the gift of the Holy Ghost</a:t>
            </a:r>
            <a:r>
              <a:rPr lang="en-US" dirty="0" smtClean="0"/>
              <a:t>.</a:t>
            </a:r>
          </a:p>
          <a:p>
            <a:r>
              <a:rPr lang="en-US" dirty="0" smtClean="0"/>
              <a:t>Remission-The cancellation of a debt, charge, or penalty; Forgiveness of sins.</a:t>
            </a:r>
          </a:p>
          <a:p>
            <a:r>
              <a:rPr lang="en-US" dirty="0" smtClean="0"/>
              <a:t>Jesus’ baptism takes care of the constant need, because of sin, to be re-baptized.</a:t>
            </a:r>
          </a:p>
          <a:p>
            <a:r>
              <a:rPr lang="en-US" dirty="0"/>
              <a:t>[Tit 3:5 KJV] </a:t>
            </a:r>
            <a:r>
              <a:rPr lang="en-US" dirty="0" smtClean="0"/>
              <a:t> </a:t>
            </a:r>
            <a:r>
              <a:rPr lang="en-US" dirty="0"/>
              <a:t>Not by works of righteousness which we have done, but according to his mercy he saved us, by the washing of regeneration, and renewing of the Holy Ghost</a:t>
            </a:r>
            <a:r>
              <a:rPr lang="en-US" dirty="0" smtClean="0"/>
              <a:t>;</a:t>
            </a:r>
          </a:p>
          <a:p>
            <a:r>
              <a:rPr lang="en-US" dirty="0"/>
              <a:t>[</a:t>
            </a:r>
            <a:r>
              <a:rPr lang="en-US" dirty="0" smtClean="0"/>
              <a:t>John </a:t>
            </a:r>
            <a:r>
              <a:rPr lang="en-US" dirty="0"/>
              <a:t>3:3-5 KJV] </a:t>
            </a:r>
            <a:r>
              <a:rPr lang="en-US" dirty="0" smtClean="0"/>
              <a:t> </a:t>
            </a:r>
            <a:r>
              <a:rPr lang="en-US" dirty="0"/>
              <a:t>Jesus answered and said unto him, Verily, verily, I say unto thee, Except a man be born again, he cannot see the kingdom of God. 4 Nicodemus </a:t>
            </a:r>
            <a:r>
              <a:rPr lang="en-US" dirty="0" err="1"/>
              <a:t>saith</a:t>
            </a:r>
            <a:r>
              <a:rPr lang="en-US" dirty="0"/>
              <a:t> unto him, How can a man be born when he is old? can he enter the second time into his mother's womb, and be born? 5 Jesus answered, Verily, verily, I say unto thee, Except a man be born of water and [of] the Spirit, he cannot enter into the kingdom of God.</a:t>
            </a:r>
          </a:p>
        </p:txBody>
      </p:sp>
    </p:spTree>
    <p:extLst>
      <p:ext uri="{BB962C8B-B14F-4D97-AF65-F5344CB8AC3E}">
        <p14:creationId xmlns:p14="http://schemas.microsoft.com/office/powerpoint/2010/main" val="339145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Been Baptized Already</a:t>
            </a:r>
            <a:endParaRPr lang="en-US" dirty="0"/>
          </a:p>
        </p:txBody>
      </p:sp>
      <p:sp>
        <p:nvSpPr>
          <p:cNvPr id="3" name="Content Placeholder 2"/>
          <p:cNvSpPr>
            <a:spLocks noGrp="1"/>
          </p:cNvSpPr>
          <p:nvPr>
            <p:ph idx="1"/>
          </p:nvPr>
        </p:nvSpPr>
        <p:spPr/>
        <p:txBody>
          <a:bodyPr>
            <a:normAutofit fontScale="77500" lnSpcReduction="20000"/>
          </a:bodyPr>
          <a:lstStyle/>
          <a:p>
            <a:r>
              <a:rPr lang="en-US" dirty="0"/>
              <a:t>[Act 8:15-24 KJV] 15 Who, when they were come down, prayed for them, that they might receive the Holy Ghost: 16 (For as yet he was fallen upon none of them: only they were baptized in the name of the Lord Jesus.) 17 Then laid they [their] hands on them, and they received the Holy Ghost. 18 And when Simon saw that through laying on of the apostles' hands the Holy Ghost was given, he offered them money, 19 Saying, Give me also this power, that on whomsoever I lay hands, he may receive the Holy Ghost. 20 But Peter said unto him, Thy money perish with thee, because thou hast thought that the gift of God may be purchased with money. 21 Thou hast neither part nor lot in this matter: for thy heart is not right in the sight of God. 22 Repent therefore of this thy wickedness, and pray God, if perhaps the thought of thine heart may be forgiven thee. 23 For I perceive that thou art in the gall of bitterness, and [in] the bond of iniquity. 24 Then answered Simon, and said, Pray ye to the Lord for me, that none of these things which ye have spoken come </a:t>
            </a:r>
            <a:r>
              <a:rPr lang="en-US" dirty="0" smtClean="0"/>
              <a:t>upon me</a:t>
            </a:r>
          </a:p>
          <a:p>
            <a:r>
              <a:rPr lang="en-US" dirty="0" smtClean="0"/>
              <a:t>Simon, who had been baptized, did not need to be re-baptized for his sin. He needed to repent.</a:t>
            </a:r>
          </a:p>
          <a:p>
            <a:endParaRPr lang="en-US" dirty="0"/>
          </a:p>
        </p:txBody>
      </p:sp>
    </p:spTree>
    <p:extLst>
      <p:ext uri="{BB962C8B-B14F-4D97-AF65-F5344CB8AC3E}">
        <p14:creationId xmlns:p14="http://schemas.microsoft.com/office/powerpoint/2010/main" val="139891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Been Baptized Already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Acts 19:5 “When they heard this, they were baptized in the name of the Lord Jesus.”</a:t>
            </a:r>
          </a:p>
          <a:p>
            <a:r>
              <a:rPr lang="en-US" dirty="0" smtClean="0"/>
              <a:t>Your baptism is based on your teaching. When they followed John they were baptized under John. Now that Jesus has established His Church we should follow Him and be baptized in His name.</a:t>
            </a:r>
          </a:p>
          <a:p>
            <a:r>
              <a:rPr lang="en-US" dirty="0" smtClean="0"/>
              <a:t>Denominations follow the Bible very loosely as it pertain to baptism.</a:t>
            </a:r>
          </a:p>
          <a:p>
            <a:r>
              <a:rPr lang="en-US" dirty="0" smtClean="0"/>
              <a:t>They were sensitive enough to the commands of Christ that they made the immediate adjustment.</a:t>
            </a:r>
          </a:p>
          <a:p>
            <a:r>
              <a:rPr lang="en-US" dirty="0" smtClean="0"/>
              <a:t>In that day there were only one place to be added as a follower of Jesus. The Church of Christ.</a:t>
            </a:r>
            <a:endParaRPr lang="en-US" dirty="0"/>
          </a:p>
        </p:txBody>
      </p:sp>
    </p:spTree>
    <p:extLst>
      <p:ext uri="{BB962C8B-B14F-4D97-AF65-F5344CB8AC3E}">
        <p14:creationId xmlns:p14="http://schemas.microsoft.com/office/powerpoint/2010/main" val="47171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Been Baptized Already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849149" y="3308302"/>
            <a:ext cx="3864334" cy="2173687"/>
          </a:xfrm>
        </p:spPr>
      </p:pic>
    </p:spTree>
    <p:extLst>
      <p:ext uri="{BB962C8B-B14F-4D97-AF65-F5344CB8AC3E}">
        <p14:creationId xmlns:p14="http://schemas.microsoft.com/office/powerpoint/2010/main" val="15728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Baptism Essential?</a:t>
            </a:r>
            <a:endParaRPr lang="en-US" dirty="0"/>
          </a:p>
        </p:txBody>
      </p:sp>
      <p:sp>
        <p:nvSpPr>
          <p:cNvPr id="3" name="Content Placeholder 2"/>
          <p:cNvSpPr>
            <a:spLocks noGrp="1"/>
          </p:cNvSpPr>
          <p:nvPr>
            <p:ph idx="1"/>
          </p:nvPr>
        </p:nvSpPr>
        <p:spPr/>
        <p:txBody>
          <a:bodyPr>
            <a:normAutofit lnSpcReduction="10000"/>
          </a:bodyPr>
          <a:lstStyle/>
          <a:p>
            <a:r>
              <a:rPr lang="en-US" dirty="0" smtClean="0"/>
              <a:t>The Open Bible Study is, in my opinion, the best tool for house-to-house teaching.</a:t>
            </a:r>
          </a:p>
          <a:p>
            <a:r>
              <a:rPr lang="en-US" dirty="0" smtClean="0"/>
              <a:t>We shorten the title of the Open Bible Study Lessons to simply: O.B.S.</a:t>
            </a:r>
          </a:p>
          <a:p>
            <a:r>
              <a:rPr lang="en-US" dirty="0" smtClean="0"/>
              <a:t>If we are going to be consistent and on a progressive track to understanding the whole plan of God, then we should learn how to effectively use this lesson and not stray too far from its pattern.</a:t>
            </a:r>
          </a:p>
          <a:p>
            <a:r>
              <a:rPr lang="en-US" dirty="0" smtClean="0"/>
              <a:t>For the sake of addressing the topic given to me, we will study the area of the lesson that pertains to baptism. </a:t>
            </a:r>
            <a:endParaRPr lang="en-US" dirty="0"/>
          </a:p>
        </p:txBody>
      </p:sp>
    </p:spTree>
    <p:extLst>
      <p:ext uri="{BB962C8B-B14F-4D97-AF65-F5344CB8AC3E}">
        <p14:creationId xmlns:p14="http://schemas.microsoft.com/office/powerpoint/2010/main" val="197865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Baptism Essential?</a:t>
            </a:r>
            <a:endParaRPr lang="en-US" dirty="0"/>
          </a:p>
        </p:txBody>
      </p:sp>
      <p:sp>
        <p:nvSpPr>
          <p:cNvPr id="3" name="Content Placeholder 2"/>
          <p:cNvSpPr>
            <a:spLocks noGrp="1"/>
          </p:cNvSpPr>
          <p:nvPr>
            <p:ph idx="1"/>
          </p:nvPr>
        </p:nvSpPr>
        <p:spPr/>
        <p:txBody>
          <a:bodyPr/>
          <a:lstStyle/>
          <a:p>
            <a:r>
              <a:rPr lang="en-US" dirty="0" smtClean="0"/>
              <a:t>In the worksheet portion of the O.B.S. there is a section called “Looking Back.”</a:t>
            </a:r>
          </a:p>
          <a:p>
            <a:r>
              <a:rPr lang="en-US" dirty="0" smtClean="0"/>
              <a:t>In this section, you will find six </a:t>
            </a:r>
            <a:r>
              <a:rPr lang="en-US" dirty="0"/>
              <a:t>q</a:t>
            </a:r>
            <a:r>
              <a:rPr lang="en-US" dirty="0" smtClean="0"/>
              <a:t>uestions that will shape the initial question of weather or not baptism is essential in the mind of the student. </a:t>
            </a:r>
          </a:p>
          <a:p>
            <a:r>
              <a:rPr lang="en-US" dirty="0" smtClean="0"/>
              <a:t>In the blue colored lesson of the O.B.S., questions 2-7 deal with baptism. This is where we will topically answer the question of baptism’s essentiality. </a:t>
            </a:r>
          </a:p>
          <a:p>
            <a:endParaRPr lang="en-US" dirty="0"/>
          </a:p>
        </p:txBody>
      </p:sp>
    </p:spTree>
    <p:extLst>
      <p:ext uri="{BB962C8B-B14F-4D97-AF65-F5344CB8AC3E}">
        <p14:creationId xmlns:p14="http://schemas.microsoft.com/office/powerpoint/2010/main" val="339973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Baptism Essential?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Mark 16:15-16 “And he said unto them, Go ye into all the world and preach the gospel to every creature. He that believeth and is baptized shall be saved; but he that believeth not shall be damned.”</a:t>
            </a:r>
          </a:p>
          <a:p>
            <a:r>
              <a:rPr lang="en-US" dirty="0" smtClean="0"/>
              <a:t>Preaching and teaching is very important in helping your student to see the Lord’s plan of salvation.</a:t>
            </a:r>
          </a:p>
          <a:p>
            <a:r>
              <a:rPr lang="en-US" dirty="0"/>
              <a:t>We see that salvation is promised to those that believe and are baptized.</a:t>
            </a:r>
          </a:p>
          <a:p>
            <a:r>
              <a:rPr lang="en-US" dirty="0" smtClean="0"/>
              <a:t>Notice that if a person doesn’t believe then they will not be baptized and ultimately damned. </a:t>
            </a:r>
          </a:p>
          <a:p>
            <a:r>
              <a:rPr lang="en-US" dirty="0" smtClean="0"/>
              <a:t>I Peter 3:21 “The like figure whereunto even baptism doth also now save us (not the putting away of the filth of the flesh, but the answer of a good conscience toward God).”</a:t>
            </a:r>
          </a:p>
        </p:txBody>
      </p:sp>
    </p:spTree>
    <p:extLst>
      <p:ext uri="{BB962C8B-B14F-4D97-AF65-F5344CB8AC3E}">
        <p14:creationId xmlns:p14="http://schemas.microsoft.com/office/powerpoint/2010/main" val="229542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Baptism Essential?</a:t>
            </a:r>
            <a:endParaRPr lang="en-US"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he worksheet portion of the O.B.S. entitled: </a:t>
            </a:r>
            <a:r>
              <a:rPr lang="en-US" b="1" dirty="0" smtClean="0"/>
              <a:t>“Write Your </a:t>
            </a:r>
            <a:r>
              <a:rPr lang="en-US" b="1" dirty="0"/>
              <a:t>S</a:t>
            </a:r>
            <a:r>
              <a:rPr lang="en-US" b="1" dirty="0" smtClean="0"/>
              <a:t>ins on the Cross”</a:t>
            </a:r>
            <a:r>
              <a:rPr lang="en-US" dirty="0" smtClean="0"/>
              <a:t> helps us to understand our sinful state and our total dependence on Jesus.</a:t>
            </a:r>
          </a:p>
          <a:p>
            <a:r>
              <a:rPr lang="en-US" dirty="0" smtClean="0"/>
              <a:t>Romans 6:23 “For the wages of sin is death; but the gift of God is eternal life through Jesus Christ our Lord.”</a:t>
            </a:r>
          </a:p>
          <a:p>
            <a:r>
              <a:rPr lang="en-US" dirty="0" smtClean="0"/>
              <a:t>Ezekiel 18:4 “Behold, all souls are mine; as the soul of the father, so also the soul of the son is mine: the soul that </a:t>
            </a:r>
            <a:r>
              <a:rPr lang="en-US" dirty="0" err="1" smtClean="0"/>
              <a:t>sinneth</a:t>
            </a:r>
            <a:r>
              <a:rPr lang="en-US" dirty="0" smtClean="0"/>
              <a:t>, it shall die.”</a:t>
            </a:r>
          </a:p>
          <a:p>
            <a:r>
              <a:rPr lang="en-US" dirty="0" smtClean="0"/>
              <a:t>If we don’t have our sins remitted, then we cannot enjoy eternity with God.</a:t>
            </a:r>
            <a:endParaRPr lang="en-US" dirty="0"/>
          </a:p>
        </p:txBody>
      </p:sp>
    </p:spTree>
    <p:extLst>
      <p:ext uri="{BB962C8B-B14F-4D97-AF65-F5344CB8AC3E}">
        <p14:creationId xmlns:p14="http://schemas.microsoft.com/office/powerpoint/2010/main" val="281174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Baptism Essential?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Acts 2:37-47 </a:t>
            </a:r>
          </a:p>
          <a:p>
            <a:r>
              <a:rPr lang="en-US" dirty="0"/>
              <a:t>T</a:t>
            </a:r>
            <a:r>
              <a:rPr lang="en-US" dirty="0" smtClean="0"/>
              <a:t>he sinners on that day heard the word, believed what they heard, repented of their sins and obeyed the command to be baptized.</a:t>
            </a:r>
          </a:p>
          <a:p>
            <a:r>
              <a:rPr lang="en-US" dirty="0" smtClean="0"/>
              <a:t>Their sins were forgiven at baptism.</a:t>
            </a:r>
          </a:p>
          <a:p>
            <a:r>
              <a:rPr lang="en-US" dirty="0" smtClean="0"/>
              <a:t>They received the gift of the Holy Ghost.</a:t>
            </a:r>
          </a:p>
          <a:p>
            <a:r>
              <a:rPr lang="en-US" dirty="0" smtClean="0"/>
              <a:t>They were added to the church of those who were being saved.</a:t>
            </a:r>
          </a:p>
          <a:p>
            <a:r>
              <a:rPr lang="en-US" dirty="0" smtClean="0"/>
              <a:t>Acts 22:16 “And now why </a:t>
            </a:r>
            <a:r>
              <a:rPr lang="en-US" dirty="0" err="1" smtClean="0"/>
              <a:t>tarriest</a:t>
            </a:r>
            <a:r>
              <a:rPr lang="en-US" dirty="0" smtClean="0"/>
              <a:t> thou? Arise, and be baptized, and wash away thy sins, calling on the name of the Lord.”</a:t>
            </a:r>
          </a:p>
          <a:p>
            <a:r>
              <a:rPr lang="en-US" dirty="0" smtClean="0"/>
              <a:t>The only remedy for sin is the blood of Jesus Christ.</a:t>
            </a:r>
          </a:p>
          <a:p>
            <a:endParaRPr lang="en-US" dirty="0"/>
          </a:p>
        </p:txBody>
      </p:sp>
    </p:spTree>
    <p:extLst>
      <p:ext uri="{BB962C8B-B14F-4D97-AF65-F5344CB8AC3E}">
        <p14:creationId xmlns:p14="http://schemas.microsoft.com/office/powerpoint/2010/main" val="341926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Baptism Essential?</a:t>
            </a:r>
            <a:endParaRPr lang="en-US" dirty="0"/>
          </a:p>
        </p:txBody>
      </p:sp>
      <p:sp>
        <p:nvSpPr>
          <p:cNvPr id="3" name="Content Placeholder 2"/>
          <p:cNvSpPr>
            <a:spLocks noGrp="1"/>
          </p:cNvSpPr>
          <p:nvPr>
            <p:ph idx="1"/>
          </p:nvPr>
        </p:nvSpPr>
        <p:spPr/>
        <p:txBody>
          <a:bodyPr>
            <a:normAutofit lnSpcReduction="10000"/>
          </a:bodyPr>
          <a:lstStyle/>
          <a:p>
            <a:r>
              <a:rPr lang="en-US" dirty="0" smtClean="0"/>
              <a:t>Ephesians 4:4-5 “There is one body, and one Spirit, even as ye are called in one hope of your calling; one Lord, one faith, one baptism,”</a:t>
            </a:r>
          </a:p>
          <a:p>
            <a:r>
              <a:rPr lang="en-US" dirty="0" smtClean="0"/>
              <a:t>There is one baptism that was valid then and there is one baptism that is valid today.</a:t>
            </a:r>
          </a:p>
          <a:p>
            <a:r>
              <a:rPr lang="en-US" dirty="0" smtClean="0"/>
              <a:t>Act 2:41 “Then they that gladly received his word were baptized: and the same day there were added unto them about three thousand souls”</a:t>
            </a:r>
          </a:p>
          <a:p>
            <a:r>
              <a:rPr lang="en-US" dirty="0" smtClean="0"/>
              <a:t>Acts 2:47 “Praising God, and having  favor with all the people. And the Lord added to the church daily such as should be saved.”</a:t>
            </a:r>
          </a:p>
        </p:txBody>
      </p:sp>
    </p:spTree>
    <p:extLst>
      <p:ext uri="{BB962C8B-B14F-4D97-AF65-F5344CB8AC3E}">
        <p14:creationId xmlns:p14="http://schemas.microsoft.com/office/powerpoint/2010/main" val="184592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Baptism Essential?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Lord added those that were baptized to the church of those who were being saved.</a:t>
            </a:r>
          </a:p>
          <a:p>
            <a:r>
              <a:rPr lang="en-US" dirty="0" smtClean="0"/>
              <a:t>One baptism of believers being added to one church in that day and time.</a:t>
            </a:r>
          </a:p>
          <a:p>
            <a:r>
              <a:rPr lang="en-US" dirty="0" smtClean="0"/>
              <a:t>Satan realized that he could not stop the church from coming into existence but he can confuse the minds of men by making multiple denominations and diluting the power and importance of baptism.</a:t>
            </a:r>
          </a:p>
          <a:p>
            <a:r>
              <a:rPr lang="en-US" dirty="0" smtClean="0"/>
              <a:t>There was no other church available for men and women to be added to but the Church of Christ.</a:t>
            </a:r>
          </a:p>
          <a:p>
            <a:r>
              <a:rPr lang="en-US" dirty="0" smtClean="0"/>
              <a:t>Eph. 5:23 “For the husband is the head of the wife, even as Christ is the head of the church: and he is the savior of the body.”</a:t>
            </a:r>
          </a:p>
          <a:p>
            <a:r>
              <a:rPr lang="en-US" dirty="0" smtClean="0"/>
              <a:t>Colossians 1:18 “And he is the head of the body, the church who is the beginning, the firstborn from the dead; that in all things he might have the preeminence.”</a:t>
            </a:r>
            <a:endParaRPr lang="en-US" dirty="0"/>
          </a:p>
        </p:txBody>
      </p:sp>
    </p:spTree>
    <p:extLst>
      <p:ext uri="{BB962C8B-B14F-4D97-AF65-F5344CB8AC3E}">
        <p14:creationId xmlns:p14="http://schemas.microsoft.com/office/powerpoint/2010/main" val="305496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Baptism Essential?</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301331" y="3308292"/>
            <a:ext cx="3589337" cy="20190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38413" y="3359036"/>
            <a:ext cx="3664336" cy="20611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589" y="2523124"/>
            <a:ext cx="1892313" cy="3690937"/>
          </a:xfrm>
          <a:prstGeom prst="rect">
            <a:avLst/>
          </a:prstGeom>
        </p:spPr>
      </p:pic>
    </p:spTree>
    <p:extLst>
      <p:ext uri="{BB962C8B-B14F-4D97-AF65-F5344CB8AC3E}">
        <p14:creationId xmlns:p14="http://schemas.microsoft.com/office/powerpoint/2010/main" val="27686384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1288</TotalTime>
  <Words>1946</Words>
  <Application>Microsoft Office PowerPoint</Application>
  <PresentationFormat>Widescreen</PresentationFormat>
  <Paragraphs>81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Is Baptism Essential? </vt:lpstr>
      <vt:lpstr>Is Baptism Essential?</vt:lpstr>
      <vt:lpstr>Is Baptism Essential?</vt:lpstr>
      <vt:lpstr>Is Baptism Essential?</vt:lpstr>
      <vt:lpstr>Is Baptism Essential?</vt:lpstr>
      <vt:lpstr>Is Baptism Essential?</vt:lpstr>
      <vt:lpstr>Is Baptism Essential?</vt:lpstr>
      <vt:lpstr>Is Baptism Essential?</vt:lpstr>
      <vt:lpstr>Is Baptism Essential?</vt:lpstr>
      <vt:lpstr>I’ve Been Baptized Already</vt:lpstr>
      <vt:lpstr>I’ve Been Baptized Already</vt:lpstr>
      <vt:lpstr>I’ve Been Baptized Already</vt:lpstr>
      <vt:lpstr>I’ve Been Baptized Already</vt:lpstr>
      <vt:lpstr>I’ve Been Baptized Already</vt:lpstr>
      <vt:lpstr>I’ve Been Baptized Already</vt:lpstr>
      <vt:lpstr>I’ve Been Baptized Already</vt:lpstr>
      <vt:lpstr>I’ve Been Baptized Already</vt:lpstr>
    </vt:vector>
  </TitlesOfParts>
  <Company>Dallas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Baptism Essential?</dc:title>
  <dc:creator>Idlebird, Latece S</dc:creator>
  <cp:lastModifiedBy>Idlebird, Latece S</cp:lastModifiedBy>
  <cp:revision>51</cp:revision>
  <dcterms:created xsi:type="dcterms:W3CDTF">2018-07-17T20:24:24Z</dcterms:created>
  <dcterms:modified xsi:type="dcterms:W3CDTF">2018-07-19T01:26:05Z</dcterms:modified>
</cp:coreProperties>
</file>