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2" r:id="rId17"/>
    <p:sldId id="270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7" d="100"/>
          <a:sy n="87" d="100"/>
        </p:scale>
        <p:origin x="-6" y="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6AC9-1588-4C00-BFF7-73ACFEEE464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85130D4-9663-4FC4-8952-0F145EB6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2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6AC9-1588-4C00-BFF7-73ACFEEE464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85130D4-9663-4FC4-8952-0F145EB6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8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6AC9-1588-4C00-BFF7-73ACFEEE464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85130D4-9663-4FC4-8952-0F145EB6211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0439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6AC9-1588-4C00-BFF7-73ACFEEE464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5130D4-9663-4FC4-8952-0F145EB6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1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6AC9-1588-4C00-BFF7-73ACFEEE464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5130D4-9663-4FC4-8952-0F145EB6211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3438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6AC9-1588-4C00-BFF7-73ACFEEE464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5130D4-9663-4FC4-8952-0F145EB6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14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6AC9-1588-4C00-BFF7-73ACFEEE464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130D4-9663-4FC4-8952-0F145EB6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99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6AC9-1588-4C00-BFF7-73ACFEEE464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130D4-9663-4FC4-8952-0F145EB6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1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6AC9-1588-4C00-BFF7-73ACFEEE464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130D4-9663-4FC4-8952-0F145EB6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7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6AC9-1588-4C00-BFF7-73ACFEEE464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85130D4-9663-4FC4-8952-0F145EB6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5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6AC9-1588-4C00-BFF7-73ACFEEE464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85130D4-9663-4FC4-8952-0F145EB6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08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6AC9-1588-4C00-BFF7-73ACFEEE464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85130D4-9663-4FC4-8952-0F145EB6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39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6AC9-1588-4C00-BFF7-73ACFEEE464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130D4-9663-4FC4-8952-0F145EB6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2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6AC9-1588-4C00-BFF7-73ACFEEE464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130D4-9663-4FC4-8952-0F145EB6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6AC9-1588-4C00-BFF7-73ACFEEE464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130D4-9663-4FC4-8952-0F145EB6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3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6AC9-1588-4C00-BFF7-73ACFEEE464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5130D4-9663-4FC4-8952-0F145EB6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9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46AC9-1588-4C00-BFF7-73ACFEEE464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85130D4-9663-4FC4-8952-0F145EB62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6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 Plan of Action To save A Lost Soul. The New Testament Church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Teacher, Tyrone Jones </a:t>
            </a:r>
          </a:p>
          <a:p>
            <a:pPr algn="ctr"/>
            <a:r>
              <a:rPr lang="en-US" dirty="0" smtClean="0"/>
              <a:t>March 28</a:t>
            </a:r>
            <a:r>
              <a:rPr lang="en-US" baseline="30000" dirty="0" smtClean="0"/>
              <a:t>th</a:t>
            </a:r>
            <a:r>
              <a:rPr lang="en-US" dirty="0" smtClean="0"/>
              <a:t>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3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melting pot of people (JEWS)</a:t>
            </a:r>
            <a:br>
              <a:rPr lang="en-US" dirty="0" smtClean="0"/>
            </a:br>
            <a:r>
              <a:rPr lang="en-US" dirty="0" smtClean="0"/>
              <a:t>Title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Why: </a:t>
            </a:r>
            <a:r>
              <a:rPr lang="en-US" sz="3200" b="1" i="1" dirty="0" smtClean="0"/>
              <a:t>A Plan Of Action To Save Lost Souls (JEWS)</a:t>
            </a:r>
          </a:p>
          <a:p>
            <a:r>
              <a:rPr lang="en-US" sz="3200" b="1" i="1" dirty="0" smtClean="0"/>
              <a:t>The day of Pentecost (50</a:t>
            </a:r>
            <a:r>
              <a:rPr lang="en-US" sz="3200" b="1" i="1" baseline="30000" dirty="0" smtClean="0"/>
              <a:t>th</a:t>
            </a:r>
            <a:r>
              <a:rPr lang="en-US" sz="3200" b="1" i="1" dirty="0" smtClean="0"/>
              <a:t> day)</a:t>
            </a:r>
          </a:p>
          <a:p>
            <a:r>
              <a:rPr lang="en-US" sz="3200" b="1" i="1" dirty="0" smtClean="0"/>
              <a:t>The Jews of all nations are assembled</a:t>
            </a:r>
          </a:p>
          <a:p>
            <a:r>
              <a:rPr lang="en-US" sz="3200" b="1" i="1" dirty="0" smtClean="0"/>
              <a:t>The disciples are present where Jesus asked them to be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111042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 the Plan of Salvation</a:t>
            </a:r>
            <a:br>
              <a:rPr lang="en-US" dirty="0" smtClean="0"/>
            </a:br>
            <a:r>
              <a:rPr lang="en-US" dirty="0" smtClean="0"/>
              <a:t>You will now learn this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Explain: This is the process in which an individual must undergo to be saved</a:t>
            </a:r>
          </a:p>
          <a:p>
            <a:r>
              <a:rPr lang="en-US" dirty="0" smtClean="0"/>
              <a:t>Step #1-</a:t>
            </a:r>
            <a:r>
              <a:rPr lang="en-US" b="1" dirty="0" smtClean="0"/>
              <a:t>HEAR		</a:t>
            </a:r>
            <a:r>
              <a:rPr lang="en-US" dirty="0" smtClean="0"/>
              <a:t>Romans </a:t>
            </a:r>
            <a:r>
              <a:rPr lang="en-US" dirty="0"/>
              <a:t>10:17, Matthew </a:t>
            </a:r>
            <a:r>
              <a:rPr lang="en-US" dirty="0" smtClean="0"/>
              <a:t>7:24-27</a:t>
            </a:r>
            <a:endParaRPr lang="en-US" b="1" dirty="0"/>
          </a:p>
          <a:p>
            <a:r>
              <a:rPr lang="en-US" dirty="0" smtClean="0"/>
              <a:t>Step #2- </a:t>
            </a:r>
            <a:r>
              <a:rPr lang="en-US" b="1" dirty="0" smtClean="0"/>
              <a:t>Believe		</a:t>
            </a:r>
            <a:r>
              <a:rPr lang="en-US" dirty="0" smtClean="0"/>
              <a:t>Hebrews 11:6, Mark 16:15-16 (Not faith only-James 2:24, John 12:42)</a:t>
            </a:r>
            <a:endParaRPr lang="en-US" b="1" dirty="0"/>
          </a:p>
          <a:p>
            <a:r>
              <a:rPr lang="en-US" dirty="0" smtClean="0"/>
              <a:t>Step #3- </a:t>
            </a:r>
            <a:r>
              <a:rPr lang="en-US" b="1" dirty="0" smtClean="0"/>
              <a:t>Repent		</a:t>
            </a:r>
            <a:r>
              <a:rPr lang="en-US" dirty="0"/>
              <a:t>Acts 2:38, 17:30, Luke </a:t>
            </a:r>
            <a:r>
              <a:rPr lang="en-US" dirty="0" smtClean="0"/>
              <a:t>13:3</a:t>
            </a:r>
            <a:endParaRPr lang="en-US" b="1" dirty="0"/>
          </a:p>
          <a:p>
            <a:r>
              <a:rPr lang="en-US" dirty="0" smtClean="0"/>
              <a:t>Step #4- </a:t>
            </a:r>
            <a:r>
              <a:rPr lang="en-US" b="1" i="1" u="sng" dirty="0" smtClean="0"/>
              <a:t>Confess: </a:t>
            </a:r>
            <a:r>
              <a:rPr lang="en-US" dirty="0" smtClean="0"/>
              <a:t> You must go back to Mathew 16:16-19 and point out that this is once again the 1</a:t>
            </a:r>
            <a:r>
              <a:rPr lang="en-US" baseline="30000" dirty="0" smtClean="0"/>
              <a:t>st</a:t>
            </a:r>
            <a:r>
              <a:rPr lang="en-US" dirty="0" smtClean="0"/>
              <a:t> confession made of who Jesus is and that this statement/confession is and will be used in the building of the Church of Christ.</a:t>
            </a:r>
          </a:p>
          <a:p>
            <a:r>
              <a:rPr lang="en-US" dirty="0"/>
              <a:t>Matthew 10:32-33, Acts </a:t>
            </a:r>
            <a:r>
              <a:rPr lang="en-US" dirty="0" smtClean="0"/>
              <a:t>8:36-37</a:t>
            </a:r>
            <a:endParaRPr lang="en-US" dirty="0"/>
          </a:p>
          <a:p>
            <a:r>
              <a:rPr lang="en-US" dirty="0" smtClean="0"/>
              <a:t>Step #5- </a:t>
            </a:r>
            <a:r>
              <a:rPr lang="en-US" b="1" dirty="0" smtClean="0"/>
              <a:t>Be Baptized	</a:t>
            </a:r>
            <a:r>
              <a:rPr lang="en-US" dirty="0" smtClean="0"/>
              <a:t>Acts 2:38</a:t>
            </a:r>
            <a:endParaRPr lang="en-US" b="1" dirty="0" smtClean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4699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Foundation For Non-member.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 smtClean="0"/>
              <a:t>The non-member would have learned through scripture that there is a systematic approach to being saved and know for sure that baptism is essential to salvation.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989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348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Implementation Plan (Example #1)</a:t>
            </a:r>
            <a:br>
              <a:rPr lang="en-US" b="1" dirty="0" smtClean="0"/>
            </a:br>
            <a:r>
              <a:rPr lang="en-US" b="1" dirty="0" smtClean="0"/>
              <a:t>The Day of Pentecost (50</a:t>
            </a:r>
            <a:r>
              <a:rPr lang="en-US" b="1" baseline="30000" dirty="0" smtClean="0"/>
              <a:t>th</a:t>
            </a:r>
            <a:r>
              <a:rPr lang="en-US" b="1" dirty="0" smtClean="0"/>
              <a:t> day)</a:t>
            </a:r>
            <a:br>
              <a:rPr lang="en-US" b="1" dirty="0" smtClean="0"/>
            </a:br>
            <a:r>
              <a:rPr lang="en-US" b="1" dirty="0" smtClean="0"/>
              <a:t>The Actions of the Apostles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Acts 2: 1-18</a:t>
            </a:r>
          </a:p>
          <a:p>
            <a:endParaRPr lang="en-US" sz="2800" dirty="0"/>
          </a:p>
          <a:p>
            <a:r>
              <a:rPr lang="en-US" sz="2800" dirty="0" smtClean="0"/>
              <a:t>Acts 2: 22</a:t>
            </a:r>
          </a:p>
          <a:p>
            <a:endParaRPr lang="en-US" sz="2800" dirty="0"/>
          </a:p>
          <a:p>
            <a:r>
              <a:rPr lang="en-US" sz="2800" dirty="0" smtClean="0"/>
              <a:t>Acts 2: 29-36</a:t>
            </a:r>
          </a:p>
          <a:p>
            <a:endParaRPr lang="en-US" sz="2800" dirty="0"/>
          </a:p>
          <a:p>
            <a:r>
              <a:rPr lang="en-US" sz="2800" dirty="0" smtClean="0"/>
              <a:t>Acts 2: 37-47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843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the Plan of Salvation</a:t>
            </a:r>
            <a:br>
              <a:rPr lang="en-US" dirty="0"/>
            </a:br>
            <a:r>
              <a:rPr lang="en-US" dirty="0"/>
              <a:t>You will now learn this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Explain: This is the process in which an individual must undergo to be saved</a:t>
            </a:r>
          </a:p>
          <a:p>
            <a:r>
              <a:rPr lang="en-US" dirty="0"/>
              <a:t>Step #1-</a:t>
            </a:r>
            <a:r>
              <a:rPr lang="en-US" b="1" dirty="0"/>
              <a:t>HEAR		</a:t>
            </a:r>
            <a:r>
              <a:rPr lang="en-US" b="1" dirty="0" smtClean="0"/>
              <a:t>	</a:t>
            </a:r>
            <a:r>
              <a:rPr lang="en-US" dirty="0" smtClean="0"/>
              <a:t>Romans </a:t>
            </a:r>
            <a:r>
              <a:rPr lang="en-US" dirty="0"/>
              <a:t>10:17, Matthew 7:24-27</a:t>
            </a:r>
            <a:endParaRPr lang="en-US" b="1" dirty="0"/>
          </a:p>
          <a:p>
            <a:r>
              <a:rPr lang="en-US" dirty="0"/>
              <a:t>Step #2- </a:t>
            </a:r>
            <a:r>
              <a:rPr lang="en-US" b="1" dirty="0"/>
              <a:t>Believe		</a:t>
            </a:r>
            <a:r>
              <a:rPr lang="en-US" dirty="0"/>
              <a:t>Hebrews 11:6, Mark 16:15-16 (Not faith only-James 2:24, John 12:42)</a:t>
            </a:r>
            <a:endParaRPr lang="en-US" b="1" dirty="0"/>
          </a:p>
          <a:p>
            <a:r>
              <a:rPr lang="en-US" dirty="0"/>
              <a:t>Step #3- </a:t>
            </a:r>
            <a:r>
              <a:rPr lang="en-US" b="1" dirty="0"/>
              <a:t>Repent		</a:t>
            </a:r>
            <a:r>
              <a:rPr lang="en-US" dirty="0"/>
              <a:t>Acts 2:38, 17:30, Luke 13:3</a:t>
            </a:r>
            <a:endParaRPr lang="en-US" b="1" dirty="0"/>
          </a:p>
          <a:p>
            <a:pPr algn="just"/>
            <a:r>
              <a:rPr lang="en-US" dirty="0"/>
              <a:t>Step #4- </a:t>
            </a:r>
            <a:r>
              <a:rPr lang="en-US" b="1" i="1" u="sng" dirty="0"/>
              <a:t>Confess: </a:t>
            </a:r>
            <a:r>
              <a:rPr lang="en-US" dirty="0"/>
              <a:t> You must go back to Mathew 16:16-19 and point out that this is once again the 1</a:t>
            </a:r>
            <a:r>
              <a:rPr lang="en-US" baseline="30000" dirty="0"/>
              <a:t>st</a:t>
            </a:r>
            <a:r>
              <a:rPr lang="en-US" dirty="0"/>
              <a:t> confession made of who Jesus is and that this statement/confession is and will be used in the building of the Church of Christ.</a:t>
            </a:r>
          </a:p>
          <a:p>
            <a:r>
              <a:rPr lang="en-US" dirty="0"/>
              <a:t>Matthew 10:32-33, Acts 8:36-37</a:t>
            </a:r>
          </a:p>
          <a:p>
            <a:r>
              <a:rPr lang="en-US" dirty="0"/>
              <a:t>Step #5- </a:t>
            </a:r>
            <a:r>
              <a:rPr lang="en-US" b="1" dirty="0"/>
              <a:t>Be </a:t>
            </a:r>
            <a:r>
              <a:rPr lang="en-US" b="1" dirty="0" smtClean="0"/>
              <a:t>Baptized </a:t>
            </a:r>
            <a:r>
              <a:rPr lang="en-US" dirty="0" smtClean="0"/>
              <a:t>Acts 2:38 (</a:t>
            </a:r>
            <a:r>
              <a:rPr lang="en-US" b="1" u="sng" dirty="0" smtClean="0"/>
              <a:t>About 3,000 souls were added to the Church)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6155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Implementation Plan (Example #2)</a:t>
            </a:r>
            <a:br>
              <a:rPr lang="en-US" b="1" dirty="0" smtClean="0"/>
            </a:br>
            <a:r>
              <a:rPr lang="en-US" b="1" dirty="0" smtClean="0"/>
              <a:t>The Ethiopian Eunuch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dirty="0" smtClean="0"/>
              <a:t>Ethiopian eunuch-  Acts 8:26-39</a:t>
            </a:r>
          </a:p>
          <a:p>
            <a:r>
              <a:rPr lang="en-US" sz="6000" dirty="0" smtClean="0"/>
              <a:t>Back to the Plan of Salvation We Go!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8861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the Plan of Salvation</a:t>
            </a:r>
            <a:br>
              <a:rPr lang="en-US" dirty="0"/>
            </a:br>
            <a:r>
              <a:rPr lang="en-US" dirty="0"/>
              <a:t>You will now learn this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Explain: This is the process in which an individual must undergo to be saved</a:t>
            </a:r>
          </a:p>
          <a:p>
            <a:pPr algn="just"/>
            <a:r>
              <a:rPr lang="en-US" b="1" i="1" dirty="0"/>
              <a:t>Step #</a:t>
            </a:r>
            <a:r>
              <a:rPr lang="en-US" b="1" i="1" dirty="0" smtClean="0"/>
              <a:t>1</a:t>
            </a:r>
            <a:r>
              <a:rPr lang="en-US" b="1" u="sng" dirty="0" smtClean="0"/>
              <a:t>HEAR</a:t>
            </a:r>
            <a:r>
              <a:rPr lang="en-US" b="1" dirty="0" smtClean="0"/>
              <a:t>-</a:t>
            </a:r>
            <a:r>
              <a:rPr lang="en-US" dirty="0" smtClean="0"/>
              <a:t>Romans </a:t>
            </a:r>
            <a:r>
              <a:rPr lang="en-US" dirty="0"/>
              <a:t>10:17, Matthew </a:t>
            </a:r>
            <a:r>
              <a:rPr lang="en-US" dirty="0" smtClean="0"/>
              <a:t>7:24-27</a:t>
            </a:r>
            <a:r>
              <a:rPr lang="en-US" b="1" dirty="0" smtClean="0"/>
              <a:t> </a:t>
            </a:r>
            <a:r>
              <a:rPr lang="en-US" b="1" i="1" dirty="0" smtClean="0"/>
              <a:t>Step </a:t>
            </a:r>
            <a:r>
              <a:rPr lang="en-US" b="1" i="1" dirty="0"/>
              <a:t>#</a:t>
            </a:r>
            <a:r>
              <a:rPr lang="en-US" b="1" i="1" dirty="0" smtClean="0"/>
              <a:t>2-</a:t>
            </a:r>
            <a:r>
              <a:rPr lang="en-US" b="1" u="sng" dirty="0" smtClean="0"/>
              <a:t>Believe</a:t>
            </a:r>
            <a:r>
              <a:rPr lang="en-US" b="1" dirty="0" smtClean="0"/>
              <a:t>-</a:t>
            </a:r>
            <a:r>
              <a:rPr lang="en-US" dirty="0" smtClean="0"/>
              <a:t>Hebrews </a:t>
            </a:r>
            <a:r>
              <a:rPr lang="en-US" dirty="0"/>
              <a:t>11:6, Mark 16:15-16 (Not faith only-James 2:24, John </a:t>
            </a:r>
            <a:r>
              <a:rPr lang="en-US" dirty="0" smtClean="0"/>
              <a:t>12:42)</a:t>
            </a:r>
            <a:r>
              <a:rPr lang="en-US" b="1" i="1" dirty="0" smtClean="0"/>
              <a:t>Step </a:t>
            </a:r>
            <a:r>
              <a:rPr lang="en-US" b="1" i="1" dirty="0"/>
              <a:t>#3</a:t>
            </a:r>
            <a:r>
              <a:rPr lang="en-US" dirty="0"/>
              <a:t>- </a:t>
            </a:r>
            <a:r>
              <a:rPr lang="en-US" b="1" u="sng" dirty="0" smtClean="0"/>
              <a:t>Repent</a:t>
            </a:r>
            <a:r>
              <a:rPr lang="en-US" b="1" dirty="0" smtClean="0"/>
              <a:t>-</a:t>
            </a:r>
            <a:r>
              <a:rPr lang="en-US" dirty="0" smtClean="0"/>
              <a:t>Acts </a:t>
            </a:r>
            <a:r>
              <a:rPr lang="en-US" dirty="0"/>
              <a:t>2:38, 17:30, Luke </a:t>
            </a:r>
            <a:r>
              <a:rPr lang="en-US" dirty="0" smtClean="0"/>
              <a:t>13:3</a:t>
            </a:r>
            <a:r>
              <a:rPr lang="en-US" b="1" dirty="0" smtClean="0"/>
              <a:t> </a:t>
            </a:r>
            <a:r>
              <a:rPr lang="en-US" b="1" i="1" dirty="0" smtClean="0"/>
              <a:t>Step </a:t>
            </a:r>
            <a:r>
              <a:rPr lang="en-US" b="1" i="1" dirty="0"/>
              <a:t>#4</a:t>
            </a:r>
            <a:r>
              <a:rPr lang="en-US" dirty="0"/>
              <a:t>- </a:t>
            </a:r>
            <a:r>
              <a:rPr lang="en-US" b="1" i="1" u="sng" dirty="0"/>
              <a:t>Confess: </a:t>
            </a:r>
            <a:r>
              <a:rPr lang="en-US" dirty="0"/>
              <a:t> You must go back to Mathew 16:16-19 and point out that this is once again the 1</a:t>
            </a:r>
            <a:r>
              <a:rPr lang="en-US" baseline="30000" dirty="0"/>
              <a:t>st</a:t>
            </a:r>
            <a:r>
              <a:rPr lang="en-US" dirty="0"/>
              <a:t> confession made of who Jesus is and that this statement/confession is and will be used in the building of the Church of </a:t>
            </a:r>
            <a:r>
              <a:rPr lang="en-US" dirty="0" smtClean="0"/>
              <a:t>Christ. Matthew </a:t>
            </a:r>
            <a:r>
              <a:rPr lang="en-US" dirty="0"/>
              <a:t>10:32-33, Acts </a:t>
            </a:r>
            <a:r>
              <a:rPr lang="en-US" dirty="0" smtClean="0"/>
              <a:t>8:36-37 </a:t>
            </a:r>
            <a:r>
              <a:rPr lang="en-US" b="1" i="1" dirty="0" smtClean="0"/>
              <a:t>Step </a:t>
            </a:r>
            <a:r>
              <a:rPr lang="en-US" b="1" i="1" dirty="0"/>
              <a:t>#5- </a:t>
            </a:r>
            <a:r>
              <a:rPr lang="en-US" b="1" u="sng" dirty="0"/>
              <a:t>Be</a:t>
            </a:r>
            <a:r>
              <a:rPr lang="en-US" b="1" dirty="0"/>
              <a:t> </a:t>
            </a:r>
            <a:r>
              <a:rPr lang="en-US" b="1" u="sng" dirty="0" smtClean="0"/>
              <a:t>Baptized</a:t>
            </a:r>
            <a:r>
              <a:rPr lang="en-US" b="1" dirty="0" smtClean="0"/>
              <a:t> </a:t>
            </a:r>
            <a:r>
              <a:rPr lang="en-US" dirty="0" smtClean="0"/>
              <a:t>Acts 2:38</a:t>
            </a:r>
          </a:p>
          <a:p>
            <a:pPr algn="just"/>
            <a:r>
              <a:rPr lang="en-US" dirty="0" smtClean="0"/>
              <a:t> </a:t>
            </a:r>
            <a:r>
              <a:rPr lang="en-US" b="1" u="sng" dirty="0" smtClean="0"/>
              <a:t>(</a:t>
            </a:r>
            <a:r>
              <a:rPr lang="en-US" sz="2000" b="1" u="sng" dirty="0" smtClean="0"/>
              <a:t>see </a:t>
            </a:r>
            <a:r>
              <a:rPr lang="en-US" sz="2000" b="1" u="sng" dirty="0" smtClean="0"/>
              <a:t>here </a:t>
            </a:r>
            <a:r>
              <a:rPr lang="en-US" sz="2000" b="1" u="sng" dirty="0" smtClean="0"/>
              <a:t>is water what must I do to be baptized. Phillip said if thou </a:t>
            </a:r>
            <a:r>
              <a:rPr lang="en-US" sz="2000" b="1" u="sng" dirty="0" err="1" smtClean="0"/>
              <a:t>believeist</a:t>
            </a:r>
            <a:r>
              <a:rPr lang="en-US" sz="2000" b="1" u="sng" dirty="0" smtClean="0"/>
              <a:t> with all thine heart. The </a:t>
            </a:r>
            <a:r>
              <a:rPr lang="en-US" sz="2000" b="1" u="sng" dirty="0" err="1" smtClean="0"/>
              <a:t>Enuoch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ansered</a:t>
            </a:r>
            <a:r>
              <a:rPr lang="en-US" sz="2000" b="1" u="sng" dirty="0" smtClean="0"/>
              <a:t> and said I believe that Jesus is the son of God and he was baptized, added to the church)</a:t>
            </a:r>
            <a:r>
              <a:rPr lang="en-US" b="1" u="sng" dirty="0" smtClean="0"/>
              <a:t>.</a:t>
            </a:r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7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ready to follow the plan in which you’ve just heard and read?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You’ve heard the word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Do you believe what you heard?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smtClean="0"/>
              <a:t>Are you ready to make that Great confession that Peter made to Jesus?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Are you ready to make that Great confession that those 3000 souls made to be saved on the day of Pentecost?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Are you ready to make that Great confession and be baptized as the Ethiopian Eunuch?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1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Concepts Learned in the modified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resurrection of Jesus Christ</a:t>
            </a:r>
          </a:p>
          <a:p>
            <a:r>
              <a:rPr lang="en-US" dirty="0"/>
              <a:t>The Kingdom has already come</a:t>
            </a:r>
          </a:p>
          <a:p>
            <a:r>
              <a:rPr lang="en-US" dirty="0"/>
              <a:t>The Gospel and The Gospels</a:t>
            </a:r>
          </a:p>
          <a:p>
            <a:r>
              <a:rPr lang="en-US" dirty="0"/>
              <a:t>Pentecost</a:t>
            </a:r>
          </a:p>
          <a:p>
            <a:r>
              <a:rPr lang="en-US" dirty="0"/>
              <a:t>Baptism is essential to being saved</a:t>
            </a:r>
          </a:p>
          <a:p>
            <a:r>
              <a:rPr lang="en-US" dirty="0"/>
              <a:t>The day the church began</a:t>
            </a:r>
          </a:p>
          <a:p>
            <a:r>
              <a:rPr lang="en-US" dirty="0"/>
              <a:t>There is only one church</a:t>
            </a:r>
          </a:p>
          <a:p>
            <a:r>
              <a:rPr lang="en-US" dirty="0"/>
              <a:t>Plan of salvation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book of acts</a:t>
            </a:r>
          </a:p>
          <a:p>
            <a:r>
              <a:rPr lang="en-US" dirty="0" smtClean="0"/>
              <a:t>Who are the Apostles</a:t>
            </a:r>
          </a:p>
          <a:p>
            <a:r>
              <a:rPr lang="en-US" dirty="0" smtClean="0"/>
              <a:t>Who made the 1</a:t>
            </a:r>
            <a:r>
              <a:rPr lang="en-US" baseline="30000" dirty="0" smtClean="0"/>
              <a:t>st</a:t>
            </a:r>
            <a:r>
              <a:rPr lang="en-US" dirty="0" smtClean="0"/>
              <a:t> confession that Jesus is the son of God</a:t>
            </a:r>
          </a:p>
          <a:p>
            <a:r>
              <a:rPr lang="en-US" dirty="0" smtClean="0"/>
              <a:t>Who preached the 1</a:t>
            </a:r>
            <a:r>
              <a:rPr lang="en-US" baseline="30000" dirty="0" smtClean="0"/>
              <a:t>st</a:t>
            </a:r>
            <a:r>
              <a:rPr lang="en-US" dirty="0" smtClean="0"/>
              <a:t> Gospel sermon</a:t>
            </a:r>
          </a:p>
          <a:p>
            <a:r>
              <a:rPr lang="en-US" dirty="0" smtClean="0"/>
              <a:t>You can not join the Church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 (It’s All About Persuasion)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you don’t see them again, hopefully they went on rejoicing as the Eunuch.</a:t>
            </a:r>
          </a:p>
          <a:p>
            <a:endParaRPr lang="en-US" sz="3200" dirty="0"/>
          </a:p>
          <a:p>
            <a:r>
              <a:rPr lang="en-US" sz="3200" dirty="0" smtClean="0"/>
              <a:t>If they live locally, continue to teach through the OBS study and apply </a:t>
            </a:r>
            <a:r>
              <a:rPr lang="en-US" sz="3200" b="1" i="1" u="sng" dirty="0" smtClean="0"/>
              <a:t>Life after becoming a Christian strategies</a:t>
            </a:r>
            <a:endParaRPr lang="en-US" sz="3200" b="1" i="1" u="sng" dirty="0"/>
          </a:p>
        </p:txBody>
      </p:sp>
    </p:spTree>
    <p:extLst>
      <p:ext uri="{BB962C8B-B14F-4D97-AF65-F5344CB8AC3E}">
        <p14:creationId xmlns:p14="http://schemas.microsoft.com/office/powerpoint/2010/main" val="308813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Individuals Who Are Searching For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who don’t know God, but have heard to a certain degree about God.</a:t>
            </a:r>
          </a:p>
          <a:p>
            <a:r>
              <a:rPr lang="en-US" dirty="0" smtClean="0"/>
              <a:t>Recognized that something is wrong about how they worship God</a:t>
            </a:r>
          </a:p>
          <a:p>
            <a:r>
              <a:rPr lang="en-US" dirty="0" smtClean="0"/>
              <a:t>Those who know of  God and someone shared the truth with them.</a:t>
            </a:r>
          </a:p>
          <a:p>
            <a:r>
              <a:rPr lang="en-US" b="1" i="1" u="sng" dirty="0" smtClean="0"/>
              <a:t>Individuals who say I want to be baptized and know that it is necessary</a:t>
            </a:r>
          </a:p>
          <a:p>
            <a:r>
              <a:rPr lang="en-US" dirty="0" smtClean="0"/>
              <a:t>People who are hurting from various trials and tribulations in their life.</a:t>
            </a:r>
          </a:p>
          <a:p>
            <a:r>
              <a:rPr lang="en-US" dirty="0" smtClean="0"/>
              <a:t>Church Hopping.</a:t>
            </a:r>
          </a:p>
          <a:p>
            <a:r>
              <a:rPr lang="en-US" dirty="0" smtClean="0"/>
              <a:t>Atheists</a:t>
            </a:r>
          </a:p>
          <a:p>
            <a:r>
              <a:rPr lang="en-US" dirty="0" smtClean="0"/>
              <a:t>The Inquiring Mind ( Individuals who have been doing some studying on his/her own.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8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 smtClean="0"/>
              <a:t>Condensed/Modified </a:t>
            </a:r>
            <a:r>
              <a:rPr lang="en-US" dirty="0" smtClean="0"/>
              <a:t>Open Bible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should this type of lesson take place?</a:t>
            </a:r>
          </a:p>
          <a:p>
            <a:r>
              <a:rPr lang="en-US" b="1" i="1" u="sng" dirty="0"/>
              <a:t>Individuals who say I want to be baptized and know that it is </a:t>
            </a:r>
            <a:r>
              <a:rPr lang="en-US" b="1" i="1" u="sng" dirty="0" smtClean="0"/>
              <a:t>necessary</a:t>
            </a:r>
            <a:endParaRPr lang="en-US" dirty="0" smtClean="0"/>
          </a:p>
          <a:p>
            <a:r>
              <a:rPr lang="en-US" dirty="0" smtClean="0"/>
              <a:t>A person indicates and demonstrates that they are anxious</a:t>
            </a:r>
            <a:r>
              <a:rPr lang="en-US" dirty="0"/>
              <a:t> </a:t>
            </a:r>
            <a:r>
              <a:rPr lang="en-US" dirty="0" smtClean="0"/>
              <a:t>about being baptized.</a:t>
            </a:r>
          </a:p>
          <a:p>
            <a:r>
              <a:rPr lang="en-US" dirty="0" smtClean="0"/>
              <a:t>The last time you might see that individual in passing and they want to learn.</a:t>
            </a:r>
          </a:p>
          <a:p>
            <a:endParaRPr lang="en-US" dirty="0"/>
          </a:p>
          <a:p>
            <a:r>
              <a:rPr lang="en-US" dirty="0" smtClean="0"/>
              <a:t>Note: This is not the Open Bible Study(OBS).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27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Inquire About Their Individual Story. Basic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your religious background?</a:t>
            </a:r>
          </a:p>
          <a:p>
            <a:r>
              <a:rPr lang="en-US" sz="3200" dirty="0" smtClean="0"/>
              <a:t>Are you married, single?</a:t>
            </a:r>
          </a:p>
          <a:p>
            <a:r>
              <a:rPr lang="en-US" sz="3200" dirty="0" smtClean="0"/>
              <a:t>Do you have children?</a:t>
            </a:r>
          </a:p>
          <a:p>
            <a:r>
              <a:rPr lang="en-US" sz="3200" dirty="0" smtClean="0"/>
              <a:t>How often do read your bible?</a:t>
            </a:r>
          </a:p>
          <a:p>
            <a:r>
              <a:rPr lang="en-US" sz="3200" dirty="0" smtClean="0"/>
              <a:t>Have you ever made a commitment to God? If so, How old were you?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191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Avenues In Which You Can Take To Save The 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many disciple did Jesus Have?</a:t>
            </a:r>
          </a:p>
          <a:p>
            <a:r>
              <a:rPr lang="en-US" sz="2800" dirty="0" smtClean="0"/>
              <a:t>How did Jesus die?</a:t>
            </a:r>
          </a:p>
          <a:p>
            <a:r>
              <a:rPr lang="en-US" sz="2800" dirty="0" smtClean="0"/>
              <a:t>Why did he die?</a:t>
            </a:r>
          </a:p>
          <a:p>
            <a:r>
              <a:rPr lang="en-US" sz="2800" dirty="0" smtClean="0"/>
              <a:t>How many days did he remain on the earth after he died?</a:t>
            </a:r>
          </a:p>
          <a:p>
            <a:r>
              <a:rPr lang="en-US" sz="2800" dirty="0" smtClean="0"/>
              <a:t>Do you know the Lord’s prayer?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810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Kingdom</a:t>
            </a:r>
            <a:br>
              <a:rPr lang="en-US" dirty="0" smtClean="0"/>
            </a:br>
            <a:r>
              <a:rPr lang="en-US" dirty="0" smtClean="0"/>
              <a:t>In The Lord’s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Mathew 6:9-13. The focal point is verse 10 – This will be connected to the day of Pentecost</a:t>
            </a:r>
          </a:p>
          <a:p>
            <a:endParaRPr lang="en-US" sz="2400" dirty="0"/>
          </a:p>
          <a:p>
            <a:r>
              <a:rPr lang="en-US" sz="2400" dirty="0" smtClean="0"/>
              <a:t>What is the book of Acts</a:t>
            </a:r>
          </a:p>
          <a:p>
            <a:endParaRPr lang="en-US" sz="2400" dirty="0"/>
          </a:p>
          <a:p>
            <a:r>
              <a:rPr lang="en-US" sz="2400" dirty="0" smtClean="0"/>
              <a:t>What is the Gospel</a:t>
            </a:r>
          </a:p>
          <a:p>
            <a:endParaRPr lang="en-US" sz="2400" dirty="0"/>
          </a:p>
          <a:p>
            <a:r>
              <a:rPr lang="en-US" sz="2400" dirty="0" smtClean="0"/>
              <a:t>What are the Gospels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33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Mathew 16:18</a:t>
            </a:r>
            <a:br>
              <a:rPr lang="en-US" dirty="0" smtClean="0"/>
            </a:br>
            <a:r>
              <a:rPr lang="en-US" dirty="0" smtClean="0"/>
              <a:t>Connect to the day of Pentecost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this scenario: Jesus ask the disciples a question who do men say that the son of man is.</a:t>
            </a:r>
          </a:p>
          <a:p>
            <a:r>
              <a:rPr lang="en-US" sz="2400" dirty="0" smtClean="0"/>
              <a:t>Peter responds </a:t>
            </a:r>
            <a:r>
              <a:rPr lang="en-US" sz="2400" b="1" i="1" u="sng" dirty="0" smtClean="0"/>
              <a:t>thou art the Christ the son of the living God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Jesus responds with Gladness.</a:t>
            </a:r>
          </a:p>
          <a:p>
            <a:r>
              <a:rPr lang="en-US" sz="2400" dirty="0" smtClean="0"/>
              <a:t>Perfect opportunity to mention the fact that this is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confession that was made that Jesus is the Christ the son of the living Good.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0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resurrection of Jesus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Teaches the purpose of why Jesus’s resurrection was so critical </a:t>
            </a:r>
          </a:p>
          <a:p>
            <a:r>
              <a:rPr lang="en-US" sz="2800" dirty="0" smtClean="0"/>
              <a:t>Acts 1:3 </a:t>
            </a:r>
            <a:r>
              <a:rPr lang="en-US" sz="2800" b="1" dirty="0" smtClean="0"/>
              <a:t>To whom also he shewed himself alive after his passion by many infallible proofs, being seen of them forty days, and speaking of the things pertaining to the </a:t>
            </a:r>
            <a:r>
              <a:rPr lang="en-US" sz="2800" b="1" u="sng" dirty="0" smtClean="0"/>
              <a:t>Kingdom of God. </a:t>
            </a:r>
          </a:p>
          <a:p>
            <a:r>
              <a:rPr lang="en-US" sz="2800" b="1" dirty="0" smtClean="0"/>
              <a:t>Note:</a:t>
            </a:r>
            <a:r>
              <a:rPr lang="en-US" sz="2800" b="1" u="sng" dirty="0" smtClean="0"/>
              <a:t>40 days </a:t>
            </a:r>
            <a:r>
              <a:rPr lang="en-US" sz="2800" b="1" dirty="0" smtClean="0"/>
              <a:t>comes back into the play.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1412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Instructions given on the 40</a:t>
            </a:r>
            <a:r>
              <a:rPr lang="en-US" baseline="30000" dirty="0" smtClean="0"/>
              <a:t>th</a:t>
            </a:r>
            <a:r>
              <a:rPr lang="en-US" dirty="0" smtClean="0"/>
              <a:t> day.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65600"/>
          </a:xfrm>
        </p:spPr>
        <p:txBody>
          <a:bodyPr>
            <a:normAutofit/>
          </a:bodyPr>
          <a:lstStyle/>
          <a:p>
            <a:r>
              <a:rPr lang="en-US" dirty="0" smtClean="0"/>
              <a:t>Jesus is getting ready to ascend into heaven and return to His father.</a:t>
            </a:r>
          </a:p>
          <a:p>
            <a:r>
              <a:rPr lang="en-US" dirty="0" smtClean="0"/>
              <a:t>Fact: The Pentecost is getting ready to take place</a:t>
            </a:r>
          </a:p>
          <a:p>
            <a:r>
              <a:rPr lang="en-US" dirty="0" smtClean="0"/>
              <a:t>Fact: Thousands and thousands of Jews are coming to Jerusalem to celebrate the Passover  which is a festival celebrated by the </a:t>
            </a:r>
            <a:r>
              <a:rPr lang="en-US" dirty="0" err="1" smtClean="0"/>
              <a:t>jewish</a:t>
            </a:r>
            <a:r>
              <a:rPr lang="en-US" dirty="0" smtClean="0"/>
              <a:t> nations.</a:t>
            </a:r>
          </a:p>
          <a:p>
            <a:r>
              <a:rPr lang="en-US" dirty="0" smtClean="0"/>
              <a:t>Fact: Jesus remained 40 days on the earth after he resurrected and ten days later , Pentecost will take place. 40 days + 10 days later = 50 days </a:t>
            </a:r>
            <a:r>
              <a:rPr lang="en-US" b="1" i="1" u="sng" dirty="0" smtClean="0"/>
              <a:t>(APOA)</a:t>
            </a:r>
          </a:p>
          <a:p>
            <a:r>
              <a:rPr lang="en-US" dirty="0" smtClean="0"/>
              <a:t>Acts 1:4-5 Jesus commands them that they should not depart from Jerusalem, but wait for the promise of the father, which, </a:t>
            </a:r>
            <a:r>
              <a:rPr lang="en-US" dirty="0" err="1" smtClean="0"/>
              <a:t>saith</a:t>
            </a:r>
            <a:r>
              <a:rPr lang="en-US" dirty="0" smtClean="0"/>
              <a:t> he, ye have heard of me. For John truly baptized with water: but ye shall be baptized with the Holy Ghost not many days hence. Note: </a:t>
            </a:r>
            <a:r>
              <a:rPr lang="en-US" b="1" i="1" u="sng" dirty="0" smtClean="0"/>
              <a:t>While they are still confused and have doubt, they have seen and witnessed Jesus’s resurrection</a:t>
            </a: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78283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580</TotalTime>
  <Words>1125</Words>
  <Application>Microsoft Office PowerPoint</Application>
  <PresentationFormat>Custom</PresentationFormat>
  <Paragraphs>122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Wisp</vt:lpstr>
      <vt:lpstr>A Plan of Action To save A Lost Soul. The New Testament Church</vt:lpstr>
      <vt:lpstr>Types of Individuals Who Are Searching For Truth</vt:lpstr>
      <vt:lpstr>Condensed/Modified Open Bible Study</vt:lpstr>
      <vt:lpstr>Inquire About Their Individual Story. Basic information</vt:lpstr>
      <vt:lpstr>Avenues In Which You Can Take To Save The Individual</vt:lpstr>
      <vt:lpstr>The Kingdom In The Lord’s Prayer</vt:lpstr>
      <vt:lpstr>Mathew 16:18 Connect to the day of Pentecost</vt:lpstr>
      <vt:lpstr>The resurrection of Jesus Christ</vt:lpstr>
      <vt:lpstr>Special Instructions given on the 40th day.</vt:lpstr>
      <vt:lpstr>A melting pot of people (JEWS) Title </vt:lpstr>
      <vt:lpstr>Outline the Plan of Salvation You will now learn this plan</vt:lpstr>
      <vt:lpstr>Strong Foundation For Non-member.</vt:lpstr>
      <vt:lpstr>Implementation Plan (Example #1) The Day of Pentecost (50th day) The Actions of the Apostles</vt:lpstr>
      <vt:lpstr>Outline the Plan of Salvation You will now learn this plan</vt:lpstr>
      <vt:lpstr>Implementation Plan (Example #2) The Ethiopian Eunuch</vt:lpstr>
      <vt:lpstr>Outline the Plan of Salvation You will now learn this plan</vt:lpstr>
      <vt:lpstr>The Final Question</vt:lpstr>
      <vt:lpstr>Concepts Learned in the modified lesson</vt:lpstr>
      <vt:lpstr>Conclusion (It’s All About Persuasion)</vt:lpstr>
    </vt:vector>
  </TitlesOfParts>
  <Company>Dallas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Plan of Action To save A Lost Soul</dc:title>
  <dc:creator>Jones, Tyrone A</dc:creator>
  <cp:lastModifiedBy>Tyrone Jones</cp:lastModifiedBy>
  <cp:revision>42</cp:revision>
  <dcterms:created xsi:type="dcterms:W3CDTF">2018-03-23T15:20:14Z</dcterms:created>
  <dcterms:modified xsi:type="dcterms:W3CDTF">2018-03-29T02:05:31Z</dcterms:modified>
</cp:coreProperties>
</file>