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7"/>
  </p:handoutMasterIdLst>
  <p:sldIdLst>
    <p:sldId id="256" r:id="rId2"/>
    <p:sldId id="257" r:id="rId3"/>
    <p:sldId id="278" r:id="rId4"/>
    <p:sldId id="272" r:id="rId5"/>
    <p:sldId id="275" r:id="rId6"/>
    <p:sldId id="279" r:id="rId7"/>
    <p:sldId id="271" r:id="rId8"/>
    <p:sldId id="270" r:id="rId9"/>
    <p:sldId id="280" r:id="rId10"/>
    <p:sldId id="282" r:id="rId11"/>
    <p:sldId id="281" r:id="rId12"/>
    <p:sldId id="269" r:id="rId13"/>
    <p:sldId id="277" r:id="rId14"/>
    <p:sldId id="283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22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C9CE3-7500-4DD7-89A5-635F7E05E3B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29D98-2979-4910-833D-A3A433D1A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74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341AD71-1287-4E20-9352-C89B7F5BBF9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EA8D940-861B-481A-AD37-0EBA805E7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AD71-1287-4E20-9352-C89B7F5BBF9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D940-861B-481A-AD37-0EBA805E7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AD71-1287-4E20-9352-C89B7F5BBF9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D940-861B-481A-AD37-0EBA805E7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AD71-1287-4E20-9352-C89B7F5BBF9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D940-861B-481A-AD37-0EBA805E7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AD71-1287-4E20-9352-C89B7F5BBF9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D940-861B-481A-AD37-0EBA805E7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AD71-1287-4E20-9352-C89B7F5BBF9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D940-861B-481A-AD37-0EBA805E78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AD71-1287-4E20-9352-C89B7F5BBF9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D940-861B-481A-AD37-0EBA805E78C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AD71-1287-4E20-9352-C89B7F5BBF9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D940-861B-481A-AD37-0EBA805E7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AD71-1287-4E20-9352-C89B7F5BBF9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D940-861B-481A-AD37-0EBA805E7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341AD71-1287-4E20-9352-C89B7F5BBF9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EA8D940-861B-481A-AD37-0EBA805E7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341AD71-1287-4E20-9352-C89B7F5BBF9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EA8D940-861B-481A-AD37-0EBA805E7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341AD71-1287-4E20-9352-C89B7F5BBF9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EA8D940-861B-481A-AD37-0EBA805E78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1"/>
            <a:ext cx="8458200" cy="2971799"/>
          </a:xfrm>
        </p:spPr>
        <p:txBody>
          <a:bodyPr/>
          <a:lstStyle/>
          <a:p>
            <a:r>
              <a:rPr lang="en-US" dirty="0" smtClean="0"/>
              <a:t>Let Go &amp; Let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581400"/>
            <a:ext cx="6781800" cy="1219200"/>
          </a:xfrm>
        </p:spPr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I’m having a hard time letting go of the past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48768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Presenter: Henry  Jones</a:t>
            </a:r>
          </a:p>
          <a:p>
            <a:pPr algn="ctr"/>
            <a:r>
              <a:rPr lang="en-US" sz="2400" b="1" dirty="0" smtClean="0"/>
              <a:t>March 23, 2018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5422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8:35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Then Philip opened his mouth, and began at the same scripture, and preached unto him Jesus. (KJV)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729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4813482" y="1626830"/>
            <a:ext cx="3064827" cy="1503037"/>
          </a:xfrm>
        </p:spPr>
        <p:txBody>
          <a:bodyPr/>
          <a:lstStyle/>
          <a:p>
            <a:r>
              <a:rPr lang="en-US" dirty="0" smtClean="0"/>
              <a:t>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1183133" y="1473807"/>
            <a:ext cx="3020792" cy="4625489"/>
          </a:xfrm>
        </p:spPr>
        <p:txBody>
          <a:bodyPr/>
          <a:lstStyle/>
          <a:p>
            <a:r>
              <a:rPr lang="en-US" dirty="0" smtClean="0"/>
              <a:t>You don’t understand what I did.</a:t>
            </a:r>
          </a:p>
          <a:p>
            <a:r>
              <a:rPr lang="en-US" dirty="0" smtClean="0"/>
              <a:t>You don’t understand what was done to me.</a:t>
            </a:r>
          </a:p>
          <a:p>
            <a:r>
              <a:rPr lang="en-US" dirty="0" smtClean="0"/>
              <a:t> There is no way that I can share the Gospel with anyone because of…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4894897" y="3607846"/>
            <a:ext cx="3048891" cy="21004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Moses</a:t>
            </a:r>
          </a:p>
          <a:p>
            <a:r>
              <a:rPr lang="en-US" sz="4000" dirty="0" smtClean="0"/>
              <a:t>Peter</a:t>
            </a:r>
          </a:p>
          <a:p>
            <a:r>
              <a:rPr lang="en-US" sz="4000" dirty="0" smtClean="0"/>
              <a:t>(Saul) Paul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4571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considering the Past: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Yourself vs. Others</a:t>
            </a:r>
          </a:p>
          <a:p>
            <a:r>
              <a:rPr lang="en-US" dirty="0" smtClean="0"/>
              <a:t>Teacher vs. Student</a:t>
            </a:r>
          </a:p>
          <a:p>
            <a:r>
              <a:rPr lang="en-US" dirty="0" smtClean="0"/>
              <a:t>Be Humble (We not You)</a:t>
            </a:r>
          </a:p>
          <a:p>
            <a:r>
              <a:rPr lang="en-US" dirty="0" smtClean="0"/>
              <a:t>It’s not about You</a:t>
            </a:r>
          </a:p>
          <a:p>
            <a:r>
              <a:rPr lang="en-US" dirty="0" smtClean="0"/>
              <a:t>We all have a SIN problem</a:t>
            </a:r>
          </a:p>
          <a:p>
            <a:r>
              <a:rPr lang="en-US" dirty="0" smtClean="0"/>
              <a:t>Christ helped me so I could help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10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6254044" cy="136207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Ask yourself</a:t>
            </a:r>
            <a:endParaRPr lang="en-US" sz="4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6231467" cy="130951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Is there anything in my past that I can let God use?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9600" y="3657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60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Next Steps….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41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Scriptures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Timothy 1:15</a:t>
            </a:r>
          </a:p>
          <a:p>
            <a:r>
              <a:rPr lang="en-US" dirty="0" smtClean="0"/>
              <a:t>1 Corinthians 6:9-11</a:t>
            </a:r>
          </a:p>
          <a:p>
            <a:r>
              <a:rPr lang="en-US" dirty="0" smtClean="0"/>
              <a:t>1 Corinthians 9:19-23</a:t>
            </a:r>
          </a:p>
          <a:p>
            <a:r>
              <a:rPr lang="en-US" dirty="0" smtClean="0"/>
              <a:t>Romans 3:23</a:t>
            </a:r>
          </a:p>
          <a:p>
            <a:r>
              <a:rPr lang="en-US" dirty="0" smtClean="0"/>
              <a:t>Matthew 6:14,15</a:t>
            </a:r>
          </a:p>
          <a:p>
            <a:r>
              <a:rPr lang="en-US" dirty="0" smtClean="0"/>
              <a:t>Matthew 18:21,22</a:t>
            </a:r>
          </a:p>
          <a:p>
            <a:r>
              <a:rPr lang="en-US" dirty="0" smtClean="0"/>
              <a:t>Matthew 28:18-20</a:t>
            </a:r>
          </a:p>
          <a:p>
            <a:r>
              <a:rPr lang="en-US" dirty="0" smtClean="0"/>
              <a:t>Acts 9:10-17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1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48200" y="2057400"/>
            <a:ext cx="4038600" cy="4144963"/>
          </a:xfrm>
        </p:spPr>
        <p:txBody>
          <a:bodyPr/>
          <a:lstStyle/>
          <a:p>
            <a:r>
              <a:rPr lang="en-US" b="1" dirty="0" smtClean="0"/>
              <a:t>Determine how to let God use our past for the purpose of sharing the gospel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762000" y="2057400"/>
            <a:ext cx="4041648" cy="4145280"/>
          </a:xfrm>
        </p:spPr>
        <p:txBody>
          <a:bodyPr/>
          <a:lstStyle/>
          <a:p>
            <a:r>
              <a:rPr lang="en-US" b="1" dirty="0"/>
              <a:t>Address the difficulties of letting go of our past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5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6254044" cy="136207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Ask yourself</a:t>
            </a:r>
            <a:endParaRPr lang="en-US" sz="4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6231467" cy="130951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Is there anything in my past that I need to let go?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9600" y="3657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00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all that apply: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953000" y="2133600"/>
            <a:ext cx="3200400" cy="360273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 can’t forgive…</a:t>
            </a:r>
          </a:p>
          <a:p>
            <a:r>
              <a:rPr lang="en-US" dirty="0" smtClean="0"/>
              <a:t>I can’t forget…</a:t>
            </a:r>
          </a:p>
          <a:p>
            <a:r>
              <a:rPr lang="en-US" dirty="0" smtClean="0"/>
              <a:t>I will never be the same…</a:t>
            </a:r>
          </a:p>
          <a:p>
            <a:r>
              <a:rPr lang="en-US" dirty="0" smtClean="0"/>
              <a:t>It will never be the same…</a:t>
            </a:r>
          </a:p>
          <a:p>
            <a:r>
              <a:rPr lang="en-US" dirty="0" smtClean="0"/>
              <a:t>Nobody understands what I’m going through</a:t>
            </a:r>
          </a:p>
          <a:p>
            <a:r>
              <a:rPr lang="en-US" dirty="0" smtClean="0"/>
              <a:t>What do I do 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990600" y="2209800"/>
            <a:ext cx="3200400" cy="36052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Bitterness</a:t>
            </a:r>
          </a:p>
          <a:p>
            <a:r>
              <a:rPr lang="en-US" dirty="0" smtClean="0"/>
              <a:t>Resentment</a:t>
            </a:r>
          </a:p>
          <a:p>
            <a:r>
              <a:rPr lang="en-US" dirty="0" smtClean="0"/>
              <a:t>Envy</a:t>
            </a:r>
          </a:p>
          <a:p>
            <a:r>
              <a:rPr lang="en-US" dirty="0" smtClean="0"/>
              <a:t>Jealousy</a:t>
            </a:r>
          </a:p>
          <a:p>
            <a:r>
              <a:rPr lang="en-US" dirty="0" smtClean="0"/>
              <a:t>Addiction</a:t>
            </a:r>
          </a:p>
          <a:p>
            <a:r>
              <a:rPr lang="en-US" dirty="0" smtClean="0"/>
              <a:t>Persecution</a:t>
            </a:r>
          </a:p>
          <a:p>
            <a:r>
              <a:rPr lang="en-US" dirty="0" smtClean="0"/>
              <a:t>Disappointment</a:t>
            </a:r>
          </a:p>
          <a:p>
            <a:r>
              <a:rPr lang="en-US" dirty="0" smtClean="0"/>
              <a:t>Depression</a:t>
            </a:r>
          </a:p>
          <a:p>
            <a:r>
              <a:rPr lang="en-US" dirty="0" smtClean="0"/>
              <a:t>Regrets</a:t>
            </a:r>
          </a:p>
          <a:p>
            <a:r>
              <a:rPr lang="en-US" dirty="0" smtClean="0"/>
              <a:t>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2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let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Prayer (talk)</a:t>
            </a:r>
          </a:p>
          <a:p>
            <a:r>
              <a:rPr lang="en-US" dirty="0" smtClean="0"/>
              <a:t>Study (listen)</a:t>
            </a:r>
          </a:p>
          <a:p>
            <a:r>
              <a:rPr lang="en-US" dirty="0" smtClean="0"/>
              <a:t>Get Help (from Christians or Professionals)</a:t>
            </a:r>
          </a:p>
          <a:p>
            <a:r>
              <a:rPr lang="en-US" dirty="0" smtClean="0"/>
              <a:t>Accept that you can’t change it but you can change how you see it</a:t>
            </a:r>
          </a:p>
        </p:txBody>
      </p:sp>
    </p:spTree>
    <p:extLst>
      <p:ext uri="{BB962C8B-B14F-4D97-AF65-F5344CB8AC3E}">
        <p14:creationId xmlns:p14="http://schemas.microsoft.com/office/powerpoint/2010/main" val="326630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50:20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 intended to harm me, but God intended it for good to accomplish what is now being done, the saving of many lives (NIV)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4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8:28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And we know that all things work together for good to them that love God, to them who are the called according to His purpose (KJV)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14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15:4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 whatsoever things were written aforetime were written for our learning, that we through patience and comfort of the scriptures might have hope (KJV)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141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let God use my past?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Remember what you once were</a:t>
            </a:r>
          </a:p>
          <a:p>
            <a:r>
              <a:rPr lang="en-US" dirty="0" smtClean="0"/>
              <a:t>Be an example of what someone can become with God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Start where they are</a:t>
            </a:r>
          </a:p>
          <a:p>
            <a:r>
              <a:rPr lang="en-US" dirty="0" smtClean="0"/>
              <a:t>Put yourself in their shoes</a:t>
            </a:r>
          </a:p>
          <a:p>
            <a:r>
              <a:rPr lang="en-US" dirty="0" smtClean="0"/>
              <a:t>Share with others what God can do for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8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481</TotalTime>
  <Words>420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Pushpin</vt:lpstr>
      <vt:lpstr>Let Go &amp; Let God</vt:lpstr>
      <vt:lpstr>Objectives</vt:lpstr>
      <vt:lpstr>Ask yourself</vt:lpstr>
      <vt:lpstr>Circle all that apply:</vt:lpstr>
      <vt:lpstr>How can I let go</vt:lpstr>
      <vt:lpstr>Genesis 50:20</vt:lpstr>
      <vt:lpstr>Romans 8:28</vt:lpstr>
      <vt:lpstr>Romans 15:4</vt:lpstr>
      <vt:lpstr>How do I let God use my past?</vt:lpstr>
      <vt:lpstr>Acts 8:35</vt:lpstr>
      <vt:lpstr>Remember…</vt:lpstr>
      <vt:lpstr>When considering the Past:</vt:lpstr>
      <vt:lpstr>Ask yourself</vt:lpstr>
      <vt:lpstr>Next Steps….</vt:lpstr>
      <vt:lpstr>Scriptures to Consider</vt:lpstr>
    </vt:vector>
  </TitlesOfParts>
  <Company>G6 Hospitality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Go &amp; Let God</dc:title>
  <dc:creator>JONES, Henry J. - G6 Hospitality</dc:creator>
  <cp:lastModifiedBy>mayfield</cp:lastModifiedBy>
  <cp:revision>30</cp:revision>
  <dcterms:created xsi:type="dcterms:W3CDTF">2018-03-14T14:41:43Z</dcterms:created>
  <dcterms:modified xsi:type="dcterms:W3CDTF">2018-03-29T02:17:58Z</dcterms:modified>
</cp:coreProperties>
</file>