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2862" y="-9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30227C-2135-474C-8412-96D5234FE935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CFD688-B7E6-4F44-80AE-75D6607CB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496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FD688-B7E6-4F44-80AE-75D6607CBD6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164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FFDB-1CC4-40C6-B78C-D85BDD2A2EE7}" type="datetime1">
              <a:rPr lang="en-US" smtClean="0"/>
              <a:t>2/26/2018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CD96-12F4-4766-B3C6-B7DDCF6B222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56FA5-75CE-4DF1-953B-963BB04D537F}" type="datetime1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CD96-12F4-4766-B3C6-B7DDCF6B2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24B0C-60A7-485E-AA36-B4264D50D326}" type="datetime1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CD96-12F4-4766-B3C6-B7DDCF6B2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5B3B1-1140-4E8B-9066-ABF26AB99C1B}" type="datetime1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CD96-12F4-4766-B3C6-B7DDCF6B2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A6F2-FC53-470E-B767-7C6E7DAB7861}" type="datetime1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CD96-12F4-4766-B3C6-B7DDCF6B222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BE836-3EBB-47C7-9584-DE59B211E18A}" type="datetime1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CD96-12F4-4766-B3C6-B7DDCF6B2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2BBEA-694D-4E16-B505-B9854080A25E}" type="datetime1">
              <a:rPr lang="en-US" smtClean="0"/>
              <a:t>2/26/2018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CD96-12F4-4766-B3C6-B7DDCF6B2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5551-6003-48E3-BC2B-E5FCADF54140}" type="datetime1">
              <a:rPr lang="en-US" smtClean="0"/>
              <a:t>2/26/2018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CD96-12F4-4766-B3C6-B7DDCF6B2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EF57-5419-49F4-8655-498FF1989A35}" type="datetime1">
              <a:rPr lang="en-US" smtClean="0"/>
              <a:t>2/26/2018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CD96-12F4-4766-B3C6-B7DDCF6B2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BBD0C-BDD1-4D36-89B0-8C95E63B8435}" type="datetime1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CD96-12F4-4766-B3C6-B7DDCF6B2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D4D5B-F4D8-40B1-9C3D-F4F91DC46A76}" type="datetime1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B30CD96-12F4-4766-B3C6-B7DDCF6B222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03E0052-3CF9-4D55-9592-CD7D73947E0B}" type="datetime1">
              <a:rPr lang="en-US" smtClean="0"/>
              <a:t>2/26/2018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30CD96-12F4-4766-B3C6-B7DDCF6B222D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Open Bible Study(OBS)</a:t>
            </a:r>
            <a:br>
              <a:rPr lang="en-US" dirty="0" smtClean="0"/>
            </a:br>
            <a:r>
              <a:rPr lang="en-US" dirty="0" smtClean="0"/>
              <a:t>“Go Ye” means “Go Me”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2-7-18</a:t>
            </a:r>
          </a:p>
          <a:p>
            <a:r>
              <a:rPr lang="en-US" dirty="0" smtClean="0"/>
              <a:t>Instructor Brother Tyrone Jones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CD96-12F4-4766-B3C6-B7DDCF6B222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094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Glossary of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Insurmountable-In capable of being overcome.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Unattainable-Not able to arrive or reach a goal.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Absurd-Clearly unreasonable</a:t>
            </a:r>
          </a:p>
          <a:p>
            <a:endParaRPr lang="en-US" dirty="0"/>
          </a:p>
          <a:p>
            <a:r>
              <a:rPr lang="en-US" dirty="0" smtClean="0"/>
              <a:t>Persecuted-To harass or annoy persistently; to oppress because of one’s religion, beliefs, or race.</a:t>
            </a:r>
          </a:p>
          <a:p>
            <a:endParaRPr lang="en-US" dirty="0"/>
          </a:p>
          <a:p>
            <a:r>
              <a:rPr lang="en-US" dirty="0" smtClean="0"/>
              <a:t>Perplexed-To confuse or be confused; to make complicated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CD96-12F4-4766-B3C6-B7DDCF6B222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10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Glossary of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Despair-Lose or give up hope.</a:t>
            </a:r>
          </a:p>
          <a:p>
            <a:endParaRPr lang="en-US" dirty="0"/>
          </a:p>
          <a:p>
            <a:r>
              <a:rPr lang="en-US" dirty="0" smtClean="0"/>
              <a:t>Forsaken-Abandon or renounce; to give up.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CD96-12F4-4766-B3C6-B7DDCF6B222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369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“Go Ye means Go Me”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Causes that may impede “</a:t>
            </a:r>
            <a:r>
              <a:rPr lang="en-US" smtClean="0"/>
              <a:t>Go Ye” “Go </a:t>
            </a:r>
            <a:r>
              <a:rPr lang="en-US" dirty="0" smtClean="0"/>
              <a:t>Me”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CD96-12F4-4766-B3C6-B7DDCF6B222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838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smtClean="0"/>
              <a:t>Commission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Go ye therefore, and teach all nations baptizing them in the name of the Father, and of the Son, and of the Holy Ghost; teaching them to observe all things whatsoever I have commanded you; and, lo, I am with you always, even unto the end of the world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CD96-12F4-4766-B3C6-B7DDCF6B222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71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“Go Ye means Go Me”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Name The Last Person You Personally Taught Who Obeyed The Gospel.</a:t>
            </a:r>
          </a:p>
          <a:p>
            <a:endParaRPr lang="en-US" dirty="0"/>
          </a:p>
          <a:p>
            <a:r>
              <a:rPr lang="en-US" dirty="0" smtClean="0"/>
              <a:t>Jesus said “Go Ye…. And Teach all Nations</a:t>
            </a:r>
          </a:p>
          <a:p>
            <a:endParaRPr lang="en-US" dirty="0"/>
          </a:p>
          <a:p>
            <a:r>
              <a:rPr lang="en-US" dirty="0" smtClean="0"/>
              <a:t>Who was he talking to?</a:t>
            </a:r>
          </a:p>
          <a:p>
            <a:endParaRPr lang="en-US" dirty="0"/>
          </a:p>
          <a:p>
            <a:r>
              <a:rPr lang="en-US" dirty="0" smtClean="0"/>
              <a:t>What were their thoughts as a result of the question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CD96-12F4-4766-B3C6-B7DDCF6B222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405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“Go Ye means Go Me”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Impossible</a:t>
            </a:r>
          </a:p>
          <a:p>
            <a:endParaRPr lang="en-US" dirty="0"/>
          </a:p>
          <a:p>
            <a:r>
              <a:rPr lang="en-US" dirty="0" smtClean="0"/>
              <a:t>Incredible?</a:t>
            </a:r>
          </a:p>
          <a:p>
            <a:endParaRPr lang="en-US" dirty="0"/>
          </a:p>
          <a:p>
            <a:r>
              <a:rPr lang="en-US" dirty="0" smtClean="0"/>
              <a:t>Insurmountable?</a:t>
            </a:r>
          </a:p>
          <a:p>
            <a:endParaRPr lang="en-US" dirty="0"/>
          </a:p>
          <a:p>
            <a:r>
              <a:rPr lang="en-US" dirty="0" smtClean="0"/>
              <a:t>Unattainable?</a:t>
            </a:r>
          </a:p>
          <a:p>
            <a:endParaRPr lang="en-US" dirty="0"/>
          </a:p>
          <a:p>
            <a:r>
              <a:rPr lang="en-US" dirty="0" smtClean="0"/>
              <a:t>Absurd?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CD96-12F4-4766-B3C6-B7DDCF6B222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089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“Go Ye means Go Me”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would be your reaction when you heard these words?</a:t>
            </a:r>
          </a:p>
          <a:p>
            <a:r>
              <a:rPr lang="en-US" dirty="0" smtClean="0"/>
              <a:t>Impossible?</a:t>
            </a:r>
            <a:endParaRPr lang="en-US" dirty="0"/>
          </a:p>
          <a:p>
            <a:endParaRPr lang="en-US" dirty="0"/>
          </a:p>
          <a:p>
            <a:r>
              <a:rPr lang="en-US" dirty="0"/>
              <a:t>Incredible?</a:t>
            </a:r>
          </a:p>
          <a:p>
            <a:endParaRPr lang="en-US" dirty="0"/>
          </a:p>
          <a:p>
            <a:r>
              <a:rPr lang="en-US" dirty="0"/>
              <a:t>Insurmountable?</a:t>
            </a:r>
          </a:p>
          <a:p>
            <a:endParaRPr lang="en-US" dirty="0"/>
          </a:p>
          <a:p>
            <a:r>
              <a:rPr lang="en-US" dirty="0"/>
              <a:t>Unattainable?</a:t>
            </a:r>
          </a:p>
          <a:p>
            <a:endParaRPr lang="en-US" dirty="0"/>
          </a:p>
          <a:p>
            <a:r>
              <a:rPr lang="en-US" dirty="0"/>
              <a:t>Absurd?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CD96-12F4-4766-B3C6-B7DDCF6B222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246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“Go Ye means Go Me”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Everyone Say with Paul,</a:t>
            </a:r>
            <a:endParaRPr lang="en-US" dirty="0"/>
          </a:p>
          <a:p>
            <a:pPr marL="0" indent="0">
              <a:buNone/>
            </a:pPr>
            <a:r>
              <a:rPr lang="en-US" sz="6000" dirty="0" smtClean="0"/>
              <a:t>“I can do all things through Christ which </a:t>
            </a:r>
            <a:r>
              <a:rPr lang="en-US" sz="6000" dirty="0" err="1" smtClean="0"/>
              <a:t>strengtheneth</a:t>
            </a:r>
            <a:r>
              <a:rPr lang="en-US" sz="6000" dirty="0" smtClean="0"/>
              <a:t> me.” Philippians 4:13</a:t>
            </a:r>
          </a:p>
          <a:p>
            <a:endParaRPr lang="en-US" sz="60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CD96-12F4-4766-B3C6-B7DDCF6B222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50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“Go Ye means Go Me”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Paul describes the reaction of the early Christians in facing this task.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reaction- We are troubled on every side, yet not distressed;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 are perplexed, but not in despair;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Persecuted, but not forsaken;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Cast down, but not destroyed.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II Corinthians 4:8-9.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CD96-12F4-4766-B3C6-B7DDCF6B222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301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“Go Ye means Go Me”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Big Question is; What is your reaction when you realize that “Go Ye” really means “Go (Your Name)?”</a:t>
            </a:r>
            <a:endParaRPr lang="en-US" sz="6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CD96-12F4-4766-B3C6-B7DDCF6B222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413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“Go Ye means Go Me”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Read,</a:t>
            </a:r>
          </a:p>
          <a:p>
            <a:endParaRPr lang="en-US" dirty="0"/>
          </a:p>
          <a:p>
            <a:r>
              <a:rPr lang="en-US" dirty="0" smtClean="0"/>
              <a:t>“Go Ye” and think,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“I might be troubled on every side, but I will </a:t>
            </a:r>
            <a:r>
              <a:rPr lang="en-US" b="1" dirty="0" smtClean="0"/>
              <a:t>not</a:t>
            </a:r>
            <a:r>
              <a:rPr lang="en-US" dirty="0" smtClean="0"/>
              <a:t> be distressed;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might be perplexed, but not in despair;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might be persecuted, but not forsaken;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might be cast down, but not destroyed.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CD96-12F4-4766-B3C6-B7DDCF6B222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128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127</TotalTime>
  <Words>430</Words>
  <Application>Microsoft Office PowerPoint</Application>
  <PresentationFormat>On-screen Show (4:3)</PresentationFormat>
  <Paragraphs>85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Open Bible Study(OBS) “Go Ye” means “Go Me”</vt:lpstr>
      <vt:lpstr>Commission </vt:lpstr>
      <vt:lpstr>“Go Ye means Go Me” </vt:lpstr>
      <vt:lpstr>“Go Ye means Go Me”</vt:lpstr>
      <vt:lpstr>“Go Ye means Go Me”</vt:lpstr>
      <vt:lpstr>“Go Ye means Go Me”</vt:lpstr>
      <vt:lpstr>“Go Ye means Go Me”</vt:lpstr>
      <vt:lpstr>“Go Ye means Go Me”</vt:lpstr>
      <vt:lpstr>“Go Ye means Go Me”</vt:lpstr>
      <vt:lpstr>Glossary of Terms</vt:lpstr>
      <vt:lpstr>Glossary of Terms</vt:lpstr>
      <vt:lpstr>“Go Ye means Go Me”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“Go Ye” means “Go Me”</dc:title>
  <dc:creator>Tyrone Jones</dc:creator>
  <cp:lastModifiedBy>mayfield</cp:lastModifiedBy>
  <cp:revision>12</cp:revision>
  <dcterms:created xsi:type="dcterms:W3CDTF">2018-02-07T16:49:36Z</dcterms:created>
  <dcterms:modified xsi:type="dcterms:W3CDTF">2018-02-27T02:28:03Z</dcterms:modified>
</cp:coreProperties>
</file>